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2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D939-BB75-4396-B049-CB13A78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AT" dirty="0" err="1"/>
              <a:t>Linked</a:t>
            </a:r>
            <a:r>
              <a:rPr lang="de-AT" dirty="0"/>
              <a:t>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B578-A335-46F4-BE0C-DBD6FFFF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de-AT" dirty="0"/>
              <a:t>Fabian Baitura &amp; Leon Leeb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9F4D-9A13-AEAE-CA1F-F2322E1A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 r="6130" b="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9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21DB0-30C5-D8DC-FBFF-5D5F2575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DeleteAtIndex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9C3EA0-46FA-622E-8AE8-098434D1D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738055"/>
            <a:ext cx="5014800" cy="337322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effectLst>
            <a:softEdge rad="76200"/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37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E4A8-1BA3-B23E-CD04-DBBCF318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 err="1"/>
              <a:t>Danke</a:t>
            </a:r>
            <a:r>
              <a:rPr lang="en-US" spc="-100" dirty="0"/>
              <a:t> für </a:t>
            </a:r>
            <a:r>
              <a:rPr lang="en-US" spc="-100" dirty="0" err="1"/>
              <a:t>ihre</a:t>
            </a:r>
            <a:r>
              <a:rPr lang="en-US" spc="-100" dirty="0"/>
              <a:t> </a:t>
            </a:r>
            <a:r>
              <a:rPr lang="en-US" spc="-100" dirty="0" err="1"/>
              <a:t>Aufmerksamkeit</a:t>
            </a:r>
            <a:r>
              <a:rPr lang="en-US" spc="-100" dirty="0"/>
              <a:t>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DAFD9FAF-B2C6-FF14-5F23-297A027B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094" y="2636839"/>
            <a:ext cx="3132136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52853-3654-4A96-9481-4E2C7EC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Was ist eine Linked List?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2857F-0783-4ED6-8E54-D3B9BBC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 err="1"/>
              <a:t>Wieso</a:t>
            </a:r>
            <a:r>
              <a:rPr lang="en-US" sz="5600" spc="-100" dirty="0"/>
              <a:t> </a:t>
            </a:r>
            <a:r>
              <a:rPr lang="en-US" sz="5600" spc="-100" dirty="0" err="1"/>
              <a:t>brauchen</a:t>
            </a:r>
            <a:r>
              <a:rPr lang="en-US" sz="5600" spc="-100" dirty="0"/>
              <a:t> </a:t>
            </a:r>
            <a:r>
              <a:rPr lang="en-US" sz="5600" spc="-100" dirty="0" err="1"/>
              <a:t>wir</a:t>
            </a:r>
            <a:r>
              <a:rPr lang="en-US" sz="5600" spc="-100" dirty="0"/>
              <a:t> Linked Lists?</a:t>
            </a:r>
            <a:br>
              <a:rPr lang="en-US" sz="5600" spc="-100" dirty="0"/>
            </a:br>
            <a:r>
              <a:rPr lang="en-US" sz="2000" spc="-100" dirty="0"/>
              <a:t>(Linked List vs Array)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8616-DE6B-402D-917C-C16C2E4D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588" y="1531749"/>
            <a:ext cx="6947450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Wie </a:t>
            </a:r>
            <a:r>
              <a:rPr lang="en-US" sz="5600" spc="-100" dirty="0" err="1"/>
              <a:t>funktioniert</a:t>
            </a:r>
            <a:r>
              <a:rPr lang="en-US" sz="5600" spc="-100" dirty="0"/>
              <a:t> </a:t>
            </a:r>
            <a:r>
              <a:rPr lang="en-US" sz="5600" spc="-100" dirty="0" err="1"/>
              <a:t>eine</a:t>
            </a:r>
            <a:r>
              <a:rPr lang="en-US" sz="5600" spc="-100" dirty="0"/>
              <a:t> Linked List?</a:t>
            </a:r>
          </a:p>
        </p:txBody>
      </p:sp>
    </p:spTree>
    <p:extLst>
      <p:ext uri="{BB962C8B-B14F-4D97-AF65-F5344CB8AC3E}">
        <p14:creationId xmlns:p14="http://schemas.microsoft.com/office/powerpoint/2010/main" val="1787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71783-BF6D-41DF-A1CF-02A2A2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641" y="717219"/>
            <a:ext cx="7881076" cy="2004572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4000" spc="-100" dirty="0"/>
              <a:t>Was </a:t>
            </a:r>
            <a:r>
              <a:rPr lang="en-US" sz="4000" spc="-100" dirty="0" err="1"/>
              <a:t>ist</a:t>
            </a:r>
            <a:r>
              <a:rPr lang="en-US" sz="4000" spc="-100" dirty="0"/>
              <a:t> </a:t>
            </a:r>
            <a:r>
              <a:rPr lang="en-US" sz="4000" spc="-100" dirty="0" err="1"/>
              <a:t>eine</a:t>
            </a:r>
            <a:r>
              <a:rPr lang="en-US" sz="4000" spc="-100" dirty="0"/>
              <a:t> Node und </a:t>
            </a:r>
            <a:r>
              <a:rPr lang="en-US" sz="4000" spc="-100" dirty="0" err="1"/>
              <a:t>wie</a:t>
            </a:r>
            <a:r>
              <a:rPr lang="en-US" sz="4000" spc="-100" dirty="0"/>
              <a:t> </a:t>
            </a:r>
            <a:r>
              <a:rPr lang="en-US" sz="4000" spc="-100" dirty="0" err="1"/>
              <a:t>funktioniert</a:t>
            </a:r>
            <a:r>
              <a:rPr lang="en-US" sz="4000" spc="-100" dirty="0"/>
              <a:t> </a:t>
            </a:r>
            <a:r>
              <a:rPr lang="en-US" sz="4000" spc="-100" dirty="0" err="1"/>
              <a:t>sie</a:t>
            </a:r>
            <a:r>
              <a:rPr lang="en-US" sz="4000" spc="-100" dirty="0"/>
              <a:t>?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D4D2C-4B3D-45DE-A27F-AFA14CA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136209"/>
            <a:ext cx="10728325" cy="1153294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effectLst>
            <a:softEdge rad="508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40266D-63A1-4452-91D2-C103BF22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94" y="214660"/>
            <a:ext cx="3531988" cy="210722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1513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361-924B-4939-BB3C-EE7653B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29" y="543000"/>
            <a:ext cx="3270975" cy="780975"/>
          </a:xfrm>
        </p:spPr>
        <p:txBody>
          <a:bodyPr/>
          <a:lstStyle/>
          <a:p>
            <a:r>
              <a:rPr lang="de-AT" dirty="0"/>
              <a:t>Little </a:t>
            </a:r>
            <a:r>
              <a:rPr lang="de-AT" dirty="0" err="1"/>
              <a:t>Example</a:t>
            </a:r>
            <a:r>
              <a:rPr lang="de-AT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DE6D4-B273-4B2F-B4A9-2C5FB0C0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" y="1676473"/>
            <a:ext cx="3026163" cy="17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DF3FE-48EF-40BC-96E1-86DD869C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59" y="1676474"/>
            <a:ext cx="3413916" cy="17525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321E7-3A15-4573-8322-6813FF13F1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540692" y="2552736"/>
            <a:ext cx="6939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E01832-5452-4765-B67E-BFF3DC2A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431" y="1676473"/>
            <a:ext cx="2797040" cy="17525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F7C753-06F2-41C6-8605-BEB3DD6D820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7648575" y="2552735"/>
            <a:ext cx="12318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535-BBB0-4828-B4EA-D01AAC1D6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431" y="4386945"/>
            <a:ext cx="2797040" cy="175252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473355-0176-49A4-A7D4-B63DD47C6656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10278951" y="3428997"/>
            <a:ext cx="0" cy="95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6AF432-AAF4-446F-AD68-4B6F78911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167229" y="5263207"/>
            <a:ext cx="17132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AD029F8-DEA4-407C-B8BA-721D43958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04" y="3982094"/>
            <a:ext cx="2295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1B617-04A4-69CC-D81F-560BC575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98" y="1153258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 err="1"/>
              <a:t>AddAsLastElement</a:t>
            </a:r>
            <a:endParaRPr lang="en-US" spc="-100" dirty="0"/>
          </a:p>
        </p:txBody>
      </p:sp>
      <p:grpSp>
        <p:nvGrpSpPr>
          <p:cNvPr id="27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49D68-C622-143F-FC2C-2B30F6B1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66" y="2056978"/>
            <a:ext cx="5026273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effectLst>
            <a:softEdge rad="88900"/>
          </a:effectLst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3406F-059C-74D1-C35E-CF675E84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InsertAtIndex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834C7-3ED4-DDC6-01E3-DD05C2948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880" y="1730841"/>
            <a:ext cx="4727754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effectLst>
            <a:softEdge rad="101600"/>
          </a:effectLst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0DE6-D1E1-E41D-52B3-F0302979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300" spc="-100" dirty="0" err="1"/>
              <a:t>DeleteLastElement</a:t>
            </a:r>
            <a:endParaRPr lang="en-US" sz="4300" spc="-1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E53C6-35FE-839A-763A-3D464215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638" y="1581143"/>
            <a:ext cx="5014800" cy="369571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0738718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Sagona Book</vt:lpstr>
      <vt:lpstr>The Hand Extrablack</vt:lpstr>
      <vt:lpstr>BlobVTI</vt:lpstr>
      <vt:lpstr>Linked List</vt:lpstr>
      <vt:lpstr>Was ist eine Linked List?</vt:lpstr>
      <vt:lpstr>Wieso brauchen wir Linked Lists? (Linked List vs Array)</vt:lpstr>
      <vt:lpstr>Wie funktioniert eine Linked List?</vt:lpstr>
      <vt:lpstr>Was ist eine Node und wie funktioniert sie?</vt:lpstr>
      <vt:lpstr>Little Example: </vt:lpstr>
      <vt:lpstr>AddAsLastElement</vt:lpstr>
      <vt:lpstr>InsertAtIndex</vt:lpstr>
      <vt:lpstr>DeleteLastElement</vt:lpstr>
      <vt:lpstr>DeleteAtIndex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Baitura Fabian</dc:creator>
  <cp:lastModifiedBy>Baitura Fabian</cp:lastModifiedBy>
  <cp:revision>22</cp:revision>
  <dcterms:created xsi:type="dcterms:W3CDTF">2022-04-26T12:07:07Z</dcterms:created>
  <dcterms:modified xsi:type="dcterms:W3CDTF">2022-05-08T11:24:46Z</dcterms:modified>
</cp:coreProperties>
</file>