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2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D939-BB75-4396-B049-CB13A78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AT" dirty="0" err="1"/>
              <a:t>Linked</a:t>
            </a:r>
            <a:r>
              <a:rPr lang="de-AT" dirty="0"/>
              <a:t>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B578-A335-46F4-BE0C-DBD6FFFF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de-AT" dirty="0"/>
              <a:t>Fabian Baitura &amp; Leon Leeb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9F4D-9A13-AEAE-CA1F-F2322E1A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 r="6130" b="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52853-3654-4A96-9481-4E2C7EC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Was ist eine Linked List?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2857F-0783-4ED6-8E54-D3B9BBC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Wieso</a:t>
            </a:r>
            <a:r>
              <a:rPr lang="en-US" sz="5600" spc="-100" dirty="0"/>
              <a:t> </a:t>
            </a:r>
            <a:r>
              <a:rPr lang="en-US" sz="5600" spc="-100"/>
              <a:t>brauchen</a:t>
            </a:r>
            <a:r>
              <a:rPr lang="en-US" sz="5600" spc="-100" dirty="0"/>
              <a:t> </a:t>
            </a:r>
            <a:r>
              <a:rPr lang="en-US" sz="5600" spc="-100"/>
              <a:t>wir</a:t>
            </a:r>
            <a:r>
              <a:rPr lang="en-US" sz="5600" spc="-100" dirty="0"/>
              <a:t> Linked Lists?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Linked List</vt:lpstr>
      <vt:lpstr>Was ist eine Linked List?</vt:lpstr>
      <vt:lpstr>Wieso brauchen wir Linked Lists?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Baitura Fabian</dc:creator>
  <cp:lastModifiedBy>Baitura Fabian</cp:lastModifiedBy>
  <cp:revision>2</cp:revision>
  <dcterms:created xsi:type="dcterms:W3CDTF">2022-04-26T12:07:07Z</dcterms:created>
  <dcterms:modified xsi:type="dcterms:W3CDTF">2022-04-26T12:18:02Z</dcterms:modified>
</cp:coreProperties>
</file>