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Wieso</a:t>
            </a:r>
            <a:r>
              <a:rPr lang="en-US" sz="5600" spc="-100" dirty="0"/>
              <a:t> </a:t>
            </a:r>
            <a:r>
              <a:rPr lang="en-US" sz="5600" spc="-100"/>
              <a:t>brauchen</a:t>
            </a:r>
            <a:r>
              <a:rPr lang="en-US" sz="5600" spc="-100" dirty="0"/>
              <a:t> </a:t>
            </a:r>
            <a:r>
              <a:rPr lang="en-US" sz="5600" spc="-100"/>
              <a:t>wir</a:t>
            </a:r>
            <a:r>
              <a:rPr lang="en-US" sz="5600" spc="-100" dirty="0"/>
              <a:t> Linked Lists?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8616-DE6B-402D-917C-C16C2E4D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88" y="1531749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Wie </a:t>
            </a:r>
            <a:r>
              <a:rPr lang="en-US" sz="5600" spc="-100" dirty="0" err="1"/>
              <a:t>funktioniert</a:t>
            </a:r>
            <a:r>
              <a:rPr lang="en-US" sz="5600" spc="-100" dirty="0"/>
              <a:t> </a:t>
            </a:r>
            <a:r>
              <a:rPr lang="en-US" sz="5600" spc="-100" dirty="0" err="1"/>
              <a:t>eine</a:t>
            </a:r>
            <a:r>
              <a:rPr lang="en-US" sz="5600" spc="-100" dirty="0"/>
              <a:t> Linked List?</a:t>
            </a:r>
          </a:p>
        </p:txBody>
      </p:sp>
    </p:spTree>
    <p:extLst>
      <p:ext uri="{BB962C8B-B14F-4D97-AF65-F5344CB8AC3E}">
        <p14:creationId xmlns:p14="http://schemas.microsoft.com/office/powerpoint/2010/main" val="1787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1783-BF6D-41DF-A1CF-02A2A2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641" y="717219"/>
            <a:ext cx="7881076" cy="2004572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4000" spc="-100" dirty="0"/>
              <a:t>Was </a:t>
            </a:r>
            <a:r>
              <a:rPr lang="en-US" sz="4000" spc="-100" dirty="0" err="1"/>
              <a:t>ist</a:t>
            </a:r>
            <a:r>
              <a:rPr lang="en-US" sz="4000" spc="-100" dirty="0"/>
              <a:t> </a:t>
            </a:r>
            <a:r>
              <a:rPr lang="en-US" sz="4000" spc="-100" dirty="0" err="1"/>
              <a:t>eine</a:t>
            </a:r>
            <a:r>
              <a:rPr lang="en-US" sz="4000" spc="-100" dirty="0"/>
              <a:t> Node und </a:t>
            </a:r>
            <a:r>
              <a:rPr lang="en-US" sz="4000" spc="-100" dirty="0" err="1"/>
              <a:t>wie</a:t>
            </a:r>
            <a:r>
              <a:rPr lang="en-US" sz="4000" spc="-100" dirty="0"/>
              <a:t> </a:t>
            </a:r>
            <a:r>
              <a:rPr lang="en-US" sz="4000" spc="-100" dirty="0" err="1"/>
              <a:t>funktioniert</a:t>
            </a:r>
            <a:r>
              <a:rPr lang="en-US" sz="4000" spc="-100" dirty="0"/>
              <a:t> </a:t>
            </a:r>
            <a:r>
              <a:rPr lang="en-US" sz="4000" spc="-100" dirty="0" err="1"/>
              <a:t>sie</a:t>
            </a:r>
            <a:r>
              <a:rPr lang="en-US" sz="4000" spc="-100" dirty="0"/>
              <a:t>?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D4D2C-4B3D-45DE-A27F-AFA14CA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136209"/>
            <a:ext cx="10728325" cy="115329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effectLst>
            <a:softEdge rad="508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0266D-63A1-4452-91D2-C103BF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94" y="214660"/>
            <a:ext cx="3531988" cy="210722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151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361-924B-4939-BB3C-EE7653B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00" y="924000"/>
            <a:ext cx="3270975" cy="780975"/>
          </a:xfrm>
        </p:spPr>
        <p:txBody>
          <a:bodyPr/>
          <a:lstStyle/>
          <a:p>
            <a:r>
              <a:rPr lang="de-AT" dirty="0"/>
              <a:t>Little </a:t>
            </a:r>
            <a:r>
              <a:rPr lang="de-AT" dirty="0" err="1"/>
              <a:t>Example</a:t>
            </a:r>
            <a:r>
              <a:rPr lang="de-AT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DE6D4-B273-4B2F-B4A9-2C5FB0C0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6" y="1676475"/>
            <a:ext cx="2598664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DF3FE-48EF-40BC-96E1-86DD869C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70" y="1676475"/>
            <a:ext cx="3092609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</vt:lpstr>
      <vt:lpstr>Wie funktioniert eine Linked List?</vt:lpstr>
      <vt:lpstr>Was ist eine Node und wie funktioniert sie?</vt:lpstr>
      <vt:lpstr>Little Example: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11</cp:revision>
  <dcterms:created xsi:type="dcterms:W3CDTF">2022-04-26T12:07:07Z</dcterms:created>
  <dcterms:modified xsi:type="dcterms:W3CDTF">2022-04-26T13:13:50Z</dcterms:modified>
</cp:coreProperties>
</file>