
<file path=[Content_Types].xml><?xml version="1.0" encoding="utf-8"?>
<Types xmlns="http://schemas.openxmlformats.org/package/2006/content-types">
  <Default Extension="png" ContentType="image/png"/>
  <Default Extension="jpg" ContentType="image/jpeg"/>
  <Default Extension="rels" ContentType="application/vnd.openxmlformats-package.relationships+xml"/>
  <Default Extension="xml" ContentType="application/xml"/>
  <Override PartName="/ppt/slideLayouts/slideLayout6.xml" ContentType="application/vnd.openxmlformats-officedocument.presentationml.slideLayout+xml"/>
  <Override PartName="/ppt/slides/slide9.xml" ContentType="application/vnd.openxmlformats-officedocument.presentationml.slide+xml"/>
  <Override PartName="/ppt/slides/slide25.xml" ContentType="application/vnd.openxmlformats-officedocument.presentationml.slide+xml"/>
  <Override PartName="/ppt/slides/slide4.xml" ContentType="application/vnd.openxmlformats-officedocument.presentationml.slide+xml"/>
  <Override PartName="/ppt/slides/slide27.xml" ContentType="application/vnd.openxmlformats-officedocument.presentationml.slide+xml"/>
  <Override PartName="/ppt/slides/slide5.xml" ContentType="application/vnd.openxmlformats-officedocument.presentationml.slide+xml"/>
  <Override PartName="/ppt/slideMasters/slideMaster1.xml" ContentType="application/vnd.openxmlformats-officedocument.presentationml.slideMaster+xml"/>
  <Override PartName="/ppt/slides/slide1.xml" ContentType="application/vnd.openxmlformats-officedocument.presentationml.slide+xml"/>
  <Override PartName="/ppt/slides/slide6.xml" ContentType="application/vnd.openxmlformats-officedocument.presentationml.slide+xml"/>
  <Override PartName="/docProps/core.xml" ContentType="application/vnd.openxmlformats-package.core-properties+xml"/>
  <Override PartName="/ppt/slideLayouts/slideLayout3.xml" ContentType="application/vnd.openxmlformats-officedocument.presentationml.slideLayout+xml"/>
  <Override PartName="/ppt/slideLayouts/slideLayout1.xml" ContentType="application/vnd.openxmlformats-officedocument.presentationml.slideLayout+xml"/>
  <Override PartName="/ppt/slides/slide26.xml" ContentType="application/vnd.openxmlformats-officedocument.presentationml.slide+xml"/>
  <Override PartName="/ppt/slideLayouts/slideLayout5.xml" ContentType="application/vnd.openxmlformats-officedocument.presentationml.slideLayout+xml"/>
  <Override PartName="/ppt/slides/slide16.xml" ContentType="application/vnd.openxmlformats-officedocument.presentationml.slide+xml"/>
  <Override PartName="/ppt/tableStyles.xml" ContentType="application/vnd.openxmlformats-officedocument.presentationml.tableStyles+xml"/>
  <Override PartName="/ppt/presentation.xml" ContentType="application/vnd.openxmlformats-officedocument.presentationml.presentation.main+xml"/>
  <Override PartName="/ppt/slideLayouts/slideLayout4.xml" ContentType="application/vnd.openxmlformats-officedocument.presentationml.slideLayout+xml"/>
  <Override PartName="/ppt/slides/slide7.xml" ContentType="application/vnd.openxmlformats-officedocument.presentationml.slide+xml"/>
  <Override PartName="/docProps/app.xml" ContentType="application/vnd.openxmlformats-officedocument.extended-properties+xml"/>
  <Override PartName="/ppt/slides/slide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5.xml" ContentType="application/vnd.openxmlformats-officedocument.presentationml.slide+xml"/>
  <Override PartName="/ppt/slides/slide22.xml" ContentType="application/vnd.openxmlformats-officedocument.presentationml.slide+xml"/>
  <Override PartName="/ppt/slides/slide12.xml" ContentType="application/vnd.openxmlformats-officedocument.presentationml.slide+xml"/>
  <Override PartName="/ppt/slideLayouts/slideLayout2.xml" ContentType="application/vnd.openxmlformats-officedocument.presentationml.slideLayout+xml"/>
  <Override PartName="/ppt/slides/slide10.xml" ContentType="application/vnd.openxmlformats-officedocument.presentationml.slide+xml"/>
  <Override PartName="/ppt/slides/slide13.xml" ContentType="application/vnd.openxmlformats-officedocument.presentationml.slide+xml"/>
  <Override PartName="/ppt/slides/slide3.xml" ContentType="application/vnd.openxmlformats-officedocument.presentationml.slide+xml"/>
  <Override PartName="/ppt/slides/slide19.xml" ContentType="application/vnd.openxmlformats-officedocument.presentationml.slide+xml"/>
  <Override PartName="/ppt/slides/slide21.xml" ContentType="application/vnd.openxmlformats-officedocument.presentationml.slide+xml"/>
  <Override PartName="/ppt/slides/slide14.xml" ContentType="application/vnd.openxmlformats-officedocument.presentationml.slide+xml"/>
  <Override PartName="/ppt/slides/slide17.xml" ContentType="application/vnd.openxmlformats-officedocument.presentationml.slide+xml"/>
  <Override PartName="/ppt/theme/theme1.xml" ContentType="application/vnd.openxmlformats-officedocument.theme+xml"/>
  <Override PartName="/ppt/slides/slide18.xml" ContentType="application/vnd.openxmlformats-officedocument.presentationml.slide+xml"/>
  <Override PartName="/ppt/slides/slide20.xml" ContentType="application/vnd.openxmlformats-officedocument.presentationml.slide+xml"/>
</Types>
</file>

<file path=_rels/.rels><?xml version="1.0" encoding="UTF-8" standalone="yes"?><Relationships xmlns="http://schemas.openxmlformats.org/package/2006/relationships"><Relationship Id="rId2" Type="http://schemas.openxmlformats.org/officeDocument/2006/relationships/extended-properties" Target="docProps/app.xml" /><Relationship Id="rId0" Type="http://schemas.openxmlformats.org/officeDocument/2006/relationships/officeDocument" Target="ppt/presentation.xml" /><Relationship Id="rId1" Type="http://schemas.openxmlformats.org/package/2006/relationships/metadata/core-properties" Target="docProps/core.xml" /></Relationships>
</file>

<file path=ppt/presentation.xml><?xml version="1.0" encoding="utf-8"?>
<p:presentation xmlns:p15="http://schemas.microsoft.com/office/powerpoint/2012/main" xmlns:a="http://schemas.openxmlformats.org/drawingml/2006/main" xmlns:p="http://schemas.openxmlformats.org/presentationml/2006/main" xmlns:r="http://schemas.openxmlformats.org/officeDocument/2006/relationships" xmlns:mc="http://schemas.openxmlformats.org/markup-compatibility/2006" firstSlideNum="1" mc:Ignorable="p15">
  <p:sldMasterIdLst>
    <p:sldMasterId id="2147483648" r:id="rId0"/>
  </p:sldMasterIdLst>
  <p:sldIdLst>
    <p:sldId id="256" r:id="rId1"/>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Lst>
  <p:sldSz cx="12192000" cy="6858000" type="screen16x9"/>
  <p:notesSz cx="6858000" cy="9144000"/>
  <p:defaultTextStyle>
    <a:defPPr>
      <a:defRPr lang="zh-CN"/>
    </a:defPPr>
    <a:lvl1pPr marL="0" algn="l" defTabSz="914400" rtl="false" eaLnBrk="true" latinLnBrk="false" hangingPunct="true">
      <a:defRPr sz="1800" kern="1200">
        <a:solidFill>
          <a:schemeClr val="tx1"/>
        </a:solidFill>
        <a:latin typeface="+mn-lt"/>
        <a:ea typeface="+mn-ea"/>
        <a:cs typeface="+mn-cs"/>
      </a:defRPr>
    </a:lvl1pPr>
    <a:lvl2pPr marL="457200" algn="l" defTabSz="914400" rtl="false" eaLnBrk="true" latinLnBrk="false" hangingPunct="true">
      <a:defRPr sz="1800" kern="1200">
        <a:solidFill>
          <a:schemeClr val="tx1"/>
        </a:solidFill>
        <a:latin typeface="+mn-lt"/>
        <a:ea typeface="+mn-ea"/>
        <a:cs typeface="+mn-cs"/>
      </a:defRPr>
    </a:lvl2pPr>
    <a:lvl3pPr marL="914400" algn="l" defTabSz="914400" rtl="false" eaLnBrk="true" latinLnBrk="false" hangingPunct="true">
      <a:defRPr sz="1800" kern="1200">
        <a:solidFill>
          <a:schemeClr val="tx1"/>
        </a:solidFill>
        <a:latin typeface="+mn-lt"/>
        <a:ea typeface="+mn-ea"/>
        <a:cs typeface="+mn-cs"/>
      </a:defRPr>
    </a:lvl3pPr>
    <a:lvl4pPr marL="1371600" algn="l" defTabSz="914400" rtl="false" eaLnBrk="true" latinLnBrk="false" hangingPunct="true">
      <a:defRPr sz="1800" kern="1200">
        <a:solidFill>
          <a:schemeClr val="tx1"/>
        </a:solidFill>
        <a:latin typeface="+mn-lt"/>
        <a:ea typeface="+mn-ea"/>
        <a:cs typeface="+mn-cs"/>
      </a:defRPr>
    </a:lvl4pPr>
    <a:lvl5pPr marL="1828800" algn="l" defTabSz="914400" rtl="false" eaLnBrk="true" latinLnBrk="false" hangingPunct="true">
      <a:defRPr sz="1800" kern="1200">
        <a:solidFill>
          <a:schemeClr val="tx1"/>
        </a:solidFill>
        <a:latin typeface="+mn-lt"/>
        <a:ea typeface="+mn-ea"/>
        <a:cs typeface="+mn-cs"/>
      </a:defRPr>
    </a:lvl5pPr>
    <a:lvl6pPr marL="2286000" algn="l" defTabSz="914400" rtl="false" eaLnBrk="true" latinLnBrk="false" hangingPunct="true">
      <a:defRPr sz="1800" kern="1200">
        <a:solidFill>
          <a:schemeClr val="tx1"/>
        </a:solidFill>
        <a:latin typeface="+mn-lt"/>
        <a:ea typeface="+mn-ea"/>
        <a:cs typeface="+mn-cs"/>
      </a:defRPr>
    </a:lvl6pPr>
    <a:lvl7pPr marL="2743200" algn="l" defTabSz="914400" rtl="false" eaLnBrk="true" latinLnBrk="false" hangingPunct="true">
      <a:defRPr sz="1800" kern="1200">
        <a:solidFill>
          <a:schemeClr val="tx1"/>
        </a:solidFill>
        <a:latin typeface="+mn-lt"/>
        <a:ea typeface="+mn-ea"/>
        <a:cs typeface="+mn-cs"/>
      </a:defRPr>
    </a:lvl7pPr>
    <a:lvl8pPr marL="3200400" algn="l" defTabSz="914400" rtl="false" eaLnBrk="true" latinLnBrk="false" hangingPunct="true">
      <a:defRPr sz="1800" kern="1200">
        <a:solidFill>
          <a:schemeClr val="tx1"/>
        </a:solidFill>
        <a:latin typeface="+mn-lt"/>
        <a:ea typeface="+mn-ea"/>
        <a:cs typeface="+mn-cs"/>
      </a:defRPr>
    </a:lvl8pPr>
    <a:lvl9pPr marL="3657600" algn="l" defTabSz="914400" rtl="false" eaLnBrk="true" latinLnBrk="false" hangingPunct="true">
      <a:defRPr sz="1800" kern="1200">
        <a:solidFill>
          <a:schemeClr val="tx1"/>
        </a:solidFill>
        <a:latin typeface="+mn-lt"/>
        <a:ea typeface="+mn-ea"/>
        <a:cs typeface="+mn-cs"/>
      </a:defRPr>
    </a:lvl9pPr>
  </p:defaultTextStyle>
  <p:extLst>
    <p:ext uri="{EFAFB233-063F-42B5-8137-9DF3F51BA10A}">
      <p15:sldGuideLst>
        <p15:guide id="1" orient="horz" pos="2160" userDrawn="true">
          <p15:clr>
            <a:srgbClr val="A4A3A4"/>
          </p15:clr>
        </p15:guide>
        <p15:guide id="2" pos="3840" userDrawn="true">
          <p15:clr>
            <a:srgbClr val="A4A3A4"/>
          </p15:clr>
        </p15:guide>
      </p15:sldGuideLst>
    </p:ext>
  </p:extLst>
</p:presentation>
</file>

<file path=ppt/tableStyles.xml><?xml version="1.0" encoding="utf-8"?>
<a:tblStyleLst xmlns:a="http://schemas.openxmlformats.org/drawingml/2006/main" def="{5C22544A-7EE6-4342-B048-85BDC9FD1C3A}">
  <a:tblStyle styleId="{58542034-FE4F-4ADA-92B8-4CA66D0F0DF3}" styleName="腾讯文档-基本">
    <a:wholeTbl>
      <a:tcTxStyle>
        <a:fontRef idx="minor"/>
        <a:srgbClr val="000000"/>
      </a:tcTxStyle>
      <a:tcStyle>
        <a:tcBdr>
          <a:left>
            <a:ln w="12700" cmpd="sng">
              <a:solidFill>
                <a:srgbClr val="999999"/>
              </a:solidFill>
            </a:ln>
          </a:left>
          <a:right>
            <a:ln w="12700" cmpd="sng">
              <a:solidFill>
                <a:srgbClr val="999999"/>
              </a:solidFill>
            </a:ln>
          </a:right>
          <a:top>
            <a:ln w="12700" cmpd="sng">
              <a:solidFill>
                <a:srgbClr val="999999"/>
              </a:solidFill>
            </a:ln>
          </a:top>
          <a:bottom>
            <a:ln w="12700" cmpd="sng">
              <a:solidFill>
                <a:srgbClr val="999999"/>
              </a:solidFill>
            </a:ln>
          </a:bottom>
          <a:insideH>
            <a:ln w="12700" cmpd="sng">
              <a:solidFill>
                <a:srgbClr val="999999"/>
              </a:solidFill>
            </a:ln>
          </a:insideH>
          <a:insideV>
            <a:ln w="12700" cmpd="sng">
              <a:solidFill>
                <a:srgbClr val="999999"/>
              </a:solidFill>
            </a:ln>
          </a:insideV>
        </a:tcBdr>
        <a:fill>
          <a:solidFill>
            <a:srgbClr val="FFFFFF"/>
          </a:solidFill>
        </a:fill>
      </a:tcStyle>
    </a:wholeTbl>
  </a:tblStyle>
</a:tblStyleLst>
</file>

<file path=ppt/_rels/presentation.xml.rels><?xml version="1.0" encoding="UTF-8" standalone="yes"?><Relationships xmlns="http://schemas.openxmlformats.org/package/2006/relationships"><Relationship Id="rId6" Type="http://schemas.openxmlformats.org/officeDocument/2006/relationships/slide" Target="slides/slide6.xml" /><Relationship Id="rId7" Type="http://schemas.openxmlformats.org/officeDocument/2006/relationships/slide" Target="slides/slide7.xml" /><Relationship Id="rId5" Type="http://schemas.openxmlformats.org/officeDocument/2006/relationships/slide" Target="slides/slide5.xml" /><Relationship Id="rId4" Type="http://schemas.openxmlformats.org/officeDocument/2006/relationships/slide" Target="slides/slide4.xml" /><Relationship Id="rId28" Type="http://schemas.openxmlformats.org/officeDocument/2006/relationships/tableStyles" Target="tableStyles.xml" /><Relationship Id="rId27" Type="http://schemas.openxmlformats.org/officeDocument/2006/relationships/slide" Target="slides/slide27.xml" /><Relationship Id="rId26" Type="http://schemas.openxmlformats.org/officeDocument/2006/relationships/slide" Target="slides/slide26.xml" /><Relationship Id="rId25" Type="http://schemas.openxmlformats.org/officeDocument/2006/relationships/slide" Target="slides/slide25.xml" /><Relationship Id="rId9" Type="http://schemas.openxmlformats.org/officeDocument/2006/relationships/slide" Target="slides/slide9.xml" /><Relationship Id="rId24" Type="http://schemas.openxmlformats.org/officeDocument/2006/relationships/slide" Target="slides/slide24.xml" /><Relationship Id="rId23" Type="http://schemas.openxmlformats.org/officeDocument/2006/relationships/slide" Target="slides/slide23.xml" /><Relationship Id="rId11" Type="http://schemas.openxmlformats.org/officeDocument/2006/relationships/slide" Target="slides/slide11.xml" /><Relationship Id="rId8" Type="http://schemas.openxmlformats.org/officeDocument/2006/relationships/slide" Target="slides/slide8.xml" /><Relationship Id="rId12" Type="http://schemas.openxmlformats.org/officeDocument/2006/relationships/slide" Target="slides/slide12.xml" /><Relationship Id="rId10" Type="http://schemas.openxmlformats.org/officeDocument/2006/relationships/slide" Target="slides/slide10.xml" /><Relationship Id="rId13" Type="http://schemas.openxmlformats.org/officeDocument/2006/relationships/slide" Target="slides/slide13.xml" /><Relationship Id="rId3" Type="http://schemas.openxmlformats.org/officeDocument/2006/relationships/slide" Target="slides/slide3.xml" /><Relationship Id="rId1" Type="http://schemas.openxmlformats.org/officeDocument/2006/relationships/slide" Target="slides/slide1.xml" /><Relationship Id="rId19" Type="http://schemas.openxmlformats.org/officeDocument/2006/relationships/slide" Target="slides/slide19.xml" /><Relationship Id="rId14" Type="http://schemas.openxmlformats.org/officeDocument/2006/relationships/slide" Target="slides/slide14.xml" /><Relationship Id="rId15" Type="http://schemas.openxmlformats.org/officeDocument/2006/relationships/slide" Target="slides/slide15.xml" /><Relationship Id="rId17" Type="http://schemas.openxmlformats.org/officeDocument/2006/relationships/slide" Target="slides/slide17.xml" /><Relationship Id="rId18" Type="http://schemas.openxmlformats.org/officeDocument/2006/relationships/slide" Target="slides/slide18.xml" /><Relationship Id="rId21" Type="http://schemas.openxmlformats.org/officeDocument/2006/relationships/slide" Target="slides/slide21.xml" /><Relationship Id="rId2" Type="http://schemas.openxmlformats.org/officeDocument/2006/relationships/slide" Target="slides/slide2.xml" /><Relationship Id="rId0" Type="http://schemas.openxmlformats.org/officeDocument/2006/relationships/slideMaster" Target="slideMasters/slideMaster1.xml" /><Relationship Id="rId16" Type="http://schemas.openxmlformats.org/officeDocument/2006/relationships/slide" Target="slides/slide16.xml" /><Relationship Id="rId20" Type="http://schemas.openxmlformats.org/officeDocument/2006/relationships/slide" Target="slides/slide20.xml" /><Relationship Id="rId22" Type="http://schemas.openxmlformats.org/officeDocument/2006/relationships/slide" Target="slides/slide22.xml" /></Relationships>
</file>

<file path=ppt/slideLayouts/_rels/slideLayout1.xml.rels><?xml version="1.0" encoding="UTF-8" standalone="yes"?><Relationships xmlns="http://schemas.openxmlformats.org/package/2006/relationships"><Relationship Id="rId1" Type="http://schemas.openxmlformats.org/officeDocument/2006/relationships/image" Target="media/image1.jpg" /><Relationship Id="rId0" Type="http://schemas.openxmlformats.org/officeDocument/2006/relationships/slideMaster" Target="../slideMasters/slideMaster1.xml" /></Relationships>
</file>

<file path=ppt/slideLayouts/_rels/slideLayout2.xml.rels><?xml version="1.0" encoding="UTF-8" standalone="yes"?><Relationships xmlns="http://schemas.openxmlformats.org/package/2006/relationships"><Relationship Id="rId0" Type="http://schemas.openxmlformats.org/officeDocument/2006/relationships/slideMaster" Target="../slideMasters/slideMaster1.xml" /></Relationships>
</file>

<file path=ppt/slideLayouts/_rels/slideLayout3.xml.rels><?xml version="1.0" encoding="UTF-8" standalone="yes"?><Relationships xmlns="http://schemas.openxmlformats.org/package/2006/relationships"><Relationship Id="rId2" Type="http://schemas.openxmlformats.org/officeDocument/2006/relationships/image" Target="media/image3.png" /><Relationship Id="rId0" Type="http://schemas.openxmlformats.org/officeDocument/2006/relationships/slideMaster" Target="../slideMasters/slideMaster1.xml" /><Relationship Id="rId1" Type="http://schemas.openxmlformats.org/officeDocument/2006/relationships/image" Target="media/image2.jpg" /></Relationships>
</file>

<file path=ppt/slideLayouts/_rels/slideLayout4.xml.rels><?xml version="1.0" encoding="UTF-8" standalone="yes"?><Relationships xmlns="http://schemas.openxmlformats.org/package/2006/relationships"><Relationship Id="rId0" Type="http://schemas.openxmlformats.org/officeDocument/2006/relationships/slideMaster" Target="../slideMasters/slideMaster1.xml" /></Relationships>
</file>

<file path=ppt/slideLayouts/_rels/slideLayout5.xml.rels><?xml version="1.0" encoding="UTF-8" standalone="yes"?><Relationships xmlns="http://schemas.openxmlformats.org/package/2006/relationships"><Relationship Id="rId0" Type="http://schemas.openxmlformats.org/officeDocument/2006/relationships/slideMaster" Target="../slideMasters/slideMaster1.xml" /></Relationships>
</file>

<file path=ppt/slideLayouts/_rels/slideLayout6.xml.rels><?xml version="1.0" encoding="UTF-8" standalone="yes"?><Relationships xmlns="http://schemas.openxmlformats.org/package/2006/relationships"><Relationship Id="rId1" Type="http://schemas.openxmlformats.org/officeDocument/2006/relationships/image" Target="media/image1.jpg" /><Relationship Id="rId0"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p:cSld name="封面">
    <p:spTree>
      <p:nvGrpSpPr>
        <p:cNvPr id="1" name=""/>
        <p:cNvGrpSpPr/>
        <p:nvPr/>
      </p:nvGrpSpPr>
      <p:grpSpPr>
        <a:xfrm>
          <a:off x="0" y="0"/>
          <a:ext cx="0" cy="0"/>
          <a:chOff x="0" y="0"/>
          <a:chExt cx="0" cy="0"/>
        </a:xfrm>
      </p:grpSpPr>
      <p:grpSp>
        <p:nvGrpSpPr>
          <p:cNvPr id="2" name="组合 9"/>
          <p:cNvGrpSpPr/>
          <p:nvPr userDrawn="true"/>
        </p:nvGrpSpPr>
        <p:grpSpPr>
          <a:xfrm rot="0" flipH="false" flipV="false">
            <a:off x="-6350" y="-31"/>
            <a:ext cx="12192000" cy="6858031"/>
            <a:chOff x="0" y="-31"/>
            <a:chExt cx="12192000" cy="6858031"/>
          </a:xfrm>
        </p:grpSpPr>
        <p:pic>
          <p:nvPicPr>
            <p:cNvPr id="3" name="图片 4" descr="背景图案  描述已自动生成"/>
            <p:cNvPicPr>
              <a:picLocks noChangeAspect="true"/>
            </p:cNvPicPr>
            <p:nvPr userDrawn="true"/>
          </p:nvPicPr>
          <p:blipFill>
            <a:blip r:embed="rId1"/>
            <a:stretch>
              <a:fillRect/>
            </a:stretch>
          </p:blipFill>
          <p:spPr>
            <a:xfrm>
              <a:off x="0" y="0"/>
              <a:ext cx="12192000" cy="6858000"/>
            </a:xfrm>
            <a:prstGeom prst="rect">
              <a:avLst/>
            </a:prstGeom>
          </p:spPr>
        </p:pic>
        <p:sp>
          <p:nvSpPr>
            <p:cNvPr id="4" name="椭圆 5"/>
            <p:cNvSpPr/>
            <p:nvPr userDrawn="true"/>
          </p:nvSpPr>
          <p:spPr>
            <a:xfrm rot="0">
              <a:off x="6350" y="-31"/>
              <a:ext cx="4146698" cy="4025796"/>
            </a:xfrm>
            <a:prstGeom prst="ellipse">
              <a:avLst/>
            </a:prstGeom>
            <a:gradFill flip="none" rotWithShape="true">
              <a:gsLst>
                <a:gs pos="51000">
                  <a:schemeClr val="accent1">
                    <a:lumMod val="5000"/>
                    <a:lumOff val="95000"/>
                    <a:alpha val="0"/>
                  </a:schemeClr>
                </a:gs>
                <a:gs pos="98000">
                  <a:schemeClr val="accent2">
                    <a:alpha val="47054"/>
                  </a:schemeClr>
                </a:gs>
              </a:gsLst>
              <a:lin ang="2700000" scaled="true"/>
              <a:tileRect/>
            </a:gradFill>
            <a:ln w="38100">
              <a:gradFill flip="none" rotWithShape="true">
                <a:gsLst>
                  <a:gs pos="60000">
                    <a:schemeClr val="bg1">
                      <a:alpha val="0"/>
                    </a:schemeClr>
                  </a:gs>
                  <a:gs pos="95000">
                    <a:schemeClr val="bg1"/>
                  </a:gs>
                </a:gsLst>
                <a:lin ang="2700000" scaled="true"/>
                <a:tileRect/>
              </a:gradFill>
            </a:ln>
          </p:spPr>
          <p:style>
            <a:lnRef idx="2">
              <a:schemeClr val="accent1">
                <a:shade val="50000"/>
              </a:schemeClr>
            </a:lnRef>
            <a:fillRef idx="1">
              <a:schemeClr val="accent1"/>
            </a:fillRef>
            <a:effectRef idx="0">
              <a:schemeClr val="accent1"/>
            </a:effectRef>
            <a:fontRef idx="minor">
              <a:schemeClr val="lt1"/>
            </a:fontRef>
          </p:style>
          <p:txBody>
            <a:bodyPr rtlCol="false" anchor="ctr"/>
            <a:lstStyle/>
            <a:p>
              <a:pPr algn="ctr"/>
              <a:endParaRPr kumimoji="true" lang="zh-CN" altLang="en-US"/>
            </a:p>
          </p:txBody>
        </p:sp>
      </p:grpSp>
    </p:spTree>
  </p:cSld>
  <p:clrMapOvr>
    <a:masterClrMapping/>
  </p:clrMapOvr>
</p:sldLayout>
</file>

<file path=ppt/slideLayouts/slideLayout2.xml><?xml version="1.0" encoding="utf-8"?>
<p:sldLayout xmlns:a="http://schemas.openxmlformats.org/drawingml/2006/main" xmlns:p="http://schemas.openxmlformats.org/presentationml/2006/main">
  <p:cSld name="目录页">
    <p:spTree>
      <p:nvGrpSpPr>
        <p:cNvPr id="5"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p="http://schemas.openxmlformats.org/presentationml/2006/main" xmlns:r="http://schemas.openxmlformats.org/officeDocument/2006/relationships">
  <p:cSld name="节标题">
    <p:spTree>
      <p:nvGrpSpPr>
        <p:cNvPr id="6" name=""/>
        <p:cNvGrpSpPr/>
        <p:nvPr/>
      </p:nvGrpSpPr>
      <p:grpSpPr>
        <a:xfrm>
          <a:off x="0" y="0"/>
          <a:ext cx="0" cy="0"/>
          <a:chOff x="0" y="0"/>
          <a:chExt cx="0" cy="0"/>
        </a:xfrm>
      </p:grpSpPr>
      <p:pic>
        <p:nvPicPr>
          <p:cNvPr id="7" name="图片 6"/>
          <p:cNvPicPr>
            <a:picLocks noChangeAspect="true"/>
          </p:cNvPicPr>
          <p:nvPr userDrawn="true"/>
        </p:nvPicPr>
        <p:blipFill rotWithShape="true">
          <a:blip r:embed="rId1"/>
          <a:srcRect t="18071" r="17901" b="-13498"/>
          <a:stretch/>
        </p:blipFill>
        <p:spPr>
          <a:xfrm flipH="true">
            <a:off x="-2" y="0"/>
            <a:ext cx="12192001" cy="7987868"/>
          </a:xfrm>
          <a:prstGeom prst="rect">
            <a:avLst/>
          </a:prstGeom>
        </p:spPr>
      </p:pic>
      <p:pic>
        <p:nvPicPr>
          <p:cNvPr id="8" name="图片 12"/>
          <p:cNvPicPr>
            <a:picLocks noChangeAspect="true"/>
          </p:cNvPicPr>
          <p:nvPr userDrawn="true"/>
        </p:nvPicPr>
        <p:blipFill rotWithShape="true">
          <a:blip r:embed="rId2"/>
          <a:srcRect l="50000"/>
          <a:stretch/>
        </p:blipFill>
        <p:spPr>
          <a:xfrm>
            <a:off x="0" y="1028700"/>
            <a:ext cx="1193800" cy="2336800"/>
          </a:xfrm>
          <a:prstGeom prst="rect">
            <a:avLst/>
          </a:prstGeom>
        </p:spPr>
      </p:pic>
    </p:spTree>
  </p:cSld>
  <p:clrMapOvr>
    <a:masterClrMapping/>
  </p:clrMapOvr>
</p:sldLayout>
</file>

<file path=ppt/slideLayouts/slideLayout4.xml><?xml version="1.0" encoding="utf-8"?>
<p:sldLayout xmlns:a="http://schemas.openxmlformats.org/drawingml/2006/main" xmlns:p="http://schemas.openxmlformats.org/presentationml/2006/main">
  <p:cSld name="章节页面">
    <p:spTree>
      <p:nvGrpSpPr>
        <p:cNvPr id="9"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p="http://schemas.openxmlformats.org/presentationml/2006/main" type="blank">
  <p:cSld name="空白页">
    <p:spTree>
      <p:nvGrpSpPr>
        <p:cNvPr id="10"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p="http://schemas.openxmlformats.org/presentationml/2006/main" xmlns:r="http://schemas.openxmlformats.org/officeDocument/2006/relationships">
  <p:cSld name="封底">
    <p:spTree>
      <p:nvGrpSpPr>
        <p:cNvPr id="11" name=""/>
        <p:cNvGrpSpPr/>
        <p:nvPr/>
      </p:nvGrpSpPr>
      <p:grpSpPr>
        <a:xfrm>
          <a:off x="0" y="0"/>
          <a:ext cx="0" cy="0"/>
          <a:chOff x="0" y="0"/>
          <a:chExt cx="0" cy="0"/>
        </a:xfrm>
      </p:grpSpPr>
      <p:grpSp>
        <p:nvGrpSpPr>
          <p:cNvPr id="12" name="组合 11"/>
          <p:cNvGrpSpPr/>
          <p:nvPr userDrawn="true"/>
        </p:nvGrpSpPr>
        <p:grpSpPr>
          <a:xfrm>
            <a:off x="0" y="-2239525"/>
            <a:ext cx="12192000" cy="9097525"/>
            <a:chOff x="0" y="-2239525"/>
            <a:chExt cx="12192000" cy="9097525"/>
          </a:xfrm>
        </p:grpSpPr>
        <p:pic>
          <p:nvPicPr>
            <p:cNvPr id="13" name="图片 12" descr="背景图案  描述已自动生成"/>
            <p:cNvPicPr>
              <a:picLocks noChangeAspect="true"/>
            </p:cNvPicPr>
            <p:nvPr userDrawn="true"/>
          </p:nvPicPr>
          <p:blipFill>
            <a:blip r:embed="rId1"/>
            <a:stretch>
              <a:fillRect/>
            </a:stretch>
          </p:blipFill>
          <p:spPr>
            <a:xfrm>
              <a:off x="0" y="0"/>
              <a:ext cx="12192000" cy="6858000"/>
            </a:xfrm>
            <a:prstGeom prst="rect">
              <a:avLst/>
            </a:prstGeom>
          </p:spPr>
        </p:pic>
        <p:sp>
          <p:nvSpPr>
            <p:cNvPr id="14" name="椭圆 13"/>
            <p:cNvSpPr/>
            <p:nvPr userDrawn="true"/>
          </p:nvSpPr>
          <p:spPr>
            <a:xfrm>
              <a:off x="0" y="-2239525"/>
              <a:ext cx="4146698" cy="4025796"/>
            </a:xfrm>
            <a:prstGeom prst="ellipse">
              <a:avLst/>
            </a:prstGeom>
            <a:gradFill flip="none" rotWithShape="true">
              <a:gsLst>
                <a:gs pos="51000">
                  <a:schemeClr val="accent1">
                    <a:lumMod val="5000"/>
                    <a:lumOff val="95000"/>
                    <a:alpha val="0"/>
                  </a:schemeClr>
                </a:gs>
                <a:gs pos="98000">
                  <a:schemeClr val="accent2">
                    <a:alpha val="47054"/>
                  </a:schemeClr>
                </a:gs>
              </a:gsLst>
              <a:lin ang="2700000" scaled="true"/>
              <a:tileRect/>
            </a:gradFill>
            <a:ln w="38100">
              <a:gradFill flip="none" rotWithShape="true">
                <a:gsLst>
                  <a:gs pos="60000">
                    <a:schemeClr val="bg1">
                      <a:alpha val="0"/>
                    </a:schemeClr>
                  </a:gs>
                  <a:gs pos="95000">
                    <a:schemeClr val="bg1"/>
                  </a:gs>
                </a:gsLst>
                <a:lin ang="2700000" scaled="true"/>
                <a:tileRect/>
              </a:gradFill>
            </a:ln>
          </p:spPr>
          <p:style>
            <a:lnRef idx="2">
              <a:schemeClr val="accent1">
                <a:shade val="50000"/>
              </a:schemeClr>
            </a:lnRef>
            <a:fillRef idx="1">
              <a:schemeClr val="accent1"/>
            </a:fillRef>
            <a:effectRef idx="0">
              <a:schemeClr val="accent1"/>
            </a:effectRef>
            <a:fontRef idx="minor">
              <a:schemeClr val="lt1"/>
            </a:fontRef>
          </p:style>
          <p:txBody>
            <a:bodyPr rtlCol="false" anchor="ctr"/>
            <a:lstStyle/>
            <a:p>
              <a:pPr algn="ctr"/>
              <a:endParaRPr kumimoji="true" lang="zh-CN" altLang="en-US"/>
            </a:p>
          </p:txBody>
        </p:sp>
      </p:grpSp>
    </p:spTree>
  </p:cSld>
  <p:clrMapOvr>
    <a:masterClrMapping/>
  </p:clrMapOvr>
</p:sldLayout>
</file>

<file path=ppt/slideMasters/_rels/slideMaster1.xml.rels><?xml version="1.0" encoding="UTF-8" standalone="yes"?><Relationships xmlns="http://schemas.openxmlformats.org/package/2006/relationships"><Relationship Id="rId6" Type="http://schemas.openxmlformats.org/officeDocument/2006/relationships/theme" Target="../theme/theme1.xml" /><Relationship Id="rId1" Type="http://schemas.openxmlformats.org/officeDocument/2006/relationships/slideLayout" Target="../slideLayouts/slideLayout2.xml" /><Relationship Id="rId3" Type="http://schemas.openxmlformats.org/officeDocument/2006/relationships/slideLayout" Target="../slideLayouts/slideLayout4.xml" /><Relationship Id="rId0" Type="http://schemas.openxmlformats.org/officeDocument/2006/relationships/slideLayout" Target="../slideLayouts/slideLayout1.xml" /><Relationship Id="rId5" Type="http://schemas.openxmlformats.org/officeDocument/2006/relationships/slideLayout" Target="../slideLayouts/slideLayout6.xml" /><Relationship Id="rId2" Type="http://schemas.openxmlformats.org/officeDocument/2006/relationships/slideLayout" Target="../slideLayouts/slideLayout3.xml" /><Relationship Id="rId4" Type="http://schemas.openxmlformats.org/officeDocument/2006/relationships/slideLayout" Target="../slideLayouts/slideLayout5.xml" /></Relationships>
</file>

<file path=ppt/slideMasters/slideMaster1.xml><?xml version="1.0" encoding="utf-8"?>
<p:sldMaster xmlns:p15="http://schemas.microsoft.com/office/powerpoint/2012/main" xmlns:a="http://schemas.openxmlformats.org/drawingml/2006/main" xmlns:p="http://schemas.openxmlformats.org/presentationml/2006/main" xmlns:r="http://schemas.openxmlformats.org/officeDocument/2006/relationships" xmlns:mc="http://schemas.openxmlformats.org/markup-compatibility/2006" mc:Ignorable="p15">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0"/>
    <p:sldLayoutId id="2147483650" r:id="rId1"/>
    <p:sldLayoutId id="2147483651" r:id="rId2"/>
    <p:sldLayoutId id="2147483652" r:id="rId3"/>
    <p:sldLayoutId id="2147483653" r:id="rId4"/>
    <p:sldLayoutId id="2147483654" r:id="rId5"/>
  </p:sldLayoutIdLst>
  <p:hf hdr="false" ftr="false" dt="false"/>
  <p:txStyles>
    <p:titleStyle>
      <a:lvl1pPr algn="l" defTabSz="914400" rtl="false" eaLnBrk="true" latinLnBrk="false" hangingPunct="true">
        <a:lnSpc>
          <a:spcPct val="90000"/>
        </a:lnSpc>
        <a:spcBef>
          <a:spcPct val="1"/>
        </a:spcBef>
        <a:buNone/>
        <a:defRPr lang="zh-CN" altLang="en-US" sz="2800" b="true" kern="1200">
          <a:solidFill>
            <a:schemeClr val="tx1"/>
          </a:solidFill>
          <a:latin typeface="+mj-lt"/>
          <a:ea typeface="+mj-ea"/>
          <a:cs typeface="+mj-cs"/>
        </a:defRPr>
      </a:lvl1pPr>
    </p:titleStyle>
    <p:bodyStyle>
      <a:lvl1pPr marL="228600" indent="-228600" algn="l" defTabSz="914400" rtl="false" eaLnBrk="true" latinLnBrk="false" hangingPunct="true">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false" eaLnBrk="true" latinLnBrk="false" hangingPunct="true">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false" eaLnBrk="true" latinLnBrk="false" hangingPunct="true">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false" eaLnBrk="true" latinLnBrk="false" hangingPunct="true">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false" eaLnBrk="true" latinLnBrk="false" hangingPunct="true">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false" eaLnBrk="true" latinLnBrk="false" hangingPunct="true">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false" eaLnBrk="true" latinLnBrk="false" hangingPunct="true">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false" eaLnBrk="true" latinLnBrk="false" hangingPunct="true">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false" eaLnBrk="true" latinLnBrk="false" hangingPunct="true">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false" eaLnBrk="true" latinLnBrk="false" hangingPunct="true">
        <a:defRPr sz="1800" kern="1200">
          <a:solidFill>
            <a:schemeClr val="tx1"/>
          </a:solidFill>
          <a:latin typeface="+mn-lt"/>
          <a:ea typeface="+mn-ea"/>
          <a:cs typeface="+mn-cs"/>
        </a:defRPr>
      </a:lvl1pPr>
      <a:lvl2pPr marL="457200" algn="l" defTabSz="914400" rtl="false" eaLnBrk="true" latinLnBrk="false" hangingPunct="true">
        <a:defRPr sz="1800" kern="1200">
          <a:solidFill>
            <a:schemeClr val="tx1"/>
          </a:solidFill>
          <a:latin typeface="+mn-lt"/>
          <a:ea typeface="+mn-ea"/>
          <a:cs typeface="+mn-cs"/>
        </a:defRPr>
      </a:lvl2pPr>
      <a:lvl3pPr marL="914400" algn="l" defTabSz="914400" rtl="false" eaLnBrk="true" latinLnBrk="false" hangingPunct="true">
        <a:defRPr sz="1800" kern="1200">
          <a:solidFill>
            <a:schemeClr val="tx1"/>
          </a:solidFill>
          <a:latin typeface="+mn-lt"/>
          <a:ea typeface="+mn-ea"/>
          <a:cs typeface="+mn-cs"/>
        </a:defRPr>
      </a:lvl3pPr>
      <a:lvl4pPr marL="1371600" algn="l" defTabSz="914400" rtl="false" eaLnBrk="true" latinLnBrk="false" hangingPunct="true">
        <a:defRPr sz="1800" kern="1200">
          <a:solidFill>
            <a:schemeClr val="tx1"/>
          </a:solidFill>
          <a:latin typeface="+mn-lt"/>
          <a:ea typeface="+mn-ea"/>
          <a:cs typeface="+mn-cs"/>
        </a:defRPr>
      </a:lvl4pPr>
      <a:lvl5pPr marL="1828800" algn="l" defTabSz="914400" rtl="false" eaLnBrk="true" latinLnBrk="false" hangingPunct="true">
        <a:defRPr sz="1800" kern="1200">
          <a:solidFill>
            <a:schemeClr val="tx1"/>
          </a:solidFill>
          <a:latin typeface="+mn-lt"/>
          <a:ea typeface="+mn-ea"/>
          <a:cs typeface="+mn-cs"/>
        </a:defRPr>
      </a:lvl5pPr>
      <a:lvl6pPr marL="2286000" algn="l" defTabSz="914400" rtl="false" eaLnBrk="true" latinLnBrk="false" hangingPunct="true">
        <a:defRPr sz="1800" kern="1200">
          <a:solidFill>
            <a:schemeClr val="tx1"/>
          </a:solidFill>
          <a:latin typeface="+mn-lt"/>
          <a:ea typeface="+mn-ea"/>
          <a:cs typeface="+mn-cs"/>
        </a:defRPr>
      </a:lvl6pPr>
      <a:lvl7pPr marL="2743200" algn="l" defTabSz="914400" rtl="false" eaLnBrk="true" latinLnBrk="false" hangingPunct="true">
        <a:defRPr sz="1800" kern="1200">
          <a:solidFill>
            <a:schemeClr val="tx1"/>
          </a:solidFill>
          <a:latin typeface="+mn-lt"/>
          <a:ea typeface="+mn-ea"/>
          <a:cs typeface="+mn-cs"/>
        </a:defRPr>
      </a:lvl7pPr>
      <a:lvl8pPr marL="3200400" algn="l" defTabSz="914400" rtl="false" eaLnBrk="true" latinLnBrk="false" hangingPunct="true">
        <a:defRPr sz="1800" kern="1200">
          <a:solidFill>
            <a:schemeClr val="tx1"/>
          </a:solidFill>
          <a:latin typeface="+mn-lt"/>
          <a:ea typeface="+mn-ea"/>
          <a:cs typeface="+mn-cs"/>
        </a:defRPr>
      </a:lvl8pPr>
      <a:lvl9pPr marL="3657600" algn="l" defTabSz="914400" rtl="false" eaLnBrk="true" latinLnBrk="false" hangingPunct="true">
        <a:defRPr sz="1800" kern="1200">
          <a:solidFill>
            <a:schemeClr val="tx1"/>
          </a:solidFill>
          <a:latin typeface="+mn-lt"/>
          <a:ea typeface="+mn-ea"/>
          <a:cs typeface="+mn-cs"/>
        </a:defRPr>
      </a:lvl9pPr>
    </p:otherStyle>
  </p:txStyles>
  <p:extLst>
    <p:ext uri="{27BBF7A9-308A-43DC-89C8-2F10F3537804}">
      <p15:sldGuideLst>
        <p15:guide id="1" pos="416">
          <p15:clr>
            <a:srgbClr val="F26B43"/>
          </p15:clr>
        </p15:guide>
        <p15:guide id="2" pos="7256">
          <p15:clr>
            <a:srgbClr val="F26B43"/>
          </p15:clr>
        </p15:guide>
        <p15:guide id="3" orient="horz" pos="648">
          <p15:clr>
            <a:srgbClr val="F26B43"/>
          </p15:clr>
        </p15:guide>
        <p15:guide id="4" orient="horz" pos="712">
          <p15:clr>
            <a:srgbClr val="F26B43"/>
          </p15:clr>
        </p15:guide>
        <p15:guide id="5" orient="horz" pos="3928">
          <p15:clr>
            <a:srgbClr val="F26B43"/>
          </p15:clr>
        </p15:guide>
        <p15:guide id="6" orient="horz" pos="3864">
          <p15:clr>
            <a:srgbClr val="F26B43"/>
          </p15:clr>
        </p15:guide>
      </p15:sldGuideLst>
    </p:ext>
  </p:extLst>
</p:sldMaster>
</file>

<file path=ppt/slides/_rels/slide1.xml.rels><?xml version="1.0" encoding="UTF-8" standalone="yes"?><Relationships xmlns="http://schemas.openxmlformats.org/package/2006/relationships"><Relationship Id="rId0" Type="http://schemas.openxmlformats.org/officeDocument/2006/relationships/slideLayout" Target="../slideLayouts/slideLayout1.xml" /></Relationships>
</file>

<file path=ppt/slides/_rels/slide10.xml.rels><?xml version="1.0" encoding="UTF-8" standalone="yes"?><Relationships xmlns="http://schemas.openxmlformats.org/package/2006/relationships"><Relationship Id="rId0" Type="http://schemas.openxmlformats.org/officeDocument/2006/relationships/slideLayout" Target="../slideLayouts/slideLayout5.xml" /></Relationships>
</file>

<file path=ppt/slides/_rels/slide11.xml.rels><?xml version="1.0" encoding="UTF-8" standalone="yes"?><Relationships xmlns="http://schemas.openxmlformats.org/package/2006/relationships"><Relationship Id="rId0" Type="http://schemas.openxmlformats.org/officeDocument/2006/relationships/slideLayout" Target="../slideLayouts/slideLayout3.xml" /></Relationships>
</file>

<file path=ppt/slides/_rels/slide12.xml.rels><?xml version="1.0" encoding="UTF-8" standalone="yes"?><Relationships xmlns="http://schemas.openxmlformats.org/package/2006/relationships"><Relationship Id="rId0" Type="http://schemas.openxmlformats.org/officeDocument/2006/relationships/slideLayout" Target="../slideLayouts/slideLayout5.xml" /></Relationships>
</file>

<file path=ppt/slides/_rels/slide13.xml.rels><?xml version="1.0" encoding="UTF-8" standalone="yes"?><Relationships xmlns="http://schemas.openxmlformats.org/package/2006/relationships"><Relationship Id="rId0" Type="http://schemas.openxmlformats.org/officeDocument/2006/relationships/slideLayout" Target="../slideLayouts/slideLayout5.xml" /></Relationships>
</file>

<file path=ppt/slides/_rels/slide14.xml.rels><?xml version="1.0" encoding="UTF-8" standalone="yes"?><Relationships xmlns="http://schemas.openxmlformats.org/package/2006/relationships"><Relationship Id="rId0" Type="http://schemas.openxmlformats.org/officeDocument/2006/relationships/slideLayout" Target="../slideLayouts/slideLayout5.xml" /></Relationships>
</file>

<file path=ppt/slides/_rels/slide15.xml.rels><?xml version="1.0" encoding="UTF-8" standalone="yes"?><Relationships xmlns="http://schemas.openxmlformats.org/package/2006/relationships"><Relationship Id="rId0" Type="http://schemas.openxmlformats.org/officeDocument/2006/relationships/slideLayout" Target="../slideLayouts/slideLayout3.xml" /></Relationships>
</file>

<file path=ppt/slides/_rels/slide16.xml.rels><?xml version="1.0" encoding="UTF-8" standalone="yes"?><Relationships xmlns="http://schemas.openxmlformats.org/package/2006/relationships"><Relationship Id="rId0" Type="http://schemas.openxmlformats.org/officeDocument/2006/relationships/slideLayout" Target="../slideLayouts/slideLayout5.xml" /></Relationships>
</file>

<file path=ppt/slides/_rels/slide17.xml.rels><?xml version="1.0" encoding="UTF-8" standalone="yes"?><Relationships xmlns="http://schemas.openxmlformats.org/package/2006/relationships"><Relationship Id="rId0" Type="http://schemas.openxmlformats.org/officeDocument/2006/relationships/slideLayout" Target="../slideLayouts/slideLayout5.xml" /></Relationships>
</file>

<file path=ppt/slides/_rels/slide18.xml.rels><?xml version="1.0" encoding="UTF-8" standalone="yes"?><Relationships xmlns="http://schemas.openxmlformats.org/package/2006/relationships"><Relationship Id="rId0" Type="http://schemas.openxmlformats.org/officeDocument/2006/relationships/slideLayout" Target="../slideLayouts/slideLayout5.xml" /></Relationships>
</file>

<file path=ppt/slides/_rels/slide19.xml.rels><?xml version="1.0" encoding="UTF-8" standalone="yes"?><Relationships xmlns="http://schemas.openxmlformats.org/package/2006/relationships"><Relationship Id="rId0" Type="http://schemas.openxmlformats.org/officeDocument/2006/relationships/slideLayout" Target="../slideLayouts/slideLayout3.xml" /></Relationships>
</file>

<file path=ppt/slides/_rels/slide2.xml.rels><?xml version="1.0" encoding="UTF-8" standalone="yes"?><Relationships xmlns="http://schemas.openxmlformats.org/package/2006/relationships"><Relationship Id="rId0" Type="http://schemas.openxmlformats.org/officeDocument/2006/relationships/slideLayout" Target="../slideLayouts/slideLayout2.xml" /></Relationships>
</file>

<file path=ppt/slides/_rels/slide20.xml.rels><?xml version="1.0" encoding="UTF-8" standalone="yes"?><Relationships xmlns="http://schemas.openxmlformats.org/package/2006/relationships"><Relationship Id="rId0" Type="http://schemas.openxmlformats.org/officeDocument/2006/relationships/slideLayout" Target="../slideLayouts/slideLayout5.xml" /></Relationships>
</file>

<file path=ppt/slides/_rels/slide21.xml.rels><?xml version="1.0" encoding="UTF-8" standalone="yes"?><Relationships xmlns="http://schemas.openxmlformats.org/package/2006/relationships"><Relationship Id="rId0" Type="http://schemas.openxmlformats.org/officeDocument/2006/relationships/slideLayout" Target="../slideLayouts/slideLayout5.xml" /></Relationships>
</file>

<file path=ppt/slides/_rels/slide22.xml.rels><?xml version="1.0" encoding="UTF-8" standalone="yes"?><Relationships xmlns="http://schemas.openxmlformats.org/package/2006/relationships"><Relationship Id="rId0" Type="http://schemas.openxmlformats.org/officeDocument/2006/relationships/slideLayout" Target="../slideLayouts/slideLayout5.xml" /></Relationships>
</file>

<file path=ppt/slides/_rels/slide23.xml.rels><?xml version="1.0" encoding="UTF-8" standalone="yes"?><Relationships xmlns="http://schemas.openxmlformats.org/package/2006/relationships"><Relationship Id="rId0" Type="http://schemas.openxmlformats.org/officeDocument/2006/relationships/slideLayout" Target="../slideLayouts/slideLayout3.xml" /></Relationships>
</file>

<file path=ppt/slides/_rels/slide24.xml.rels><?xml version="1.0" encoding="UTF-8" standalone="yes"?><Relationships xmlns="http://schemas.openxmlformats.org/package/2006/relationships"><Relationship Id="rId0" Type="http://schemas.openxmlformats.org/officeDocument/2006/relationships/slideLayout" Target="../slideLayouts/slideLayout5.xml" /></Relationships>
</file>

<file path=ppt/slides/_rels/slide25.xml.rels><?xml version="1.0" encoding="UTF-8" standalone="yes"?><Relationships xmlns="http://schemas.openxmlformats.org/package/2006/relationships"><Relationship Id="rId0" Type="http://schemas.openxmlformats.org/officeDocument/2006/relationships/slideLayout" Target="../slideLayouts/slideLayout5.xml" /></Relationships>
</file>

<file path=ppt/slides/_rels/slide26.xml.rels><?xml version="1.0" encoding="UTF-8" standalone="yes"?><Relationships xmlns="http://schemas.openxmlformats.org/package/2006/relationships"><Relationship Id="rId0" Type="http://schemas.openxmlformats.org/officeDocument/2006/relationships/slideLayout" Target="../slideLayouts/slideLayout5.xml" /></Relationships>
</file>

<file path=ppt/slides/_rels/slide27.xml.rels><?xml version="1.0" encoding="UTF-8" standalone="yes"?><Relationships xmlns="http://schemas.openxmlformats.org/package/2006/relationships"><Relationship Id="rId0" Type="http://schemas.openxmlformats.org/officeDocument/2006/relationships/slideLayout" Target="../slideLayouts/slideLayout6.xml" /></Relationships>
</file>

<file path=ppt/slides/_rels/slide3.xml.rels><?xml version="1.0" encoding="UTF-8" standalone="yes"?><Relationships xmlns="http://schemas.openxmlformats.org/package/2006/relationships"><Relationship Id="rId0" Type="http://schemas.openxmlformats.org/officeDocument/2006/relationships/slideLayout" Target="../slideLayouts/slideLayout3.xml" /></Relationships>
</file>

<file path=ppt/slides/_rels/slide4.xml.rels><?xml version="1.0" encoding="UTF-8" standalone="yes"?><Relationships xmlns="http://schemas.openxmlformats.org/package/2006/relationships"><Relationship Id="rId0" Type="http://schemas.openxmlformats.org/officeDocument/2006/relationships/slideLayout" Target="../slideLayouts/slideLayout5.xml" /></Relationships>
</file>

<file path=ppt/slides/_rels/slide5.xml.rels><?xml version="1.0" encoding="UTF-8" standalone="yes"?><Relationships xmlns="http://schemas.openxmlformats.org/package/2006/relationships"><Relationship Id="rId0" Type="http://schemas.openxmlformats.org/officeDocument/2006/relationships/slideLayout" Target="../slideLayouts/slideLayout5.xml" /></Relationships>
</file>

<file path=ppt/slides/_rels/slide6.xml.rels><?xml version="1.0" encoding="UTF-8" standalone="yes"?><Relationships xmlns="http://schemas.openxmlformats.org/package/2006/relationships"><Relationship Id="rId0" Type="http://schemas.openxmlformats.org/officeDocument/2006/relationships/slideLayout" Target="../slideLayouts/slideLayout5.xml" /></Relationships>
</file>

<file path=ppt/slides/_rels/slide7.xml.rels><?xml version="1.0" encoding="UTF-8" standalone="yes"?><Relationships xmlns="http://schemas.openxmlformats.org/package/2006/relationships"><Relationship Id="rId0" Type="http://schemas.openxmlformats.org/officeDocument/2006/relationships/slideLayout" Target="../slideLayouts/slideLayout3.xml" /></Relationships>
</file>

<file path=ppt/slides/_rels/slide8.xml.rels><?xml version="1.0" encoding="UTF-8" standalone="yes"?><Relationships xmlns="http://schemas.openxmlformats.org/package/2006/relationships"><Relationship Id="rId0" Type="http://schemas.openxmlformats.org/officeDocument/2006/relationships/slideLayout" Target="../slideLayouts/slideLayout5.xml" /></Relationships>
</file>

<file path=ppt/slides/_rels/slide9.xml.rels><?xml version="1.0" encoding="UTF-8" standalone="yes"?><Relationships xmlns="http://schemas.openxmlformats.org/package/2006/relationships"><Relationship Id="rId0" Type="http://schemas.openxmlformats.org/officeDocument/2006/relationships/slideLayout" Target="../slideLayouts/slideLayout5.xml" /></Relationships>
</file>

<file path=ppt/slides/slide1.xml><?xml version="1.0" encoding="utf-8"?>
<p:sld xmlns:a="http://schemas.openxmlformats.org/drawingml/2006/main" xmlns:p="http://schemas.openxmlformats.org/presentationml/2006/main">
  <p:cSld>
    <p:spTree>
      <p:nvGrpSpPr>
        <p:cNvPr id="1" name="" descr="{&quot;isTemplate&quot;:true,&quot;type&quot;:&quot;cover&quot;,&quot;originSlideId&quot;:&quot;000004&quot;}"/>
        <p:cNvGrpSpPr/>
        <p:nvPr/>
      </p:nvGrpSpPr>
      <p:grpSpPr>
        <a:xfrm>
          <a:off x="0" y="0"/>
          <a:ext cx="0" cy="0"/>
          <a:chOff x="0" y="0"/>
          <a:chExt cx="0" cy="0"/>
        </a:xfrm>
      </p:grpSpPr>
      <p:grpSp>
        <p:nvGrpSpPr>
          <p:cNvPr id="2" name="组合 18"/>
          <p:cNvGrpSpPr/>
          <p:nvPr/>
        </p:nvGrpSpPr>
        <p:grpSpPr>
          <a:xfrm>
            <a:off x="11006143" y="745165"/>
            <a:ext cx="534022" cy="111642"/>
            <a:chOff x="8321749" y="356191"/>
            <a:chExt cx="1017182" cy="212651"/>
          </a:xfrm>
        </p:grpSpPr>
        <p:sp>
          <p:nvSpPr>
            <p:cNvPr id="3" name="椭圆 15"/>
            <p:cNvSpPr/>
            <p:nvPr/>
          </p:nvSpPr>
          <p:spPr>
            <a:xfrm>
              <a:off x="8724014" y="356191"/>
              <a:ext cx="212651" cy="21265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false" anchor="ctr"/>
            <a:lstStyle/>
            <a:p>
              <a:pPr marL="0" marR="0" lvl="0" indent="0" algn="ctr" defTabSz="914400" rtl="false" eaLnBrk="true" fontAlgn="auto" latinLnBrk="false" hangingPunct="true">
                <a:lnSpc>
                  <a:spcPct val="100000"/>
                </a:lnSpc>
                <a:spcBef>
                  <a:spcPts val="0"/>
                </a:spcBef>
                <a:spcAft>
                  <a:spcPts val="0"/>
                </a:spcAft>
                <a:buClrTx/>
                <a:buSzTx/>
                <a:buFontTx/>
                <a:buNone/>
                <a:tabLst/>
                <a:defRPr/>
              </a:pPr>
              <a:endParaRPr kumimoji="true" lang="zh-CN" altLang="en-US" sz="1800" b="false" i="false" u="none" strike="noStrike" kern="1200" cap="none" spc="0" normalizeH="false" baseline="0" noProof="false">
                <a:ln>
                  <a:noFill/>
                </a:ln>
                <a:solidFill>
                  <a:srgbClr val="FFFFFF"/>
                </a:solidFill>
                <a:effectLst/>
                <a:uLnTx/>
                <a:uFillTx/>
                <a:latin typeface="Arial"/>
                <a:ea typeface="微软雅黑"/>
                <a:cs typeface="+mn-cs"/>
              </a:endParaRPr>
            </a:p>
          </p:txBody>
        </p:sp>
        <p:sp>
          <p:nvSpPr>
            <p:cNvPr id="4" name="椭圆 16"/>
            <p:cNvSpPr/>
            <p:nvPr/>
          </p:nvSpPr>
          <p:spPr>
            <a:xfrm>
              <a:off x="9126280" y="356191"/>
              <a:ext cx="212651" cy="2126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false" anchor="ctr"/>
            <a:lstStyle/>
            <a:p>
              <a:pPr marL="0" marR="0" lvl="0" indent="0" algn="ctr" defTabSz="914400" rtl="false" eaLnBrk="true" fontAlgn="auto" latinLnBrk="false" hangingPunct="true">
                <a:lnSpc>
                  <a:spcPct val="100000"/>
                </a:lnSpc>
                <a:spcBef>
                  <a:spcPts val="0"/>
                </a:spcBef>
                <a:spcAft>
                  <a:spcPts val="0"/>
                </a:spcAft>
                <a:buClrTx/>
                <a:buSzTx/>
                <a:buFontTx/>
                <a:buNone/>
                <a:tabLst/>
                <a:defRPr/>
              </a:pPr>
              <a:endParaRPr kumimoji="true" lang="zh-CN" altLang="en-US" sz="1800" b="false" i="false" u="none" strike="noStrike" kern="1200" cap="none" spc="0" normalizeH="false" baseline="0" noProof="false">
                <a:ln>
                  <a:noFill/>
                </a:ln>
                <a:solidFill>
                  <a:srgbClr val="FFFFFF"/>
                </a:solidFill>
                <a:effectLst/>
                <a:uLnTx/>
                <a:uFillTx/>
                <a:latin typeface="Arial"/>
                <a:ea typeface="微软雅黑"/>
                <a:cs typeface="+mn-cs"/>
              </a:endParaRPr>
            </a:p>
          </p:txBody>
        </p:sp>
        <p:sp>
          <p:nvSpPr>
            <p:cNvPr id="5" name="椭圆 17"/>
            <p:cNvSpPr/>
            <p:nvPr/>
          </p:nvSpPr>
          <p:spPr>
            <a:xfrm>
              <a:off x="8321749" y="356191"/>
              <a:ext cx="212651" cy="2126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false" anchor="ctr"/>
            <a:lstStyle/>
            <a:p>
              <a:pPr marL="0" marR="0" lvl="0" indent="0" algn="ctr" defTabSz="914400" rtl="false" eaLnBrk="true" fontAlgn="auto" latinLnBrk="false" hangingPunct="true">
                <a:lnSpc>
                  <a:spcPct val="100000"/>
                </a:lnSpc>
                <a:spcBef>
                  <a:spcPts val="0"/>
                </a:spcBef>
                <a:spcAft>
                  <a:spcPts val="0"/>
                </a:spcAft>
                <a:buClrTx/>
                <a:buSzTx/>
                <a:buFontTx/>
                <a:buNone/>
                <a:tabLst/>
                <a:defRPr/>
              </a:pPr>
              <a:endParaRPr kumimoji="true" lang="zh-CN" altLang="en-US" sz="1800" b="false" i="false" u="none" strike="noStrike" kern="1200" cap="none" spc="0" normalizeH="false" baseline="0" noProof="false">
                <a:ln>
                  <a:noFill/>
                </a:ln>
                <a:solidFill>
                  <a:srgbClr val="FFFFFF"/>
                </a:solidFill>
                <a:effectLst/>
                <a:uLnTx/>
                <a:uFillTx/>
                <a:latin typeface="Arial"/>
                <a:ea typeface="微软雅黑"/>
                <a:cs typeface="+mn-cs"/>
              </a:endParaRPr>
            </a:p>
          </p:txBody>
        </p:sp>
      </p:grpSp>
      <p:sp>
        <p:nvSpPr>
          <p:cNvPr id="6" name="标题 8" descr="{&quot;isTemplate&quot;:true,&quot;type&quot;:&quot;title&quot;,&quot;canOmit&quot;:false,&quot;range&quot;:0}"/>
          <p:cNvSpPr txBox="true">
            <a:spLocks noGrp="true"/>
          </p:cNvSpPr>
          <p:nvPr/>
        </p:nvSpPr>
        <p:spPr>
          <a:xfrm rot="0" flipH="false" flipV="false">
            <a:off x="660400" y="3226448"/>
            <a:ext cx="10858499" cy="1098550"/>
          </a:xfrm>
          <a:prstGeom prst="rect"/>
          <a:ln>
            <a:extLst/>
          </a:ln>
        </p:spPr>
        <p:txBody>
          <a:bodyPr anchor="t">
            <a:noAutofit/>
          </a:bodyPr>
          <a:lstStyle>
            <a:lvl1pPr algn="l" defTabSz="914400" rtl="false" eaLnBrk="true" latinLnBrk="false" hangingPunct="true">
              <a:lnSpc>
                <a:spcPct val="90000"/>
              </a:lnSpc>
              <a:spcBef>
                <a:spcPct val="1"/>
              </a:spcBef>
              <a:buNone/>
              <a:defRPr lang="zh-CN" altLang="en-US" sz="2800" b="true" kern="1200">
                <a:solidFill>
                  <a:srgbClr val="000000"/>
                </a:solidFill>
                <a:latin typeface="Arial"/>
                <a:ea typeface="微软雅黑"/>
                <a:cs typeface="+mj-cs"/>
              </a:defRPr>
            </a:lvl1pPr>
          </a:lstStyle>
          <a:p>
            <a:pPr marL="0" indent="0" algn="l" defTabSz="914400">
              <a:lnSpc>
                <a:spcPct val="100000"/>
              </a:lnSpc>
              <a:spcBef>
                <a:spcPct val="1"/>
              </a:spcBef>
              <a:buNone/>
              <a:defRPr lang="zh-CN" sz="2800" b="true">
                <a:solidFill>
                  <a:srgbClr val="000000">
                    <a:alpha val="100000"/>
                  </a:srgbClr>
                </a:solidFill>
                <a:latin typeface="Arial"/>
                <a:ea typeface="微软雅黑"/>
                <a:cs typeface="+mj-cs"/>
              </a:defRPr>
            </a:pPr>
            <a:r>
              <a:rPr lang="zh-CN" sz="4800" b="true" spc="300">
                <a:solidFill>
                  <a:srgbClr val="080808">
                    <a:alpha val="100000"/>
                  </a:srgbClr>
                </a:solidFill>
                <a:latin typeface="微软雅黑"/>
                <a:ea typeface="微软雅黑"/>
                <a:cs typeface="+mj-cs"/>
              </a:rPr>
              <a:t>微语政务智能客服系统</a:t>
            </a:r>
            <a:endParaRPr/>
          </a:p>
        </p:txBody>
      </p:sp>
    </p:spTree>
  </p:cSld>
  <p:clrMapOvr>
    <a:masterClrMapping/>
  </p:clrMapOvr>
</p:sld>
</file>

<file path=ppt/slides/slide10.xml><?xml version="1.0" encoding="utf-8"?>
<p:sld xmlns:a="http://schemas.openxmlformats.org/drawingml/2006/main" xmlns:p="http://schemas.openxmlformats.org/presentationml/2006/main">
  <p:cSld>
    <p:spTree>
      <p:nvGrpSpPr>
        <p:cNvPr id="7" name="" descr="{&quot;isTemplate&quot;:true,&quot;type&quot;:3,&quot;originSlideId&quot;:&quot;b9d152e5&quot;}"/>
        <p:cNvGrpSpPr/>
        <p:nvPr/>
      </p:nvGrpSpPr>
      <p:grpSpPr>
        <a:xfrm>
          <a:off x="0" y="0"/>
          <a:ext cx="0" cy="0"/>
          <a:chOff x="0" y="0"/>
          <a:chExt cx="0" cy="0"/>
        </a:xfrm>
      </p:grpSpPr>
      <p:grpSp>
        <p:nvGrpSpPr>
          <p:cNvPr id="8" name="组合 11"/>
          <p:cNvGrpSpPr/>
          <p:nvPr/>
        </p:nvGrpSpPr>
        <p:grpSpPr>
          <a:xfrm rot="0" flipH="false" flipV="false">
            <a:off x="566465" y="4596355"/>
            <a:ext cx="559878" cy="559878"/>
            <a:chOff x="1064852" y="2467613"/>
            <a:chExt cx="559878" cy="559878"/>
          </a:xfrm>
        </p:grpSpPr>
        <p:sp>
          <p:nvSpPr>
            <p:cNvPr id="9" name="椭圆 12"/>
            <p:cNvSpPr/>
            <p:nvPr/>
          </p:nvSpPr>
          <p:spPr>
            <a:xfrm flipH="true">
              <a:off x="1064852" y="2467613"/>
              <a:ext cx="559878" cy="559878"/>
            </a:xfrm>
            <a:prstGeom prst="ellipse">
              <a:avLst/>
            </a:prstGeom>
            <a:solidFill>
              <a:schemeClr val="accent1">
                <a:alpha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false" anchor="ctr">
              <a:noAutofit/>
            </a:bodyPr>
            <a:lstStyle/>
            <a:p>
              <a:pPr algn="ctr"/>
              <a:endParaRPr lang="zh-CN" sz="2400">
                <a:solidFill>
                  <a:schemeClr val="tx1">
                    <a:lumMod val="75000"/>
                    <a:lumOff val="25000"/>
                    <a:alpha val="100000"/>
                  </a:schemeClr>
                </a:solidFill>
                <a:latin typeface="默认字体"/>
                <a:ea typeface="默认字体"/>
                <a:cs typeface="思源黑体 CN Regular"/>
                <a:sym typeface="思源黑体 CN Normal"/>
              </a:endParaRPr>
            </a:p>
          </p:txBody>
        </p:sp>
        <p:sp>
          <p:nvSpPr>
            <p:cNvPr id="10" name="任意多边形: 形状 13"/>
            <p:cNvSpPr/>
            <p:nvPr/>
          </p:nvSpPr>
          <p:spPr>
            <a:xfrm>
              <a:off x="1223212" y="2627882"/>
              <a:ext cx="243158" cy="239340"/>
            </a:xfrm>
            <a:custGeom>
              <a:avLst/>
              <a:gdLst>
                <a:gd name="connsiteX0" fmla="*/ 0 w 273753"/>
                <a:gd name="connsiteY0" fmla="*/ 162334 h 269455"/>
                <a:gd name="connsiteX1" fmla="*/ 273753 w 273753"/>
                <a:gd name="connsiteY1" fmla="*/ 162334 h 269455"/>
                <a:gd name="connsiteX2" fmla="*/ 273753 w 273753"/>
                <a:gd name="connsiteY2" fmla="*/ 173902 h 269455"/>
                <a:gd name="connsiteX3" fmla="*/ 250525 w 273753"/>
                <a:gd name="connsiteY3" fmla="*/ 197380 h 269455"/>
                <a:gd name="connsiteX4" fmla="*/ 150763 w 273753"/>
                <a:gd name="connsiteY4" fmla="*/ 197380 h 269455"/>
                <a:gd name="connsiteX5" fmla="*/ 150763 w 273753"/>
                <a:gd name="connsiteY5" fmla="*/ 246171 h 269455"/>
                <a:gd name="connsiteX6" fmla="*/ 149759 w 273753"/>
                <a:gd name="connsiteY6" fmla="*/ 248626 h 269455"/>
                <a:gd name="connsiteX7" fmla="*/ 252428 w 273753"/>
                <a:gd name="connsiteY7" fmla="*/ 248626 h 269455"/>
                <a:gd name="connsiteX8" fmla="*/ 262843 w 273753"/>
                <a:gd name="connsiteY8" fmla="*/ 259041 h 269455"/>
                <a:gd name="connsiteX9" fmla="*/ 252428 w 273753"/>
                <a:gd name="connsiteY9" fmla="*/ 269455 h 269455"/>
                <a:gd name="connsiteX10" fmla="*/ 20994 w 273753"/>
                <a:gd name="connsiteY10" fmla="*/ 269455 h 269455"/>
                <a:gd name="connsiteX11" fmla="*/ 10580 w 273753"/>
                <a:gd name="connsiteY11" fmla="*/ 259041 h 269455"/>
                <a:gd name="connsiteX12" fmla="*/ 20994 w 273753"/>
                <a:gd name="connsiteY12" fmla="*/ 248626 h 269455"/>
                <a:gd name="connsiteX13" fmla="*/ 123995 w 273753"/>
                <a:gd name="connsiteY13" fmla="*/ 248626 h 269455"/>
                <a:gd name="connsiteX14" fmla="*/ 122991 w 273753"/>
                <a:gd name="connsiteY14" fmla="*/ 246171 h 269455"/>
                <a:gd name="connsiteX15" fmla="*/ 122991 w 273753"/>
                <a:gd name="connsiteY15" fmla="*/ 197380 h 269455"/>
                <a:gd name="connsiteX16" fmla="*/ 23228 w 273753"/>
                <a:gd name="connsiteY16" fmla="*/ 197380 h 269455"/>
                <a:gd name="connsiteX17" fmla="*/ 0 w 273753"/>
                <a:gd name="connsiteY17" fmla="*/ 173902 h 269455"/>
                <a:gd name="connsiteX18" fmla="*/ 23228 w 273753"/>
                <a:gd name="connsiteY18" fmla="*/ 0 h 269455"/>
                <a:gd name="connsiteX19" fmla="*/ 250525 w 273753"/>
                <a:gd name="connsiteY19" fmla="*/ 0 h 269455"/>
                <a:gd name="connsiteX20" fmla="*/ 273753 w 273753"/>
                <a:gd name="connsiteY20" fmla="*/ 22954 h 269455"/>
                <a:gd name="connsiteX21" fmla="*/ 273753 w 273753"/>
                <a:gd name="connsiteY21" fmla="*/ 141505 h 269455"/>
                <a:gd name="connsiteX22" fmla="*/ 0 w 273753"/>
                <a:gd name="connsiteY22" fmla="*/ 141505 h 269455"/>
                <a:gd name="connsiteX23" fmla="*/ 0 w 273753"/>
                <a:gd name="connsiteY23" fmla="*/ 22954 h 269455"/>
                <a:gd name="connsiteX24" fmla="*/ 23228 w 273753"/>
                <a:gd name="connsiteY24" fmla="*/ 0 h 269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73753" h="269455">
                  <a:moveTo>
                    <a:pt x="0" y="162334"/>
                  </a:moveTo>
                  <a:lnTo>
                    <a:pt x="273753" y="162334"/>
                  </a:lnTo>
                  <a:lnTo>
                    <a:pt x="273753" y="173902"/>
                  </a:lnTo>
                  <a:cubicBezTo>
                    <a:pt x="273753" y="186778"/>
                    <a:pt x="263400" y="197380"/>
                    <a:pt x="250525" y="197380"/>
                  </a:cubicBezTo>
                  <a:lnTo>
                    <a:pt x="150763" y="197380"/>
                  </a:lnTo>
                  <a:lnTo>
                    <a:pt x="150763" y="246171"/>
                  </a:lnTo>
                  <a:lnTo>
                    <a:pt x="149759" y="248626"/>
                  </a:lnTo>
                  <a:lnTo>
                    <a:pt x="252428" y="248626"/>
                  </a:lnTo>
                  <a:cubicBezTo>
                    <a:pt x="258180" y="248626"/>
                    <a:pt x="262843" y="253289"/>
                    <a:pt x="262843" y="259041"/>
                  </a:cubicBezTo>
                  <a:cubicBezTo>
                    <a:pt x="262843" y="264793"/>
                    <a:pt x="258180" y="269455"/>
                    <a:pt x="252428" y="269455"/>
                  </a:cubicBezTo>
                  <a:lnTo>
                    <a:pt x="20994" y="269455"/>
                  </a:lnTo>
                  <a:cubicBezTo>
                    <a:pt x="15243" y="269455"/>
                    <a:pt x="10580" y="264793"/>
                    <a:pt x="10580" y="259041"/>
                  </a:cubicBezTo>
                  <a:cubicBezTo>
                    <a:pt x="10580" y="253289"/>
                    <a:pt x="15243" y="248626"/>
                    <a:pt x="20994" y="248626"/>
                  </a:cubicBezTo>
                  <a:lnTo>
                    <a:pt x="123995" y="248626"/>
                  </a:lnTo>
                  <a:lnTo>
                    <a:pt x="122991" y="246171"/>
                  </a:lnTo>
                  <a:lnTo>
                    <a:pt x="122991" y="197380"/>
                  </a:lnTo>
                  <a:lnTo>
                    <a:pt x="23228" y="197380"/>
                  </a:lnTo>
                  <a:cubicBezTo>
                    <a:pt x="10353" y="197380"/>
                    <a:pt x="0" y="186778"/>
                    <a:pt x="0" y="173902"/>
                  </a:cubicBezTo>
                  <a:close/>
                  <a:moveTo>
                    <a:pt x="23228" y="0"/>
                  </a:moveTo>
                  <a:lnTo>
                    <a:pt x="250525" y="0"/>
                  </a:lnTo>
                  <a:cubicBezTo>
                    <a:pt x="263400" y="0"/>
                    <a:pt x="273753" y="10079"/>
                    <a:pt x="273753" y="22954"/>
                  </a:cubicBezTo>
                  <a:lnTo>
                    <a:pt x="273753" y="141505"/>
                  </a:lnTo>
                  <a:lnTo>
                    <a:pt x="0" y="141505"/>
                  </a:lnTo>
                  <a:lnTo>
                    <a:pt x="0" y="22954"/>
                  </a:lnTo>
                  <a:cubicBezTo>
                    <a:pt x="0" y="10079"/>
                    <a:pt x="10353" y="0"/>
                    <a:pt x="23228" y="0"/>
                  </a:cubicBezTo>
                  <a:close/>
                </a:path>
              </a:pathLst>
            </a:custGeom>
            <a:solidFill>
              <a:schemeClr val="bg1"/>
            </a:solidFill>
            <a:ln w="6350">
              <a:noFill/>
            </a:ln>
            <a:effectLst/>
          </p:spPr>
          <p:style>
            <a:lnRef idx="2">
              <a:schemeClr val="accent1">
                <a:shade val="15000"/>
              </a:schemeClr>
            </a:lnRef>
            <a:fillRef idx="1">
              <a:schemeClr val="accent1"/>
            </a:fillRef>
            <a:effectRef idx="0">
              <a:schemeClr val="accent1"/>
            </a:effectRef>
            <a:fontRef idx="minor">
              <a:schemeClr val="lt1"/>
            </a:fontRef>
          </p:style>
          <p:txBody>
            <a:bodyPr lIns="0" tIns="0" rIns="0" bIns="0" rtlCol="false" anchor="ctr"/>
            <a:lstStyle/>
            <a:p>
              <a:pPr algn="ctr"/>
              <a:endParaRPr lang="zh-CN" sz="2400" spc="400">
                <a:solidFill>
                  <a:schemeClr val="tx1">
                    <a:lumMod val="75000"/>
                    <a:lumOff val="25000"/>
                    <a:alpha val="100000"/>
                  </a:schemeClr>
                </a:solidFill>
                <a:latin typeface="默认字体"/>
                <a:ea typeface="默认字体"/>
                <a:cs typeface="思源宋体 CN Medium"/>
                <a:sym typeface="思源黑体 CN Normal"/>
              </a:endParaRPr>
            </a:p>
          </p:txBody>
        </p:sp>
      </p:grpSp>
      <p:grpSp>
        <p:nvGrpSpPr>
          <p:cNvPr id="11" name="组合 20"/>
          <p:cNvGrpSpPr/>
          <p:nvPr/>
        </p:nvGrpSpPr>
        <p:grpSpPr>
          <a:xfrm rot="0" flipH="false" flipV="false">
            <a:off x="566465" y="2349021"/>
            <a:ext cx="559878" cy="559878"/>
            <a:chOff x="1064852" y="2467613"/>
            <a:chExt cx="559878" cy="559878"/>
          </a:xfrm>
        </p:grpSpPr>
        <p:sp>
          <p:nvSpPr>
            <p:cNvPr id="12" name="椭圆 21"/>
            <p:cNvSpPr/>
            <p:nvPr/>
          </p:nvSpPr>
          <p:spPr>
            <a:xfrm flipH="true">
              <a:off x="1064852" y="2467613"/>
              <a:ext cx="559878" cy="559878"/>
            </a:xfrm>
            <a:prstGeom prst="ellipse">
              <a:avLst/>
            </a:prstGeom>
            <a:solidFill>
              <a:schemeClr val="accent2">
                <a:alpha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false" anchor="ctr">
              <a:noAutofit/>
            </a:bodyPr>
            <a:lstStyle/>
            <a:p>
              <a:pPr algn="ctr"/>
              <a:endParaRPr lang="zh-CN" sz="2400">
                <a:solidFill>
                  <a:schemeClr val="tx1">
                    <a:lumMod val="75000"/>
                    <a:lumOff val="25000"/>
                    <a:alpha val="100000"/>
                  </a:schemeClr>
                </a:solidFill>
                <a:latin typeface="默认字体"/>
                <a:ea typeface="默认字体"/>
                <a:cs typeface="思源黑体 CN Regular"/>
                <a:sym typeface="思源黑体 CN Normal"/>
              </a:endParaRPr>
            </a:p>
          </p:txBody>
        </p:sp>
        <p:sp>
          <p:nvSpPr>
            <p:cNvPr id="13" name="任意多边形: 形状 22"/>
            <p:cNvSpPr/>
            <p:nvPr/>
          </p:nvSpPr>
          <p:spPr>
            <a:xfrm>
              <a:off x="1223212" y="2627882"/>
              <a:ext cx="243158" cy="239340"/>
            </a:xfrm>
            <a:custGeom>
              <a:avLst/>
              <a:gdLst>
                <a:gd name="connsiteX0" fmla="*/ 0 w 273753"/>
                <a:gd name="connsiteY0" fmla="*/ 162334 h 269455"/>
                <a:gd name="connsiteX1" fmla="*/ 273753 w 273753"/>
                <a:gd name="connsiteY1" fmla="*/ 162334 h 269455"/>
                <a:gd name="connsiteX2" fmla="*/ 273753 w 273753"/>
                <a:gd name="connsiteY2" fmla="*/ 173902 h 269455"/>
                <a:gd name="connsiteX3" fmla="*/ 250525 w 273753"/>
                <a:gd name="connsiteY3" fmla="*/ 197380 h 269455"/>
                <a:gd name="connsiteX4" fmla="*/ 150763 w 273753"/>
                <a:gd name="connsiteY4" fmla="*/ 197380 h 269455"/>
                <a:gd name="connsiteX5" fmla="*/ 150763 w 273753"/>
                <a:gd name="connsiteY5" fmla="*/ 246171 h 269455"/>
                <a:gd name="connsiteX6" fmla="*/ 149759 w 273753"/>
                <a:gd name="connsiteY6" fmla="*/ 248626 h 269455"/>
                <a:gd name="connsiteX7" fmla="*/ 252428 w 273753"/>
                <a:gd name="connsiteY7" fmla="*/ 248626 h 269455"/>
                <a:gd name="connsiteX8" fmla="*/ 262843 w 273753"/>
                <a:gd name="connsiteY8" fmla="*/ 259041 h 269455"/>
                <a:gd name="connsiteX9" fmla="*/ 252428 w 273753"/>
                <a:gd name="connsiteY9" fmla="*/ 269455 h 269455"/>
                <a:gd name="connsiteX10" fmla="*/ 20994 w 273753"/>
                <a:gd name="connsiteY10" fmla="*/ 269455 h 269455"/>
                <a:gd name="connsiteX11" fmla="*/ 10580 w 273753"/>
                <a:gd name="connsiteY11" fmla="*/ 259041 h 269455"/>
                <a:gd name="connsiteX12" fmla="*/ 20994 w 273753"/>
                <a:gd name="connsiteY12" fmla="*/ 248626 h 269455"/>
                <a:gd name="connsiteX13" fmla="*/ 123995 w 273753"/>
                <a:gd name="connsiteY13" fmla="*/ 248626 h 269455"/>
                <a:gd name="connsiteX14" fmla="*/ 122991 w 273753"/>
                <a:gd name="connsiteY14" fmla="*/ 246171 h 269455"/>
                <a:gd name="connsiteX15" fmla="*/ 122991 w 273753"/>
                <a:gd name="connsiteY15" fmla="*/ 197380 h 269455"/>
                <a:gd name="connsiteX16" fmla="*/ 23228 w 273753"/>
                <a:gd name="connsiteY16" fmla="*/ 197380 h 269455"/>
                <a:gd name="connsiteX17" fmla="*/ 0 w 273753"/>
                <a:gd name="connsiteY17" fmla="*/ 173902 h 269455"/>
                <a:gd name="connsiteX18" fmla="*/ 23228 w 273753"/>
                <a:gd name="connsiteY18" fmla="*/ 0 h 269455"/>
                <a:gd name="connsiteX19" fmla="*/ 250525 w 273753"/>
                <a:gd name="connsiteY19" fmla="*/ 0 h 269455"/>
                <a:gd name="connsiteX20" fmla="*/ 273753 w 273753"/>
                <a:gd name="connsiteY20" fmla="*/ 22954 h 269455"/>
                <a:gd name="connsiteX21" fmla="*/ 273753 w 273753"/>
                <a:gd name="connsiteY21" fmla="*/ 141505 h 269455"/>
                <a:gd name="connsiteX22" fmla="*/ 0 w 273753"/>
                <a:gd name="connsiteY22" fmla="*/ 141505 h 269455"/>
                <a:gd name="connsiteX23" fmla="*/ 0 w 273753"/>
                <a:gd name="connsiteY23" fmla="*/ 22954 h 269455"/>
                <a:gd name="connsiteX24" fmla="*/ 23228 w 273753"/>
                <a:gd name="connsiteY24" fmla="*/ 0 h 269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73753" h="269455">
                  <a:moveTo>
                    <a:pt x="0" y="162334"/>
                  </a:moveTo>
                  <a:lnTo>
                    <a:pt x="273753" y="162334"/>
                  </a:lnTo>
                  <a:lnTo>
                    <a:pt x="273753" y="173902"/>
                  </a:lnTo>
                  <a:cubicBezTo>
                    <a:pt x="273753" y="186778"/>
                    <a:pt x="263400" y="197380"/>
                    <a:pt x="250525" y="197380"/>
                  </a:cubicBezTo>
                  <a:lnTo>
                    <a:pt x="150763" y="197380"/>
                  </a:lnTo>
                  <a:lnTo>
                    <a:pt x="150763" y="246171"/>
                  </a:lnTo>
                  <a:lnTo>
                    <a:pt x="149759" y="248626"/>
                  </a:lnTo>
                  <a:lnTo>
                    <a:pt x="252428" y="248626"/>
                  </a:lnTo>
                  <a:cubicBezTo>
                    <a:pt x="258180" y="248626"/>
                    <a:pt x="262843" y="253289"/>
                    <a:pt x="262843" y="259041"/>
                  </a:cubicBezTo>
                  <a:cubicBezTo>
                    <a:pt x="262843" y="264793"/>
                    <a:pt x="258180" y="269455"/>
                    <a:pt x="252428" y="269455"/>
                  </a:cubicBezTo>
                  <a:lnTo>
                    <a:pt x="20994" y="269455"/>
                  </a:lnTo>
                  <a:cubicBezTo>
                    <a:pt x="15243" y="269455"/>
                    <a:pt x="10580" y="264793"/>
                    <a:pt x="10580" y="259041"/>
                  </a:cubicBezTo>
                  <a:cubicBezTo>
                    <a:pt x="10580" y="253289"/>
                    <a:pt x="15243" y="248626"/>
                    <a:pt x="20994" y="248626"/>
                  </a:cubicBezTo>
                  <a:lnTo>
                    <a:pt x="123995" y="248626"/>
                  </a:lnTo>
                  <a:lnTo>
                    <a:pt x="122991" y="246171"/>
                  </a:lnTo>
                  <a:lnTo>
                    <a:pt x="122991" y="197380"/>
                  </a:lnTo>
                  <a:lnTo>
                    <a:pt x="23228" y="197380"/>
                  </a:lnTo>
                  <a:cubicBezTo>
                    <a:pt x="10353" y="197380"/>
                    <a:pt x="0" y="186778"/>
                    <a:pt x="0" y="173902"/>
                  </a:cubicBezTo>
                  <a:close/>
                  <a:moveTo>
                    <a:pt x="23228" y="0"/>
                  </a:moveTo>
                  <a:lnTo>
                    <a:pt x="250525" y="0"/>
                  </a:lnTo>
                  <a:cubicBezTo>
                    <a:pt x="263400" y="0"/>
                    <a:pt x="273753" y="10079"/>
                    <a:pt x="273753" y="22954"/>
                  </a:cubicBezTo>
                  <a:lnTo>
                    <a:pt x="273753" y="141505"/>
                  </a:lnTo>
                  <a:lnTo>
                    <a:pt x="0" y="141505"/>
                  </a:lnTo>
                  <a:lnTo>
                    <a:pt x="0" y="22954"/>
                  </a:lnTo>
                  <a:cubicBezTo>
                    <a:pt x="0" y="10079"/>
                    <a:pt x="10353" y="0"/>
                    <a:pt x="23228" y="0"/>
                  </a:cubicBezTo>
                  <a:close/>
                </a:path>
              </a:pathLst>
            </a:custGeom>
            <a:solidFill>
              <a:schemeClr val="bg1"/>
            </a:solidFill>
            <a:ln w="6350">
              <a:noFill/>
            </a:ln>
            <a:effectLst/>
          </p:spPr>
          <p:style>
            <a:lnRef idx="2">
              <a:schemeClr val="accent1">
                <a:shade val="15000"/>
              </a:schemeClr>
            </a:lnRef>
            <a:fillRef idx="1">
              <a:schemeClr val="accent1"/>
            </a:fillRef>
            <a:effectRef idx="0">
              <a:schemeClr val="accent1"/>
            </a:effectRef>
            <a:fontRef idx="minor">
              <a:schemeClr val="lt1"/>
            </a:fontRef>
          </p:style>
          <p:txBody>
            <a:bodyPr lIns="0" tIns="0" rIns="0" bIns="0" rtlCol="false" anchor="ctr"/>
            <a:lstStyle/>
            <a:p>
              <a:pPr algn="ctr"/>
              <a:endParaRPr lang="zh-CN" sz="2400" spc="400">
                <a:solidFill>
                  <a:schemeClr val="tx1">
                    <a:lumMod val="75000"/>
                    <a:lumOff val="25000"/>
                    <a:alpha val="100000"/>
                  </a:schemeClr>
                </a:solidFill>
                <a:latin typeface="默认字体"/>
                <a:ea typeface="默认字体"/>
                <a:cs typeface="思源宋体 CN Medium"/>
                <a:sym typeface="思源黑体 CN Normal"/>
              </a:endParaRPr>
            </a:p>
          </p:txBody>
        </p:sp>
      </p:grpSp>
      <p:grpSp>
        <p:nvGrpSpPr>
          <p:cNvPr id="14" name="组合 26"/>
          <p:cNvGrpSpPr/>
          <p:nvPr/>
        </p:nvGrpSpPr>
        <p:grpSpPr>
          <a:xfrm rot="0" flipH="true" flipV="false">
            <a:off x="7252905" y="4596355"/>
            <a:ext cx="559878" cy="559878"/>
            <a:chOff x="1064852" y="2467613"/>
            <a:chExt cx="559878" cy="559878"/>
          </a:xfrm>
        </p:grpSpPr>
        <p:sp>
          <p:nvSpPr>
            <p:cNvPr id="15" name="椭圆 27"/>
            <p:cNvSpPr/>
            <p:nvPr/>
          </p:nvSpPr>
          <p:spPr>
            <a:xfrm flipH="true">
              <a:off x="1064852" y="2467613"/>
              <a:ext cx="559878" cy="559878"/>
            </a:xfrm>
            <a:prstGeom prst="ellipse">
              <a:avLst/>
            </a:prstGeom>
            <a:solidFill>
              <a:schemeClr val="accent2">
                <a:alpha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false" anchor="ctr">
              <a:noAutofit/>
            </a:bodyPr>
            <a:lstStyle/>
            <a:p>
              <a:pPr algn="ctr"/>
              <a:endParaRPr lang="zh-CN" sz="2400">
                <a:solidFill>
                  <a:schemeClr val="tx1">
                    <a:lumMod val="75000"/>
                    <a:lumOff val="25000"/>
                    <a:alpha val="100000"/>
                  </a:schemeClr>
                </a:solidFill>
                <a:latin typeface="默认字体"/>
                <a:ea typeface="默认字体"/>
                <a:cs typeface="思源黑体 CN Regular"/>
                <a:sym typeface="思源黑体 CN Normal"/>
              </a:endParaRPr>
            </a:p>
          </p:txBody>
        </p:sp>
        <p:sp>
          <p:nvSpPr>
            <p:cNvPr id="16" name="任意多边形: 形状 28"/>
            <p:cNvSpPr/>
            <p:nvPr/>
          </p:nvSpPr>
          <p:spPr>
            <a:xfrm>
              <a:off x="1223212" y="2627882"/>
              <a:ext cx="243158" cy="239340"/>
            </a:xfrm>
            <a:custGeom>
              <a:avLst/>
              <a:gdLst>
                <a:gd name="connsiteX0" fmla="*/ 0 w 273753"/>
                <a:gd name="connsiteY0" fmla="*/ 162334 h 269455"/>
                <a:gd name="connsiteX1" fmla="*/ 273753 w 273753"/>
                <a:gd name="connsiteY1" fmla="*/ 162334 h 269455"/>
                <a:gd name="connsiteX2" fmla="*/ 273753 w 273753"/>
                <a:gd name="connsiteY2" fmla="*/ 173902 h 269455"/>
                <a:gd name="connsiteX3" fmla="*/ 250525 w 273753"/>
                <a:gd name="connsiteY3" fmla="*/ 197380 h 269455"/>
                <a:gd name="connsiteX4" fmla="*/ 150763 w 273753"/>
                <a:gd name="connsiteY4" fmla="*/ 197380 h 269455"/>
                <a:gd name="connsiteX5" fmla="*/ 150763 w 273753"/>
                <a:gd name="connsiteY5" fmla="*/ 246171 h 269455"/>
                <a:gd name="connsiteX6" fmla="*/ 149759 w 273753"/>
                <a:gd name="connsiteY6" fmla="*/ 248626 h 269455"/>
                <a:gd name="connsiteX7" fmla="*/ 252428 w 273753"/>
                <a:gd name="connsiteY7" fmla="*/ 248626 h 269455"/>
                <a:gd name="connsiteX8" fmla="*/ 262843 w 273753"/>
                <a:gd name="connsiteY8" fmla="*/ 259041 h 269455"/>
                <a:gd name="connsiteX9" fmla="*/ 252428 w 273753"/>
                <a:gd name="connsiteY9" fmla="*/ 269455 h 269455"/>
                <a:gd name="connsiteX10" fmla="*/ 20994 w 273753"/>
                <a:gd name="connsiteY10" fmla="*/ 269455 h 269455"/>
                <a:gd name="connsiteX11" fmla="*/ 10580 w 273753"/>
                <a:gd name="connsiteY11" fmla="*/ 259041 h 269455"/>
                <a:gd name="connsiteX12" fmla="*/ 20994 w 273753"/>
                <a:gd name="connsiteY12" fmla="*/ 248626 h 269455"/>
                <a:gd name="connsiteX13" fmla="*/ 123995 w 273753"/>
                <a:gd name="connsiteY13" fmla="*/ 248626 h 269455"/>
                <a:gd name="connsiteX14" fmla="*/ 122991 w 273753"/>
                <a:gd name="connsiteY14" fmla="*/ 246171 h 269455"/>
                <a:gd name="connsiteX15" fmla="*/ 122991 w 273753"/>
                <a:gd name="connsiteY15" fmla="*/ 197380 h 269455"/>
                <a:gd name="connsiteX16" fmla="*/ 23228 w 273753"/>
                <a:gd name="connsiteY16" fmla="*/ 197380 h 269455"/>
                <a:gd name="connsiteX17" fmla="*/ 0 w 273753"/>
                <a:gd name="connsiteY17" fmla="*/ 173902 h 269455"/>
                <a:gd name="connsiteX18" fmla="*/ 23228 w 273753"/>
                <a:gd name="connsiteY18" fmla="*/ 0 h 269455"/>
                <a:gd name="connsiteX19" fmla="*/ 250525 w 273753"/>
                <a:gd name="connsiteY19" fmla="*/ 0 h 269455"/>
                <a:gd name="connsiteX20" fmla="*/ 273753 w 273753"/>
                <a:gd name="connsiteY20" fmla="*/ 22954 h 269455"/>
                <a:gd name="connsiteX21" fmla="*/ 273753 w 273753"/>
                <a:gd name="connsiteY21" fmla="*/ 141505 h 269455"/>
                <a:gd name="connsiteX22" fmla="*/ 0 w 273753"/>
                <a:gd name="connsiteY22" fmla="*/ 141505 h 269455"/>
                <a:gd name="connsiteX23" fmla="*/ 0 w 273753"/>
                <a:gd name="connsiteY23" fmla="*/ 22954 h 269455"/>
                <a:gd name="connsiteX24" fmla="*/ 23228 w 273753"/>
                <a:gd name="connsiteY24" fmla="*/ 0 h 269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73753" h="269455">
                  <a:moveTo>
                    <a:pt x="0" y="162334"/>
                  </a:moveTo>
                  <a:lnTo>
                    <a:pt x="273753" y="162334"/>
                  </a:lnTo>
                  <a:lnTo>
                    <a:pt x="273753" y="173902"/>
                  </a:lnTo>
                  <a:cubicBezTo>
                    <a:pt x="273753" y="186778"/>
                    <a:pt x="263400" y="197380"/>
                    <a:pt x="250525" y="197380"/>
                  </a:cubicBezTo>
                  <a:lnTo>
                    <a:pt x="150763" y="197380"/>
                  </a:lnTo>
                  <a:lnTo>
                    <a:pt x="150763" y="246171"/>
                  </a:lnTo>
                  <a:lnTo>
                    <a:pt x="149759" y="248626"/>
                  </a:lnTo>
                  <a:lnTo>
                    <a:pt x="252428" y="248626"/>
                  </a:lnTo>
                  <a:cubicBezTo>
                    <a:pt x="258180" y="248626"/>
                    <a:pt x="262843" y="253289"/>
                    <a:pt x="262843" y="259041"/>
                  </a:cubicBezTo>
                  <a:cubicBezTo>
                    <a:pt x="262843" y="264793"/>
                    <a:pt x="258180" y="269455"/>
                    <a:pt x="252428" y="269455"/>
                  </a:cubicBezTo>
                  <a:lnTo>
                    <a:pt x="20994" y="269455"/>
                  </a:lnTo>
                  <a:cubicBezTo>
                    <a:pt x="15243" y="269455"/>
                    <a:pt x="10580" y="264793"/>
                    <a:pt x="10580" y="259041"/>
                  </a:cubicBezTo>
                  <a:cubicBezTo>
                    <a:pt x="10580" y="253289"/>
                    <a:pt x="15243" y="248626"/>
                    <a:pt x="20994" y="248626"/>
                  </a:cubicBezTo>
                  <a:lnTo>
                    <a:pt x="123995" y="248626"/>
                  </a:lnTo>
                  <a:lnTo>
                    <a:pt x="122991" y="246171"/>
                  </a:lnTo>
                  <a:lnTo>
                    <a:pt x="122991" y="197380"/>
                  </a:lnTo>
                  <a:lnTo>
                    <a:pt x="23228" y="197380"/>
                  </a:lnTo>
                  <a:cubicBezTo>
                    <a:pt x="10353" y="197380"/>
                    <a:pt x="0" y="186778"/>
                    <a:pt x="0" y="173902"/>
                  </a:cubicBezTo>
                  <a:close/>
                  <a:moveTo>
                    <a:pt x="23228" y="0"/>
                  </a:moveTo>
                  <a:lnTo>
                    <a:pt x="250525" y="0"/>
                  </a:lnTo>
                  <a:cubicBezTo>
                    <a:pt x="263400" y="0"/>
                    <a:pt x="273753" y="10079"/>
                    <a:pt x="273753" y="22954"/>
                  </a:cubicBezTo>
                  <a:lnTo>
                    <a:pt x="273753" y="141505"/>
                  </a:lnTo>
                  <a:lnTo>
                    <a:pt x="0" y="141505"/>
                  </a:lnTo>
                  <a:lnTo>
                    <a:pt x="0" y="22954"/>
                  </a:lnTo>
                  <a:cubicBezTo>
                    <a:pt x="0" y="10079"/>
                    <a:pt x="10353" y="0"/>
                    <a:pt x="23228" y="0"/>
                  </a:cubicBezTo>
                  <a:close/>
                </a:path>
              </a:pathLst>
            </a:custGeom>
            <a:solidFill>
              <a:schemeClr val="bg1"/>
            </a:solidFill>
            <a:ln w="6350">
              <a:noFill/>
            </a:ln>
            <a:effectLst/>
          </p:spPr>
          <p:style>
            <a:lnRef idx="2">
              <a:schemeClr val="accent1">
                <a:shade val="15000"/>
              </a:schemeClr>
            </a:lnRef>
            <a:fillRef idx="1">
              <a:schemeClr val="accent1"/>
            </a:fillRef>
            <a:effectRef idx="0">
              <a:schemeClr val="accent1"/>
            </a:effectRef>
            <a:fontRef idx="minor">
              <a:schemeClr val="lt1"/>
            </a:fontRef>
          </p:style>
          <p:txBody>
            <a:bodyPr lIns="0" tIns="0" rIns="0" bIns="0" rtlCol="false" anchor="ctr"/>
            <a:lstStyle/>
            <a:p>
              <a:pPr algn="ctr"/>
              <a:endParaRPr lang="zh-CN" sz="2400" spc="400">
                <a:solidFill>
                  <a:schemeClr val="tx1">
                    <a:lumMod val="75000"/>
                    <a:lumOff val="25000"/>
                    <a:alpha val="100000"/>
                  </a:schemeClr>
                </a:solidFill>
                <a:latin typeface="默认字体"/>
                <a:ea typeface="默认字体"/>
                <a:cs typeface="思源宋体 CN Medium"/>
                <a:sym typeface="思源黑体 CN Normal"/>
              </a:endParaRPr>
            </a:p>
          </p:txBody>
        </p:sp>
      </p:grpSp>
      <p:grpSp>
        <p:nvGrpSpPr>
          <p:cNvPr id="17" name="组合 32"/>
          <p:cNvGrpSpPr/>
          <p:nvPr/>
        </p:nvGrpSpPr>
        <p:grpSpPr>
          <a:xfrm rot="0" flipH="true" flipV="false">
            <a:off x="7252905" y="2349021"/>
            <a:ext cx="559878" cy="559878"/>
            <a:chOff x="1064852" y="2467613"/>
            <a:chExt cx="559878" cy="559878"/>
          </a:xfrm>
        </p:grpSpPr>
        <p:sp>
          <p:nvSpPr>
            <p:cNvPr id="18" name="椭圆 33"/>
            <p:cNvSpPr/>
            <p:nvPr/>
          </p:nvSpPr>
          <p:spPr>
            <a:xfrm flipH="true">
              <a:off x="1064852" y="2467613"/>
              <a:ext cx="559878" cy="559878"/>
            </a:xfrm>
            <a:prstGeom prst="ellipse">
              <a:avLst/>
            </a:prstGeom>
            <a:solidFill>
              <a:schemeClr val="accent1">
                <a:alpha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false" anchor="ctr">
              <a:noAutofit/>
            </a:bodyPr>
            <a:lstStyle/>
            <a:p>
              <a:pPr algn="ctr"/>
              <a:endParaRPr lang="zh-CN" sz="2400">
                <a:solidFill>
                  <a:schemeClr val="tx1">
                    <a:lumMod val="75000"/>
                    <a:lumOff val="25000"/>
                    <a:alpha val="100000"/>
                  </a:schemeClr>
                </a:solidFill>
                <a:latin typeface="默认字体"/>
                <a:ea typeface="默认字体"/>
                <a:cs typeface="思源黑体 CN Regular"/>
                <a:sym typeface="思源黑体 CN Normal"/>
              </a:endParaRPr>
            </a:p>
          </p:txBody>
        </p:sp>
        <p:sp>
          <p:nvSpPr>
            <p:cNvPr id="19" name="任意多边形: 形状 34"/>
            <p:cNvSpPr/>
            <p:nvPr/>
          </p:nvSpPr>
          <p:spPr>
            <a:xfrm>
              <a:off x="1223212" y="2627882"/>
              <a:ext cx="243158" cy="239340"/>
            </a:xfrm>
            <a:custGeom>
              <a:avLst/>
              <a:gdLst>
                <a:gd name="connsiteX0" fmla="*/ 0 w 273753"/>
                <a:gd name="connsiteY0" fmla="*/ 162334 h 269455"/>
                <a:gd name="connsiteX1" fmla="*/ 273753 w 273753"/>
                <a:gd name="connsiteY1" fmla="*/ 162334 h 269455"/>
                <a:gd name="connsiteX2" fmla="*/ 273753 w 273753"/>
                <a:gd name="connsiteY2" fmla="*/ 173902 h 269455"/>
                <a:gd name="connsiteX3" fmla="*/ 250525 w 273753"/>
                <a:gd name="connsiteY3" fmla="*/ 197380 h 269455"/>
                <a:gd name="connsiteX4" fmla="*/ 150763 w 273753"/>
                <a:gd name="connsiteY4" fmla="*/ 197380 h 269455"/>
                <a:gd name="connsiteX5" fmla="*/ 150763 w 273753"/>
                <a:gd name="connsiteY5" fmla="*/ 246171 h 269455"/>
                <a:gd name="connsiteX6" fmla="*/ 149759 w 273753"/>
                <a:gd name="connsiteY6" fmla="*/ 248626 h 269455"/>
                <a:gd name="connsiteX7" fmla="*/ 252428 w 273753"/>
                <a:gd name="connsiteY7" fmla="*/ 248626 h 269455"/>
                <a:gd name="connsiteX8" fmla="*/ 262843 w 273753"/>
                <a:gd name="connsiteY8" fmla="*/ 259041 h 269455"/>
                <a:gd name="connsiteX9" fmla="*/ 252428 w 273753"/>
                <a:gd name="connsiteY9" fmla="*/ 269455 h 269455"/>
                <a:gd name="connsiteX10" fmla="*/ 20994 w 273753"/>
                <a:gd name="connsiteY10" fmla="*/ 269455 h 269455"/>
                <a:gd name="connsiteX11" fmla="*/ 10580 w 273753"/>
                <a:gd name="connsiteY11" fmla="*/ 259041 h 269455"/>
                <a:gd name="connsiteX12" fmla="*/ 20994 w 273753"/>
                <a:gd name="connsiteY12" fmla="*/ 248626 h 269455"/>
                <a:gd name="connsiteX13" fmla="*/ 123995 w 273753"/>
                <a:gd name="connsiteY13" fmla="*/ 248626 h 269455"/>
                <a:gd name="connsiteX14" fmla="*/ 122991 w 273753"/>
                <a:gd name="connsiteY14" fmla="*/ 246171 h 269455"/>
                <a:gd name="connsiteX15" fmla="*/ 122991 w 273753"/>
                <a:gd name="connsiteY15" fmla="*/ 197380 h 269455"/>
                <a:gd name="connsiteX16" fmla="*/ 23228 w 273753"/>
                <a:gd name="connsiteY16" fmla="*/ 197380 h 269455"/>
                <a:gd name="connsiteX17" fmla="*/ 0 w 273753"/>
                <a:gd name="connsiteY17" fmla="*/ 173902 h 269455"/>
                <a:gd name="connsiteX18" fmla="*/ 23228 w 273753"/>
                <a:gd name="connsiteY18" fmla="*/ 0 h 269455"/>
                <a:gd name="connsiteX19" fmla="*/ 250525 w 273753"/>
                <a:gd name="connsiteY19" fmla="*/ 0 h 269455"/>
                <a:gd name="connsiteX20" fmla="*/ 273753 w 273753"/>
                <a:gd name="connsiteY20" fmla="*/ 22954 h 269455"/>
                <a:gd name="connsiteX21" fmla="*/ 273753 w 273753"/>
                <a:gd name="connsiteY21" fmla="*/ 141505 h 269455"/>
                <a:gd name="connsiteX22" fmla="*/ 0 w 273753"/>
                <a:gd name="connsiteY22" fmla="*/ 141505 h 269455"/>
                <a:gd name="connsiteX23" fmla="*/ 0 w 273753"/>
                <a:gd name="connsiteY23" fmla="*/ 22954 h 269455"/>
                <a:gd name="connsiteX24" fmla="*/ 23228 w 273753"/>
                <a:gd name="connsiteY24" fmla="*/ 0 h 2694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73753" h="269455">
                  <a:moveTo>
                    <a:pt x="0" y="162334"/>
                  </a:moveTo>
                  <a:lnTo>
                    <a:pt x="273753" y="162334"/>
                  </a:lnTo>
                  <a:lnTo>
                    <a:pt x="273753" y="173902"/>
                  </a:lnTo>
                  <a:cubicBezTo>
                    <a:pt x="273753" y="186778"/>
                    <a:pt x="263400" y="197380"/>
                    <a:pt x="250525" y="197380"/>
                  </a:cubicBezTo>
                  <a:lnTo>
                    <a:pt x="150763" y="197380"/>
                  </a:lnTo>
                  <a:lnTo>
                    <a:pt x="150763" y="246171"/>
                  </a:lnTo>
                  <a:lnTo>
                    <a:pt x="149759" y="248626"/>
                  </a:lnTo>
                  <a:lnTo>
                    <a:pt x="252428" y="248626"/>
                  </a:lnTo>
                  <a:cubicBezTo>
                    <a:pt x="258180" y="248626"/>
                    <a:pt x="262843" y="253289"/>
                    <a:pt x="262843" y="259041"/>
                  </a:cubicBezTo>
                  <a:cubicBezTo>
                    <a:pt x="262843" y="264793"/>
                    <a:pt x="258180" y="269455"/>
                    <a:pt x="252428" y="269455"/>
                  </a:cubicBezTo>
                  <a:lnTo>
                    <a:pt x="20994" y="269455"/>
                  </a:lnTo>
                  <a:cubicBezTo>
                    <a:pt x="15243" y="269455"/>
                    <a:pt x="10580" y="264793"/>
                    <a:pt x="10580" y="259041"/>
                  </a:cubicBezTo>
                  <a:cubicBezTo>
                    <a:pt x="10580" y="253289"/>
                    <a:pt x="15243" y="248626"/>
                    <a:pt x="20994" y="248626"/>
                  </a:cubicBezTo>
                  <a:lnTo>
                    <a:pt x="123995" y="248626"/>
                  </a:lnTo>
                  <a:lnTo>
                    <a:pt x="122991" y="246171"/>
                  </a:lnTo>
                  <a:lnTo>
                    <a:pt x="122991" y="197380"/>
                  </a:lnTo>
                  <a:lnTo>
                    <a:pt x="23228" y="197380"/>
                  </a:lnTo>
                  <a:cubicBezTo>
                    <a:pt x="10353" y="197380"/>
                    <a:pt x="0" y="186778"/>
                    <a:pt x="0" y="173902"/>
                  </a:cubicBezTo>
                  <a:close/>
                  <a:moveTo>
                    <a:pt x="23228" y="0"/>
                  </a:moveTo>
                  <a:lnTo>
                    <a:pt x="250525" y="0"/>
                  </a:lnTo>
                  <a:cubicBezTo>
                    <a:pt x="263400" y="0"/>
                    <a:pt x="273753" y="10079"/>
                    <a:pt x="273753" y="22954"/>
                  </a:cubicBezTo>
                  <a:lnTo>
                    <a:pt x="273753" y="141505"/>
                  </a:lnTo>
                  <a:lnTo>
                    <a:pt x="0" y="141505"/>
                  </a:lnTo>
                  <a:lnTo>
                    <a:pt x="0" y="22954"/>
                  </a:lnTo>
                  <a:cubicBezTo>
                    <a:pt x="0" y="10079"/>
                    <a:pt x="10353" y="0"/>
                    <a:pt x="23228" y="0"/>
                  </a:cubicBezTo>
                  <a:close/>
                </a:path>
              </a:pathLst>
            </a:custGeom>
            <a:solidFill>
              <a:schemeClr val="bg1"/>
            </a:solidFill>
            <a:ln w="6350">
              <a:noFill/>
            </a:ln>
            <a:effectLst/>
          </p:spPr>
          <p:style>
            <a:lnRef idx="2">
              <a:schemeClr val="accent1">
                <a:shade val="15000"/>
              </a:schemeClr>
            </a:lnRef>
            <a:fillRef idx="1">
              <a:schemeClr val="accent1"/>
            </a:fillRef>
            <a:effectRef idx="0">
              <a:schemeClr val="accent1"/>
            </a:effectRef>
            <a:fontRef idx="minor">
              <a:schemeClr val="lt1"/>
            </a:fontRef>
          </p:style>
          <p:txBody>
            <a:bodyPr lIns="0" tIns="0" rIns="0" bIns="0" rtlCol="false" anchor="ctr"/>
            <a:lstStyle/>
            <a:p>
              <a:pPr algn="ctr"/>
              <a:endParaRPr lang="zh-CN" sz="2400" spc="400">
                <a:solidFill>
                  <a:schemeClr val="tx1">
                    <a:lumMod val="75000"/>
                    <a:lumOff val="25000"/>
                    <a:alpha val="100000"/>
                  </a:schemeClr>
                </a:solidFill>
                <a:latin typeface="默认字体"/>
                <a:ea typeface="默认字体"/>
                <a:cs typeface="思源宋体 CN Medium"/>
                <a:sym typeface="思源黑体 CN Normal"/>
              </a:endParaRPr>
            </a:p>
          </p:txBody>
        </p:sp>
      </p:grpSp>
      <p:sp>
        <p:nvSpPr>
          <p:cNvPr id="20" name="箭头: 上 35"/>
          <p:cNvSpPr/>
          <p:nvPr/>
        </p:nvSpPr>
        <p:spPr>
          <a:xfrm rot="0" flipH="false" flipV="false">
            <a:off x="4623464" y="1369984"/>
            <a:ext cx="2329732" cy="4940845"/>
          </a:xfrm>
          <a:prstGeom prst="upArrow">
            <a:avLst>
              <a:gd name="adj1" fmla="val 50000"/>
              <a:gd name="adj2" fmla="val 59092"/>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false" anchor="ctr"/>
          <a:lstStyle/>
          <a:p>
            <a:pPr algn="ctr"/>
            <a:endParaRPr lang="zh-CN">
              <a:solidFill>
                <a:schemeClr val="tx1">
                  <a:lumMod val="75000"/>
                  <a:lumOff val="25000"/>
                  <a:alpha val="100000"/>
                </a:schemeClr>
              </a:solidFill>
              <a:latin typeface="默认字体"/>
              <a:ea typeface="默认字体"/>
              <a:cs typeface="思源黑体 CN Regular"/>
              <a:sym typeface="思源黑体 CN Normal"/>
            </a:endParaRPr>
          </a:p>
        </p:txBody>
      </p:sp>
      <p:sp>
        <p:nvSpPr>
          <p:cNvPr id="21" name="任意多边形: 形状 36"/>
          <p:cNvSpPr/>
          <p:nvPr/>
        </p:nvSpPr>
        <p:spPr>
          <a:xfrm rot="0" flipH="false" flipV="false">
            <a:off x="2754248" y="3849238"/>
            <a:ext cx="2570257" cy="2613989"/>
          </a:xfrm>
          <a:custGeom>
            <a:avLst/>
            <a:gdLst>
              <a:gd name="connsiteX0" fmla="*/ 2045471 w 2570257"/>
              <a:gd name="connsiteY0" fmla="*/ 0 h 2981956"/>
              <a:gd name="connsiteX1" fmla="*/ 2570257 w 2570257"/>
              <a:gd name="connsiteY1" fmla="*/ 564543 h 2981956"/>
              <a:gd name="connsiteX2" fmla="*/ 2326299 w 2570257"/>
              <a:gd name="connsiteY2" fmla="*/ 564543 h 2981956"/>
              <a:gd name="connsiteX3" fmla="*/ 2316860 w 2570257"/>
              <a:gd name="connsiteY3" fmla="*/ 751467 h 2981956"/>
              <a:gd name="connsiteX4" fmla="*/ 75779 w 2570257"/>
              <a:gd name="connsiteY4" fmla="*/ 2978368 h 2981956"/>
              <a:gd name="connsiteX5" fmla="*/ 0 w 2570257"/>
              <a:gd name="connsiteY5" fmla="*/ 2981956 h 2981956"/>
              <a:gd name="connsiteX6" fmla="*/ 0 w 2570257"/>
              <a:gd name="connsiteY6" fmla="*/ 2404741 h 2981956"/>
              <a:gd name="connsiteX7" fmla="*/ 20403 w 2570257"/>
              <a:gd name="connsiteY7" fmla="*/ 2403775 h 2981956"/>
              <a:gd name="connsiteX8" fmla="*/ 1742626 w 2570257"/>
              <a:gd name="connsiteY8" fmla="*/ 692451 h 2981956"/>
              <a:gd name="connsiteX9" fmla="*/ 1749084 w 2570257"/>
              <a:gd name="connsiteY9" fmla="*/ 564543 h 2981956"/>
              <a:gd name="connsiteX10" fmla="*/ 1520685 w 2570257"/>
              <a:gd name="connsiteY10" fmla="*/ 564543 h 2981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570257" h="2981956">
                <a:moveTo>
                  <a:pt x="2045471" y="0"/>
                </a:moveTo>
                <a:lnTo>
                  <a:pt x="2570257" y="564543"/>
                </a:lnTo>
                <a:lnTo>
                  <a:pt x="2326299" y="564543"/>
                </a:lnTo>
                <a:lnTo>
                  <a:pt x="2316860" y="751467"/>
                </a:lnTo>
                <a:cubicBezTo>
                  <a:pt x="2197167" y="1930072"/>
                  <a:pt x="1256528" y="2865983"/>
                  <a:pt x="75779" y="2978368"/>
                </a:cubicBezTo>
                <a:lnTo>
                  <a:pt x="0" y="2981956"/>
                </a:lnTo>
                <a:lnTo>
                  <a:pt x="0" y="2404741"/>
                </a:lnTo>
                <a:lnTo>
                  <a:pt x="20403" y="2403775"/>
                </a:lnTo>
                <a:cubicBezTo>
                  <a:pt x="927783" y="2317409"/>
                  <a:pt x="1650643" y="1598182"/>
                  <a:pt x="1742626" y="692451"/>
                </a:cubicBezTo>
                <a:lnTo>
                  <a:pt x="1749084" y="564543"/>
                </a:lnTo>
                <a:lnTo>
                  <a:pt x="1520685" y="564543"/>
                </a:lnTo>
                <a:close/>
              </a:path>
            </a:pathLst>
          </a:custGeom>
          <a:solidFill>
            <a:schemeClr val="bg1">
              <a:lumMod val="95000"/>
              <a:alpha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rtlCol="false" anchor="ctr">
            <a:noAutofit/>
          </a:bodyPr>
          <a:lstStyle/>
          <a:p>
            <a:pPr algn="ctr"/>
            <a:endParaRPr lang="zh-CN">
              <a:solidFill>
                <a:schemeClr val="tx1">
                  <a:lumMod val="75000"/>
                  <a:lumOff val="25000"/>
                  <a:alpha val="100000"/>
                </a:schemeClr>
              </a:solidFill>
              <a:latin typeface="默认字体"/>
              <a:ea typeface="默认字体"/>
              <a:cs typeface="思源黑体 CN Heavy"/>
              <a:sym typeface="思源黑体 CN Normal"/>
            </a:endParaRPr>
          </a:p>
        </p:txBody>
      </p:sp>
      <p:sp>
        <p:nvSpPr>
          <p:cNvPr id="22" name="任意多边形: 形状 37"/>
          <p:cNvSpPr/>
          <p:nvPr/>
        </p:nvSpPr>
        <p:spPr>
          <a:xfrm rot="0" flipH="true" flipV="false">
            <a:off x="6252156" y="3849238"/>
            <a:ext cx="2570257" cy="2613989"/>
          </a:xfrm>
          <a:custGeom>
            <a:avLst/>
            <a:gdLst>
              <a:gd name="connsiteX0" fmla="*/ 2045471 w 2570257"/>
              <a:gd name="connsiteY0" fmla="*/ 0 h 2981956"/>
              <a:gd name="connsiteX1" fmla="*/ 2570257 w 2570257"/>
              <a:gd name="connsiteY1" fmla="*/ 564543 h 2981956"/>
              <a:gd name="connsiteX2" fmla="*/ 2326299 w 2570257"/>
              <a:gd name="connsiteY2" fmla="*/ 564543 h 2981956"/>
              <a:gd name="connsiteX3" fmla="*/ 2316860 w 2570257"/>
              <a:gd name="connsiteY3" fmla="*/ 751467 h 2981956"/>
              <a:gd name="connsiteX4" fmla="*/ 75779 w 2570257"/>
              <a:gd name="connsiteY4" fmla="*/ 2978368 h 2981956"/>
              <a:gd name="connsiteX5" fmla="*/ 0 w 2570257"/>
              <a:gd name="connsiteY5" fmla="*/ 2981956 h 2981956"/>
              <a:gd name="connsiteX6" fmla="*/ 0 w 2570257"/>
              <a:gd name="connsiteY6" fmla="*/ 2404741 h 2981956"/>
              <a:gd name="connsiteX7" fmla="*/ 20403 w 2570257"/>
              <a:gd name="connsiteY7" fmla="*/ 2403775 h 2981956"/>
              <a:gd name="connsiteX8" fmla="*/ 1742626 w 2570257"/>
              <a:gd name="connsiteY8" fmla="*/ 692451 h 2981956"/>
              <a:gd name="connsiteX9" fmla="*/ 1749084 w 2570257"/>
              <a:gd name="connsiteY9" fmla="*/ 564543 h 2981956"/>
              <a:gd name="connsiteX10" fmla="*/ 1520685 w 2570257"/>
              <a:gd name="connsiteY10" fmla="*/ 564543 h 2981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570257" h="2981956">
                <a:moveTo>
                  <a:pt x="2045471" y="0"/>
                </a:moveTo>
                <a:lnTo>
                  <a:pt x="2570257" y="564543"/>
                </a:lnTo>
                <a:lnTo>
                  <a:pt x="2326299" y="564543"/>
                </a:lnTo>
                <a:lnTo>
                  <a:pt x="2316860" y="751467"/>
                </a:lnTo>
                <a:cubicBezTo>
                  <a:pt x="2197167" y="1930072"/>
                  <a:pt x="1256528" y="2865983"/>
                  <a:pt x="75779" y="2978368"/>
                </a:cubicBezTo>
                <a:lnTo>
                  <a:pt x="0" y="2981956"/>
                </a:lnTo>
                <a:lnTo>
                  <a:pt x="0" y="2404741"/>
                </a:lnTo>
                <a:lnTo>
                  <a:pt x="20403" y="2403775"/>
                </a:lnTo>
                <a:cubicBezTo>
                  <a:pt x="927783" y="2317409"/>
                  <a:pt x="1650643" y="1598182"/>
                  <a:pt x="1742626" y="692451"/>
                </a:cubicBezTo>
                <a:lnTo>
                  <a:pt x="1749084" y="564543"/>
                </a:lnTo>
                <a:lnTo>
                  <a:pt x="1520685" y="564543"/>
                </a:lnTo>
                <a:close/>
              </a:path>
            </a:pathLst>
          </a:custGeom>
          <a:solidFill>
            <a:schemeClr val="bg1">
              <a:lumMod val="95000"/>
              <a:alpha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rtlCol="false" anchor="ctr">
            <a:noAutofit/>
          </a:bodyPr>
          <a:lstStyle/>
          <a:p>
            <a:pPr algn="ctr"/>
            <a:endParaRPr lang="zh-CN">
              <a:solidFill>
                <a:schemeClr val="tx1">
                  <a:lumMod val="75000"/>
                  <a:lumOff val="25000"/>
                  <a:alpha val="100000"/>
                </a:schemeClr>
              </a:solidFill>
              <a:latin typeface="默认字体"/>
              <a:ea typeface="默认字体"/>
              <a:cs typeface="思源黑体 CN Heavy"/>
              <a:sym typeface="思源黑体 CN Normal"/>
            </a:endParaRPr>
          </a:p>
        </p:txBody>
      </p:sp>
      <p:sp>
        <p:nvSpPr>
          <p:cNvPr id="23" name="箭头: 上 38"/>
          <p:cNvSpPr/>
          <p:nvPr/>
        </p:nvSpPr>
        <p:spPr>
          <a:xfrm rot="0" flipH="false" flipV="false">
            <a:off x="5324504" y="1971629"/>
            <a:ext cx="927652" cy="4491600"/>
          </a:xfrm>
          <a:prstGeom prst="upArrow">
            <a:avLst>
              <a:gd name="adj1" fmla="val 57843"/>
              <a:gd name="adj2" fmla="val 61637"/>
            </a:avLst>
          </a:prstGeom>
          <a:gradFill flip="none" rotWithShape="true">
            <a:gsLst>
              <a:gs pos="0">
                <a:schemeClr val="bg1">
                  <a:alpha val="100000"/>
                </a:schemeClr>
              </a:gs>
              <a:gs pos="100000">
                <a:schemeClr val="bg1">
                  <a:alpha val="0"/>
                </a:schemeClr>
              </a:gs>
            </a:gsLst>
            <a:lin ang="5400000" scaled="true"/>
            <a:tileRect l="0" t="0" r="0" b="0"/>
          </a:gradFill>
          <a:ln>
            <a:noFill/>
          </a:ln>
        </p:spPr>
        <p:style>
          <a:lnRef idx="2">
            <a:schemeClr val="accent1">
              <a:shade val="50000"/>
            </a:schemeClr>
          </a:lnRef>
          <a:fillRef idx="1">
            <a:schemeClr val="accent1"/>
          </a:fillRef>
          <a:effectRef idx="0">
            <a:schemeClr val="accent1"/>
          </a:effectRef>
          <a:fontRef idx="minor">
            <a:schemeClr val="lt1"/>
          </a:fontRef>
        </p:style>
        <p:txBody>
          <a:bodyPr rtlCol="false" anchor="ctr"/>
          <a:lstStyle/>
          <a:p>
            <a:pPr algn="ctr"/>
            <a:endParaRPr lang="zh-CN" sz="2400">
              <a:ln w="25400">
                <a:noFill/>
              </a:ln>
              <a:solidFill>
                <a:schemeClr val="tx1">
                  <a:lumMod val="75000"/>
                  <a:lumOff val="25000"/>
                  <a:alpha val="100000"/>
                </a:schemeClr>
              </a:solidFill>
              <a:latin typeface="默认字体"/>
              <a:ea typeface="默认字体"/>
              <a:cs typeface="思源黑体 CN Regular"/>
              <a:sym typeface="思源黑体 CN Normal"/>
            </a:endParaRPr>
          </a:p>
        </p:txBody>
      </p:sp>
      <p:grpSp>
        <p:nvGrpSpPr>
          <p:cNvPr id="24" name="" descr="{&quot;isTemplate&quot;:true,&quot;type&quot;:&quot;list&quot;,&quot;alignment&quot;:&quot;left&quot;,&quot;alignmentVertical&quot;:&quot;top&quot;,&quot;canOmit&quot;:false,&quot;scalable&quot;:false,&quot;minItemsCount&quot;:-1}"/>
          <p:cNvGrpSpPr/>
          <p:nvPr/>
        </p:nvGrpSpPr>
        <p:grpSpPr>
          <a:xfrm rot="0" flipH="false" flipV="false">
            <a:off x="1342533" y="2138197"/>
            <a:ext cx="10385917" cy="4629080"/>
            <a:chOff x="1650203" y="1930612"/>
            <a:chExt cx="10385917" cy="4629080"/>
          </a:xfrm>
        </p:grpSpPr>
        <p:grpSp>
          <p:nvGrpSpPr>
            <p:cNvPr id="25" name="组合 9"/>
            <p:cNvGrpSpPr/>
            <p:nvPr/>
          </p:nvGrpSpPr>
          <p:grpSpPr>
            <a:xfrm rot="0" flipH="false" flipV="false">
              <a:off x="1650203" y="1930612"/>
              <a:ext cx="3572740" cy="2372962"/>
              <a:chOff x="1361700" y="1731904"/>
              <a:chExt cx="2497924" cy="2710271"/>
            </a:xfrm>
          </p:grpSpPr>
          <p:sp>
            <p:nvSpPr>
              <p:cNvPr id="26" name="文本框 10" descr="{&quot;isTemplate&quot;:true,&quot;type&quot;:&quot;content&quot;,&quot;canOmit&quot;:false,&quot;range&quot;:0}"/>
              <p:cNvSpPr txBox="true"/>
              <p:nvPr/>
            </p:nvSpPr>
            <p:spPr>
              <a:xfrm rot="0" flipH="false" flipV="false">
                <a:off x="1361700" y="2309974"/>
                <a:ext cx="2484914" cy="2132201"/>
              </a:xfrm>
              <a:prstGeom prst="rect"/>
              <a:noFill/>
              <a:ln/>
              <a:effectLst/>
            </p:spPr>
            <p:txBody>
              <a:bodyPr wrap="square">
                <a:noAutofit/>
              </a:bodyPr>
              <a:p>
                <a:pPr marL="0" indent="0" algn="l">
                  <a:lnSpc>
                    <a:spcPct val="130000"/>
                  </a:lnSpc>
                  <a:buNone/>
                </a:pPr>
                <a:r>
                  <a:rPr lang="zh-CN" sz="1200">
                    <a:solidFill>
                      <a:schemeClr val="tx1"/>
                    </a:solidFill>
                    <a:latin typeface="默认字体"/>
                    <a:ea typeface="默认字体"/>
                    <a:cs typeface="等线"/>
                    <a:sym typeface="思源宋体 CN"/>
                  </a:rPr>
                  <a:t>解答关于公共交通运营时间、票价调整等问题。提供公交线路、地铁时刻表等详细信息，方便市民安排出行，提升公共交通安全和便利性。</a:t>
                </a:r>
                <a:endParaRPr/>
              </a:p>
            </p:txBody>
          </p:sp>
          <p:sp>
            <p:nvSpPr>
              <p:cNvPr id="27" name="矩形 11" descr="{&quot;isTemplate&quot;:true,&quot;type&quot;:&quot;title&quot;,&quot;canOmit&quot;:false,&quot;range&quot;:0}"/>
              <p:cNvSpPr/>
              <p:nvPr/>
            </p:nvSpPr>
            <p:spPr>
              <a:xfrm rot="0" flipH="false" flipV="false">
                <a:off x="1361700" y="1731904"/>
                <a:ext cx="2497924" cy="578069"/>
              </a:xfrm>
              <a:prstGeom prst="rect"/>
              <a:ln/>
            </p:spPr>
            <p:txBody>
              <a:bodyPr wrap="none">
                <a:noAutofit/>
              </a:bodyPr>
              <a:p>
                <a:pPr marL="0" indent="0" algn="l">
                  <a:lnSpc>
                    <a:spcPct val="100000"/>
                  </a:lnSpc>
                  <a:buNone/>
                  <a:defRPr sz="1800">
                    <a:solidFill>
                      <a:schemeClr val="tx1">
                        <a:alpha val="100000"/>
                      </a:schemeClr>
                    </a:solidFill>
                    <a:latin typeface="等线"/>
                    <a:ea typeface="等线"/>
                    <a:cs typeface="+mn-cs"/>
                  </a:defRPr>
                </a:pPr>
                <a:r>
                  <a:rPr lang="zh-CN" sz="2400" b="false">
                    <a:latin typeface="默认字体"/>
                    <a:ea typeface="默认字体"/>
                    <a:cs typeface="等线"/>
                    <a:sym typeface="等线"/>
                  </a:rPr>
                  <a:t>公共交通咨询</a:t>
                </a:r>
                <a:endParaRPr>
                  <a:latin typeface="默认字体"/>
                  <a:ea typeface="默认字体"/>
                  <a:cs typeface="+mn-cs"/>
                </a:endParaRPr>
              </a:p>
            </p:txBody>
          </p:sp>
        </p:grpSp>
        <p:grpSp>
          <p:nvGrpSpPr>
            <p:cNvPr id="28" name="组合 9"/>
            <p:cNvGrpSpPr/>
            <p:nvPr/>
          </p:nvGrpSpPr>
          <p:grpSpPr>
            <a:xfrm rot="0" flipH="false" flipV="false">
              <a:off x="1650203" y="4186730"/>
              <a:ext cx="3572740" cy="2372962"/>
              <a:chOff x="1361700" y="1731904"/>
              <a:chExt cx="2497924" cy="2710271"/>
            </a:xfrm>
          </p:grpSpPr>
          <p:sp>
            <p:nvSpPr>
              <p:cNvPr id="29" name="文本框 10" descr="{&quot;isTemplate&quot;:true,&quot;type&quot;:&quot;content&quot;,&quot;canOmit&quot;:false,&quot;range&quot;:0}"/>
              <p:cNvSpPr txBox="true"/>
              <p:nvPr/>
            </p:nvSpPr>
            <p:spPr>
              <a:xfrm rot="0" flipH="false" flipV="false">
                <a:off x="1361700" y="2309974"/>
                <a:ext cx="2484913" cy="2132201"/>
              </a:xfrm>
              <a:prstGeom prst="rect"/>
              <a:noFill/>
              <a:ln/>
              <a:effectLst/>
            </p:spPr>
            <p:txBody>
              <a:bodyPr wrap="square">
                <a:noAutofit/>
              </a:bodyPr>
              <a:p>
                <a:pPr marL="0" indent="0" algn="l">
                  <a:lnSpc>
                    <a:spcPct val="130000"/>
                  </a:lnSpc>
                  <a:buNone/>
                </a:pPr>
                <a:r>
                  <a:rPr lang="zh-CN" sz="1200">
                    <a:solidFill>
                      <a:schemeClr val="tx1"/>
                    </a:solidFill>
                    <a:latin typeface="默认字体"/>
                    <a:ea typeface="默认字体"/>
                    <a:cs typeface="等线"/>
                    <a:sym typeface="思源宋体 CN"/>
                  </a:rPr>
                  <a:t>接收民众对公共设施如路灯损坏、道路破损等问题的报修信息。记录详细信息并及时反馈给相关部门处理，同时提供报修进度查询功能。</a:t>
                </a:r>
                <a:endParaRPr/>
              </a:p>
            </p:txBody>
          </p:sp>
          <p:sp>
            <p:nvSpPr>
              <p:cNvPr id="30" name="矩形 11" descr="{&quot;isTemplate&quot;:true,&quot;type&quot;:&quot;title&quot;,&quot;canOmit&quot;:false,&quot;range&quot;:0}"/>
              <p:cNvSpPr/>
              <p:nvPr/>
            </p:nvSpPr>
            <p:spPr>
              <a:xfrm rot="0" flipH="false" flipV="false">
                <a:off x="1361700" y="1731904"/>
                <a:ext cx="2497924" cy="578069"/>
              </a:xfrm>
              <a:prstGeom prst="rect"/>
              <a:ln/>
            </p:spPr>
            <p:txBody>
              <a:bodyPr wrap="none">
                <a:noAutofit/>
              </a:bodyPr>
              <a:p>
                <a:pPr marL="0" indent="0" algn="l">
                  <a:lnSpc>
                    <a:spcPct val="100000"/>
                  </a:lnSpc>
                  <a:buNone/>
                  <a:defRPr sz="1800">
                    <a:solidFill>
                      <a:schemeClr val="tx1">
                        <a:alpha val="100000"/>
                      </a:schemeClr>
                    </a:solidFill>
                    <a:latin typeface="等线"/>
                    <a:ea typeface="等线"/>
                    <a:cs typeface="+mn-cs"/>
                  </a:defRPr>
                </a:pPr>
                <a:r>
                  <a:rPr lang="zh-CN" sz="2400" b="false">
                    <a:latin typeface="默认字体"/>
                    <a:ea typeface="默认字体"/>
                    <a:cs typeface="等线"/>
                    <a:sym typeface="等线"/>
                  </a:rPr>
                  <a:t>公共设施报修</a:t>
                </a:r>
                <a:endParaRPr>
                  <a:latin typeface="默认字体"/>
                  <a:ea typeface="默认字体"/>
                  <a:cs typeface="+mn-cs"/>
                </a:endParaRPr>
              </a:p>
            </p:txBody>
          </p:sp>
        </p:grpSp>
        <p:grpSp>
          <p:nvGrpSpPr>
            <p:cNvPr id="31" name="组合 9"/>
            <p:cNvGrpSpPr/>
            <p:nvPr/>
          </p:nvGrpSpPr>
          <p:grpSpPr>
            <a:xfrm rot="0" flipH="false" flipV="false">
              <a:off x="8463380" y="1930612"/>
              <a:ext cx="3572740" cy="2372962"/>
              <a:chOff x="1361700" y="1731904"/>
              <a:chExt cx="2497924" cy="2710271"/>
            </a:xfrm>
          </p:grpSpPr>
          <p:sp>
            <p:nvSpPr>
              <p:cNvPr id="32" name="文本框 10" descr="{&quot;isTemplate&quot;:true,&quot;type&quot;:&quot;content&quot;,&quot;canOmit&quot;:false,&quot;range&quot;:0}"/>
              <p:cNvSpPr txBox="true"/>
              <p:nvPr/>
            </p:nvSpPr>
            <p:spPr>
              <a:xfrm rot="0" flipH="false" flipV="false">
                <a:off x="1361700" y="2309974"/>
                <a:ext cx="2484913" cy="2132201"/>
              </a:xfrm>
              <a:prstGeom prst="rect"/>
              <a:noFill/>
              <a:ln/>
              <a:effectLst/>
            </p:spPr>
            <p:txBody>
              <a:bodyPr wrap="square">
                <a:noAutofit/>
              </a:bodyPr>
              <a:p>
                <a:pPr marL="0" indent="0" algn="l">
                  <a:lnSpc>
                    <a:spcPct val="130000"/>
                  </a:lnSpc>
                  <a:buNone/>
                </a:pPr>
                <a:r>
                  <a:rPr lang="zh-CN" sz="1200">
                    <a:solidFill>
                      <a:schemeClr val="tx1"/>
                    </a:solidFill>
                    <a:latin typeface="默认字体"/>
                    <a:ea typeface="默认字体"/>
                    <a:cs typeface="等线"/>
                    <a:sym typeface="思源宋体 CN"/>
                  </a:rPr>
                  <a:t>解答公共环境卫生、垃圾处理等相关问题。提供垃圾分类指南、垃圾处理站点位置等信息，提高市民环保意识，保持城市环境整洁。</a:t>
                </a:r>
                <a:endParaRPr/>
              </a:p>
            </p:txBody>
          </p:sp>
          <p:sp>
            <p:nvSpPr>
              <p:cNvPr id="33" name="矩形 11" descr="{&quot;isTemplate&quot;:true,&quot;type&quot;:&quot;title&quot;,&quot;canOmit&quot;:false,&quot;range&quot;:0}"/>
              <p:cNvSpPr/>
              <p:nvPr/>
            </p:nvSpPr>
            <p:spPr>
              <a:xfrm rot="0" flipH="false" flipV="false">
                <a:off x="1361700" y="1731904"/>
                <a:ext cx="2497924" cy="578069"/>
              </a:xfrm>
              <a:prstGeom prst="rect"/>
              <a:ln/>
            </p:spPr>
            <p:txBody>
              <a:bodyPr wrap="none">
                <a:noAutofit/>
              </a:bodyPr>
              <a:p>
                <a:pPr marL="0" indent="0" algn="l">
                  <a:lnSpc>
                    <a:spcPct val="100000"/>
                  </a:lnSpc>
                  <a:buNone/>
                  <a:defRPr sz="1800">
                    <a:solidFill>
                      <a:schemeClr val="tx1">
                        <a:alpha val="100000"/>
                      </a:schemeClr>
                    </a:solidFill>
                    <a:latin typeface="等线"/>
                    <a:ea typeface="等线"/>
                    <a:cs typeface="+mn-cs"/>
                  </a:defRPr>
                </a:pPr>
                <a:r>
                  <a:rPr lang="zh-CN" sz="2400" b="false">
                    <a:latin typeface="默认字体"/>
                    <a:ea typeface="默认字体"/>
                    <a:cs typeface="等线"/>
                    <a:sym typeface="等线"/>
                  </a:rPr>
                  <a:t>环境卫生咨询</a:t>
                </a:r>
                <a:endParaRPr>
                  <a:latin typeface="默认字体"/>
                  <a:ea typeface="默认字体"/>
                  <a:cs typeface="+mn-cs"/>
                </a:endParaRPr>
              </a:p>
            </p:txBody>
          </p:sp>
        </p:grpSp>
        <p:grpSp>
          <p:nvGrpSpPr>
            <p:cNvPr id="34" name="组合 9"/>
            <p:cNvGrpSpPr/>
            <p:nvPr/>
          </p:nvGrpSpPr>
          <p:grpSpPr>
            <a:xfrm rot="0" flipH="false" flipV="false">
              <a:off x="8463380" y="4186730"/>
              <a:ext cx="3572740" cy="2372962"/>
              <a:chOff x="1361700" y="1731904"/>
              <a:chExt cx="2497924" cy="2710271"/>
            </a:xfrm>
          </p:grpSpPr>
          <p:sp>
            <p:nvSpPr>
              <p:cNvPr id="35" name="文本框 10" descr="{&quot;isTemplate&quot;:true,&quot;type&quot;:&quot;content&quot;,&quot;canOmit&quot;:false,&quot;range&quot;:0}"/>
              <p:cNvSpPr txBox="true"/>
              <p:nvPr/>
            </p:nvSpPr>
            <p:spPr>
              <a:xfrm rot="0" flipH="false" flipV="false">
                <a:off x="1361700" y="2309974"/>
                <a:ext cx="2484913" cy="2132201"/>
              </a:xfrm>
              <a:prstGeom prst="rect"/>
              <a:noFill/>
              <a:ln/>
              <a:effectLst/>
            </p:spPr>
            <p:txBody>
              <a:bodyPr wrap="square">
                <a:noAutofit/>
              </a:bodyPr>
              <a:p>
                <a:pPr marL="0" indent="0" algn="l">
                  <a:lnSpc>
                    <a:spcPct val="130000"/>
                  </a:lnSpc>
                  <a:buNone/>
                </a:pPr>
                <a:r>
                  <a:rPr lang="zh-CN" sz="1200">
                    <a:solidFill>
                      <a:schemeClr val="tx1"/>
                    </a:solidFill>
                    <a:latin typeface="默认字体"/>
                    <a:ea typeface="默认字体"/>
                    <a:cs typeface="等线"/>
                    <a:sym typeface="思源宋体 CN"/>
                  </a:rPr>
                  <a:t>提供社区文化活动、志愿者服务项目等信息。智能客服及时发布社区最新活动安排，鼓励居民参与社区建设，增强社区凝聚力和归属感。</a:t>
                </a:r>
                <a:endParaRPr/>
              </a:p>
            </p:txBody>
          </p:sp>
          <p:sp>
            <p:nvSpPr>
              <p:cNvPr id="36" name="矩形 11" descr="{&quot;isTemplate&quot;:true,&quot;type&quot;:&quot;title&quot;,&quot;canOmit&quot;:false,&quot;range&quot;:0}"/>
              <p:cNvSpPr/>
              <p:nvPr/>
            </p:nvSpPr>
            <p:spPr>
              <a:xfrm rot="0" flipH="false" flipV="false">
                <a:off x="1361700" y="1731904"/>
                <a:ext cx="2497924" cy="578069"/>
              </a:xfrm>
              <a:prstGeom prst="rect"/>
              <a:ln/>
            </p:spPr>
            <p:txBody>
              <a:bodyPr wrap="none">
                <a:noAutofit/>
              </a:bodyPr>
              <a:p>
                <a:pPr marL="0" indent="0" algn="l">
                  <a:lnSpc>
                    <a:spcPct val="100000"/>
                  </a:lnSpc>
                  <a:buNone/>
                  <a:defRPr sz="1800">
                    <a:solidFill>
                      <a:schemeClr val="tx1">
                        <a:alpha val="100000"/>
                      </a:schemeClr>
                    </a:solidFill>
                    <a:latin typeface="等线"/>
                    <a:ea typeface="等线"/>
                    <a:cs typeface="+mn-cs"/>
                  </a:defRPr>
                </a:pPr>
                <a:r>
                  <a:rPr lang="zh-CN" sz="2400" b="false">
                    <a:latin typeface="默认字体"/>
                    <a:ea typeface="默认字体"/>
                    <a:cs typeface="等线"/>
                    <a:sym typeface="等线"/>
                  </a:rPr>
                  <a:t>社区活动通知</a:t>
                </a:r>
                <a:endParaRPr>
                  <a:latin typeface="默认字体"/>
                  <a:ea typeface="默认字体"/>
                  <a:cs typeface="+mn-cs"/>
                </a:endParaRPr>
              </a:p>
            </p:txBody>
          </p:sp>
        </p:grpSp>
      </p:grpSp>
      <p:sp>
        <p:nvSpPr>
          <p:cNvPr id="37" name="" descr="{&quot;isTemplate&quot;:true,&quot;type&quot;:&quot;title&quot;,&quot;canOmit&quot;:false,&quot;range&quot;:0}"/>
          <p:cNvSpPr txBox="true"/>
          <p:nvPr/>
        </p:nvSpPr>
        <p:spPr>
          <a:xfrm rot="0" flipH="false" flipV="false">
            <a:off x="660396" y="418039"/>
            <a:ext cx="10668000" cy="520700"/>
          </a:xfrm>
          <a:prstGeom prst="rect">
            <a:avLst/>
          </a:prstGeom>
          <a:noFill/>
        </p:spPr>
        <p:txBody>
          <a:bodyPr wrap="square" lIns="90000" tIns="46800" rIns="90000" bIns="46800" rtlCol="false" anchor="b" anchorCtr="false">
            <a:spAutoFit/>
          </a:bodyPr>
          <a:lstStyle/>
          <a:p>
            <a:pPr marL="0" indent="0" algn="l">
              <a:lnSpc>
                <a:spcPct val="100000"/>
              </a:lnSpc>
              <a:buNone/>
            </a:pPr>
            <a:r>
              <a:rPr lang="zh-CN" sz="2800" b="true">
                <a:latin typeface="默认字体"/>
                <a:ea typeface="默认字体"/>
                <a:cs typeface="+mn-cs"/>
              </a:rPr>
              <a:t>便民服务与生活资讯</a:t>
            </a:r>
            <a:endParaRPr lang="en-US" sz="2800" b="true">
              <a:latin typeface="默认字体"/>
              <a:ea typeface="默认字体"/>
              <a:cs typeface="+mn-cs"/>
            </a:endParaRPr>
          </a:p>
        </p:txBody>
      </p:sp>
    </p:spTree>
  </p:cSld>
  <p:clrMapOvr>
    <a:masterClrMapping/>
  </p:clrMapOvr>
  <p:timing>
    <p:tnLst>
      <p:par>
        <p:cTn dur="indefinite" restart="never" nodeType="tmRoot">
          <p:childTnLst>
            <p:seq concurrent="true" nextAc="seek">
              <p:cTn dur="indefinite" nodeType="mainSeq">
                <p:childTnLst>
                  <p:par>
                    <p:cTn fill="hold">
                      <p:stCondLst>
                        <p:cond delay="indefinite"/>
                      </p:stCondLst>
                      <p:childTnLst>
                        <p:par>
                          <p:cTn fill="hold">
                            <p:stCondLst>
                              <p:cond delay="0"/>
                            </p:stCondLst>
                            <p:childTnLst>
                              <p:par>
                                <p:cTn id="1" presetID="10" presetClass="entr" presetSubtype="0" decel="100000" fill="hold" nodeType="withEffect">
                                  <p:stCondLst>
                                    <p:cond delay="0"/>
                                  </p:stCondLst>
                                  <p:childTnLst>
                                    <p:set>
                                      <p:cBhvr>
                                        <p:cTn id="2" dur="1" fill="hold">
                                          <p:stCondLst>
                                            <p:cond delay="0"/>
                                          </p:stCondLst>
                                        </p:cTn>
                                        <p:tgtEl>
                                          <p:spTgt spid="8"/>
                                        </p:tgtEl>
                                        <p:attrNameLst>
                                          <p:attrName>style.visibility</p:attrName>
                                        </p:attrNameLst>
                                      </p:cBhvr>
                                      <p:to>
                                        <p:strVal val="visible"/>
                                      </p:to>
                                    </p:set>
                                    <p:animEffect transition="in" filter="fade">
                                      <p:cBhvr>
                                        <p:cTn id="3" dur="500">
                                          <p:stCondLst>
                                            <p:cond delay="0"/>
                                          </p:stCondLst>
                                        </p:cTn>
                                        <p:tgtEl>
                                          <p:spTgt spid="8"/>
                                        </p:tgtEl>
                                      </p:cBhvr>
                                    </p:animEffect>
                                    <p:anim to="0" calcmode="lin" valueType="num">
                                      <p:cBhvr>
                                        <p:cTn id="4" dur="500" fill="hold">
                                          <p:stCondLst>
                                            <p:cond delay="0"/>
                                          </p:stCondLst>
                                        </p:cTn>
                                        <p:tgtEl>
                                          <p:spTgt spid="8"/>
                                        </p:tgtEl>
                                        <p:attrNameLst>
                                          <p:attrName>ppt_x</p:attrName>
                                        </p:attrNameLst>
                                      </p:cBhvr>
                                      <p:tavLst>
                                        <p:tav tm="0">
                                          <p:val>
                                            <p:strVal val="#ppt_x-.05"/>
                                          </p:val>
                                        </p:tav>
                                        <p:tav tm="100000">
                                          <p:val>
                                            <p:strVal val="#ppt_x"/>
                                          </p:val>
                                        </p:tav>
                                      </p:tavLst>
                                    </p:anim>
                                  </p:childTnLst>
                                </p:cTn>
                              </p:par>
                              <p:par>
                                <p:cTn id="5" presetID="10" presetClass="entr" presetSubtype="0" decel="100000"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stCondLst>
                                            <p:cond delay="0"/>
                                          </p:stCondLst>
                                        </p:cTn>
                                        <p:tgtEl>
                                          <p:spTgt spid="11"/>
                                        </p:tgtEl>
                                      </p:cBhvr>
                                    </p:animEffect>
                                    <p:anim to="0" calcmode="lin" valueType="num">
                                      <p:cBhvr>
                                        <p:cTn id="8" dur="500" fill="hold">
                                          <p:stCondLst>
                                            <p:cond delay="0"/>
                                          </p:stCondLst>
                                        </p:cTn>
                                        <p:tgtEl>
                                          <p:spTgt spid="11"/>
                                        </p:tgtEl>
                                        <p:attrNameLst>
                                          <p:attrName>ppt_x</p:attrName>
                                        </p:attrNameLst>
                                      </p:cBhvr>
                                      <p:tavLst>
                                        <p:tav tm="0">
                                          <p:val>
                                            <p:strVal val="#ppt_x-.05"/>
                                          </p:val>
                                        </p:tav>
                                        <p:tav tm="100000">
                                          <p:val>
                                            <p:strVal val="#ppt_x"/>
                                          </p:val>
                                        </p:tav>
                                      </p:tavLst>
                                    </p:anim>
                                  </p:childTnLst>
                                </p:cTn>
                              </p:par>
                              <p:par>
                                <p:cTn id="9" presetID="10" presetClass="entr" presetSubtype="0" decel="100000" fill="hold" nodeType="with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500">
                                          <p:stCondLst>
                                            <p:cond delay="0"/>
                                          </p:stCondLst>
                                        </p:cTn>
                                        <p:tgtEl>
                                          <p:spTgt spid="14"/>
                                        </p:tgtEl>
                                      </p:cBhvr>
                                    </p:animEffect>
                                    <p:anim to="0" calcmode="lin" valueType="num">
                                      <p:cBhvr>
                                        <p:cTn id="12" dur="500" fill="hold">
                                          <p:stCondLst>
                                            <p:cond delay="0"/>
                                          </p:stCondLst>
                                        </p:cTn>
                                        <p:tgtEl>
                                          <p:spTgt spid="14"/>
                                        </p:tgtEl>
                                        <p:attrNameLst>
                                          <p:attrName>ppt_x</p:attrName>
                                        </p:attrNameLst>
                                      </p:cBhvr>
                                      <p:tavLst>
                                        <p:tav tm="0">
                                          <p:val>
                                            <p:strVal val="#ppt_x-.05"/>
                                          </p:val>
                                        </p:tav>
                                        <p:tav tm="100000">
                                          <p:val>
                                            <p:strVal val="#ppt_x"/>
                                          </p:val>
                                        </p:tav>
                                      </p:tavLst>
                                    </p:anim>
                                  </p:childTnLst>
                                </p:cTn>
                              </p:par>
                              <p:par>
                                <p:cTn id="13" presetID="10" presetClass="entr" presetSubtype="0" decel="100000" fill="hold" nodeType="with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stCondLst>
                                            <p:cond delay="0"/>
                                          </p:stCondLst>
                                        </p:cTn>
                                        <p:tgtEl>
                                          <p:spTgt spid="17"/>
                                        </p:tgtEl>
                                      </p:cBhvr>
                                    </p:animEffect>
                                    <p:anim to="0" calcmode="lin" valueType="num">
                                      <p:cBhvr>
                                        <p:cTn id="16" dur="500" fill="hold">
                                          <p:stCondLst>
                                            <p:cond delay="0"/>
                                          </p:stCondLst>
                                        </p:cTn>
                                        <p:tgtEl>
                                          <p:spTgt spid="17"/>
                                        </p:tgtEl>
                                        <p:attrNameLst>
                                          <p:attrName>ppt_x</p:attrName>
                                        </p:attrNameLst>
                                      </p:cBhvr>
                                      <p:tavLst>
                                        <p:tav tm="0">
                                          <p:val>
                                            <p:strVal val="#ppt_x-.05"/>
                                          </p:val>
                                        </p:tav>
                                        <p:tav tm="100000">
                                          <p:val>
                                            <p:strVal val="#ppt_x"/>
                                          </p:val>
                                        </p:tav>
                                      </p:tavLst>
                                    </p:anim>
                                  </p:childTnLst>
                                </p:cTn>
                              </p:par>
                              <p:par>
                                <p:cTn id="17" presetID="10" presetClass="entr" presetSubtype="0" decel="100000" fill="hold" grpId="0" nodeType="with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500">
                                          <p:stCondLst>
                                            <p:cond delay="0"/>
                                          </p:stCondLst>
                                        </p:cTn>
                                        <p:tgtEl>
                                          <p:spTgt spid="20"/>
                                        </p:tgtEl>
                                      </p:cBhvr>
                                    </p:animEffect>
                                    <p:anim to="0" calcmode="lin" valueType="num">
                                      <p:cBhvr>
                                        <p:cTn id="20" dur="500" fill="hold">
                                          <p:stCondLst>
                                            <p:cond delay="0"/>
                                          </p:stCondLst>
                                        </p:cTn>
                                        <p:tgtEl>
                                          <p:spTgt spid="20"/>
                                        </p:tgtEl>
                                        <p:attrNameLst>
                                          <p:attrName>ppt_x</p:attrName>
                                        </p:attrNameLst>
                                      </p:cBhvr>
                                      <p:tavLst>
                                        <p:tav tm="0">
                                          <p:val>
                                            <p:strVal val="#ppt_x-.05"/>
                                          </p:val>
                                        </p:tav>
                                        <p:tav tm="100000">
                                          <p:val>
                                            <p:strVal val="#ppt_x"/>
                                          </p:val>
                                        </p:tav>
                                      </p:tavLst>
                                    </p:anim>
                                  </p:childTnLst>
                                </p:cTn>
                              </p:par>
                            </p:childTnLst>
                          </p:cTn>
                        </p:par>
                        <p:par>
                          <p:cTn fill="hold">
                            <p:stCondLst>
                              <p:cond delay="500"/>
                            </p:stCondLst>
                            <p:childTnLst>
                              <p:par>
                                <p:cTn id="21" presetID="10" presetClass="entr" presetSubtype="0" fill="hold" grpId="0" nodeType="afterEffect">
                                  <p:stCondLst>
                                    <p:cond delay="0"/>
                                  </p:stCondLst>
                                  <p:iterate type="wd">
                                    <p:tmPct val="10000"/>
                                  </p:iterate>
                                  <p:childTnLst>
                                    <p:set>
                                      <p:cBhvr>
                                        <p:cTn id="22" dur="1" fill="hold">
                                          <p:stCondLst>
                                            <p:cond delay="0"/>
                                          </p:stCondLst>
                                        </p:cTn>
                                        <p:tgtEl>
                                          <p:spTgt spid="22"/>
                                        </p:tgtEl>
                                        <p:attrNameLst>
                                          <p:attrName>style.visibility</p:attrName>
                                        </p:attrNameLst>
                                      </p:cBhvr>
                                      <p:to>
                                        <p:strVal val="visible"/>
                                      </p:to>
                                    </p:set>
                                    <p:anim to="0" calcmode="lin" valueType="num">
                                      <p:cBhvr>
                                        <p:cTn id="23" dur="500" decel="100000" fill="hold">
                                          <p:stCondLst>
                                            <p:cond delay="0"/>
                                          </p:stCondLst>
                                        </p:cTn>
                                        <p:tgtEl>
                                          <p:spTgt spid="22"/>
                                        </p:tgtEl>
                                        <p:attrNameLst>
                                          <p:attrName>ppt_y</p:attrName>
                                        </p:attrNameLst>
                                      </p:cBhvr>
                                      <p:tavLst>
                                        <p:tav tm="0">
                                          <p:val>
                                            <p:strVal val="ppt_y+0.02"/>
                                          </p:val>
                                        </p:tav>
                                        <p:tav tm="100000">
                                          <p:val>
                                            <p:strVal val="#ppt_y"/>
                                          </p:val>
                                        </p:tav>
                                      </p:tavLst>
                                    </p:anim>
                                    <p:animEffect transition="in" filter="fade">
                                      <p:cBhvr>
                                        <p:cTn id="24" dur="500">
                                          <p:stCondLst>
                                            <p:cond delay="0"/>
                                          </p:stCondLst>
                                        </p:cTn>
                                        <p:tgtEl>
                                          <p:spTgt spid="22"/>
                                        </p:tgtEl>
                                      </p:cBhvr>
                                    </p:animEffect>
                                    <p:animScale>
                                      <p:cBhvr>
                                        <p:cTn id="25" dur="500" decel="100000" fill="hold">
                                          <p:stCondLst>
                                            <p:cond delay="0"/>
                                          </p:stCondLst>
                                        </p:cTn>
                                        <p:tgtEl>
                                          <p:spTgt spid="22"/>
                                        </p:tgtEl>
                                      </p:cBhvr>
                                      <p:by x="100000" y="100000"/>
                                      <p:from x="110000" y="110000"/>
                                      <p:to x="100000" y="100000"/>
                                    </p:animScale>
                                  </p:childTnLst>
                                </p:cTn>
                              </p:par>
                            </p:childTnLst>
                          </p:cTn>
                        </p:par>
                        <p:par>
                          <p:cTn fill="hold">
                            <p:stCondLst>
                              <p:cond delay="500"/>
                            </p:stCondLst>
                            <p:childTnLst>
                              <p:par>
                                <p:cTn id="26" presetID="10" presetClass="entr" presetSubtype="0" fill="hold" grpId="0" nodeType="afterEffect">
                                  <p:stCondLst>
                                    <p:cond delay="0"/>
                                  </p:stCondLst>
                                  <p:iterate type="wd">
                                    <p:tmPct val="10000"/>
                                  </p:iterate>
                                  <p:childTnLst>
                                    <p:set>
                                      <p:cBhvr>
                                        <p:cTn id="27" dur="1" fill="hold">
                                          <p:stCondLst>
                                            <p:cond delay="0"/>
                                          </p:stCondLst>
                                        </p:cTn>
                                        <p:tgtEl>
                                          <p:spTgt spid="23"/>
                                        </p:tgtEl>
                                        <p:attrNameLst>
                                          <p:attrName>style.visibility</p:attrName>
                                        </p:attrNameLst>
                                      </p:cBhvr>
                                      <p:to>
                                        <p:strVal val="visible"/>
                                      </p:to>
                                    </p:set>
                                    <p:anim to="0" calcmode="lin" valueType="num">
                                      <p:cBhvr>
                                        <p:cTn id="28" dur="500" decel="100000" fill="hold">
                                          <p:stCondLst>
                                            <p:cond delay="0"/>
                                          </p:stCondLst>
                                        </p:cTn>
                                        <p:tgtEl>
                                          <p:spTgt spid="23"/>
                                        </p:tgtEl>
                                        <p:attrNameLst>
                                          <p:attrName>ppt_y</p:attrName>
                                        </p:attrNameLst>
                                      </p:cBhvr>
                                      <p:tavLst>
                                        <p:tav tm="0">
                                          <p:val>
                                            <p:strVal val="ppt_y+0.02"/>
                                          </p:val>
                                        </p:tav>
                                        <p:tav tm="100000">
                                          <p:val>
                                            <p:strVal val="#ppt_y"/>
                                          </p:val>
                                        </p:tav>
                                      </p:tavLst>
                                    </p:anim>
                                    <p:animEffect transition="in" filter="fade">
                                      <p:cBhvr>
                                        <p:cTn id="29" dur="500">
                                          <p:stCondLst>
                                            <p:cond delay="0"/>
                                          </p:stCondLst>
                                        </p:cTn>
                                        <p:tgtEl>
                                          <p:spTgt spid="23"/>
                                        </p:tgtEl>
                                      </p:cBhvr>
                                    </p:animEffect>
                                    <p:animScale>
                                      <p:cBhvr>
                                        <p:cTn id="30" dur="500" decel="100000" fill="hold">
                                          <p:stCondLst>
                                            <p:cond delay="0"/>
                                          </p:stCondLst>
                                        </p:cTn>
                                        <p:tgtEl>
                                          <p:spTgt spid="23"/>
                                        </p:tgtEl>
                                      </p:cBhvr>
                                      <p:by x="100000" y="100000"/>
                                      <p:from x="110000" y="110000"/>
                                      <p:to x="100000" y="100000"/>
                                    </p:animScale>
                                  </p:childTnLst>
                                </p:cTn>
                              </p:par>
                            </p:childTnLst>
                          </p:cTn>
                        </p:par>
                        <p:par>
                          <p:cTn fill="hold">
                            <p:stCondLst>
                              <p:cond delay="500"/>
                            </p:stCondLst>
                            <p:childTnLst>
                              <p:par>
                                <p:cTn id="31" presetID="10" presetClass="entr" presetSubtype="0" fill="hold" grpId="0" nodeType="afterEffect">
                                  <p:stCondLst>
                                    <p:cond delay="0"/>
                                  </p:stCondLst>
                                  <p:iterate type="wd">
                                    <p:tmPct val="10000"/>
                                  </p:iterate>
                                  <p:childTnLst>
                                    <p:set>
                                      <p:cBhvr>
                                        <p:cTn id="32" dur="1" fill="hold">
                                          <p:stCondLst>
                                            <p:cond delay="0"/>
                                          </p:stCondLst>
                                        </p:cTn>
                                        <p:tgtEl>
                                          <p:spTgt spid="21"/>
                                        </p:tgtEl>
                                        <p:attrNameLst>
                                          <p:attrName>style.visibility</p:attrName>
                                        </p:attrNameLst>
                                      </p:cBhvr>
                                      <p:to>
                                        <p:strVal val="visible"/>
                                      </p:to>
                                    </p:set>
                                    <p:anim to="0" calcmode="lin" valueType="num">
                                      <p:cBhvr>
                                        <p:cTn id="33" dur="500" decel="100000" fill="hold">
                                          <p:stCondLst>
                                            <p:cond delay="0"/>
                                          </p:stCondLst>
                                        </p:cTn>
                                        <p:tgtEl>
                                          <p:spTgt spid="21"/>
                                        </p:tgtEl>
                                        <p:attrNameLst>
                                          <p:attrName>ppt_y</p:attrName>
                                        </p:attrNameLst>
                                      </p:cBhvr>
                                      <p:tavLst>
                                        <p:tav tm="0">
                                          <p:val>
                                            <p:strVal val="ppt_y+0.02"/>
                                          </p:val>
                                        </p:tav>
                                        <p:tav tm="100000">
                                          <p:val>
                                            <p:strVal val="#ppt_y"/>
                                          </p:val>
                                        </p:tav>
                                      </p:tavLst>
                                    </p:anim>
                                    <p:animEffect transition="in" filter="fade">
                                      <p:cBhvr>
                                        <p:cTn id="34" dur="500">
                                          <p:stCondLst>
                                            <p:cond delay="0"/>
                                          </p:stCondLst>
                                        </p:cTn>
                                        <p:tgtEl>
                                          <p:spTgt spid="21"/>
                                        </p:tgtEl>
                                      </p:cBhvr>
                                    </p:animEffect>
                                    <p:animScale>
                                      <p:cBhvr>
                                        <p:cTn id="35" dur="500" decel="100000" fill="hold">
                                          <p:stCondLst>
                                            <p:cond delay="0"/>
                                          </p:stCondLst>
                                        </p:cTn>
                                        <p:tgtEl>
                                          <p:spTgt spid="21"/>
                                        </p:tgtEl>
                                      </p:cBhvr>
                                      <p:by x="100000" y="100000"/>
                                      <p:from x="110000" y="110000"/>
                                      <p:to x="100000" y="100000"/>
                                    </p:animScale>
                                  </p:childTnLst>
                                </p:cTn>
                              </p:par>
                            </p:childTnLst>
                          </p:cTn>
                        </p:par>
                      </p:childTnLst>
                    </p:cTn>
                  </p:par>
                </p:childTnLst>
              </p:cTn>
              <p:prevCondLst>
                <p:cond evt="onPrev" delay="0"/>
              </p:prevCondLst>
              <p:nextCondLst>
                <p:cond evt="onNext" delay="0">
                  <p:tgtEl>
                    <p:sldTgt/>
                  </p:tgtEl>
                </p:cond>
              </p:nextCondLst>
            </p:seq>
          </p:childTnLst>
        </p:cTn>
      </p:par>
    </p:tnLst>
  </p:timing>
</p:sld>
</file>

<file path=ppt/slides/slide11.xml><?xml version="1.0" encoding="utf-8"?>
<p:sld xmlns:a="http://schemas.openxmlformats.org/drawingml/2006/main" xmlns:p="http://schemas.openxmlformats.org/presentationml/2006/main">
  <p:cSld>
    <p:spTree>
      <p:nvGrpSpPr>
        <p:cNvPr id="38" name="" descr="{&quot;isTemplate&quot;:true,&quot;type&quot;:2,&quot;originSlideId&quot;:&quot;000006&quot;}"/>
        <p:cNvGrpSpPr/>
        <p:nvPr/>
      </p:nvGrpSpPr>
      <p:grpSpPr>
        <a:xfrm>
          <a:off x="0" y="0"/>
          <a:ext cx="0" cy="0"/>
          <a:chOff x="0" y="0"/>
          <a:chExt cx="0" cy="0"/>
        </a:xfrm>
      </p:grpSpPr>
      <p:sp>
        <p:nvSpPr>
          <p:cNvPr id="39" name="标题 3" descr="{&quot;isTemplate&quot;:true,&quot;type&quot;:&quot;title&quot;,&quot;canOmit&quot;:false,&quot;range&quot;:0}"/>
          <p:cNvSpPr>
            <a:spLocks noGrp="true"/>
          </p:cNvSpPr>
          <p:nvPr>
            <p:ph type="title" idx="4294967295"/>
          </p:nvPr>
        </p:nvSpPr>
        <p:spPr>
          <a:xfrm rot="0" flipH="false" flipV="false">
            <a:off x="838200" y="3234402"/>
            <a:ext cx="10515600" cy="1325563"/>
          </a:xfrm>
          <a:prstGeom prst="rect"/>
        </p:spPr>
        <p:txBody>
          <a:bodyPr anchor="t"/>
          <a:lstStyle/>
          <a:p>
            <a:pPr marL="0" indent="0" algn="ctr">
              <a:lnSpc>
                <a:spcPct val="100000"/>
              </a:lnSpc>
              <a:buNone/>
            </a:pPr>
            <a:r>
              <a:rPr lang="zh-CN" sz="6000" b="true">
                <a:solidFill>
                  <a:srgbClr val="000000">
                    <a:alpha val="100000"/>
                  </a:srgbClr>
                </a:solidFill>
                <a:latin typeface="Arial"/>
                <a:ea typeface="微软雅黑"/>
                <a:cs typeface="+mj-cs"/>
              </a:rPr>
              <a:t>事业单位服务窗口特色</a:t>
            </a:r>
            <a:endParaRPr lang="zh-CN" sz="6000">
              <a:solidFill>
                <a:srgbClr val="080808">
                  <a:alpha val="100000"/>
                </a:srgbClr>
              </a:solidFill>
            </a:endParaRPr>
          </a:p>
        </p:txBody>
      </p:sp>
      <p:sp>
        <p:nvSpPr>
          <p:cNvPr id="40" name="椭圆 8"/>
          <p:cNvSpPr/>
          <p:nvPr/>
        </p:nvSpPr>
        <p:spPr>
          <a:xfrm>
            <a:off x="5183371" y="2106466"/>
            <a:ext cx="514350" cy="514350"/>
          </a:xfrm>
          <a:prstGeom prst="ellipse">
            <a:avLst/>
          </a:prstGeom>
          <a:gradFill flip="none" rotWithShape="true">
            <a:gsLst>
              <a:gs pos="7000">
                <a:schemeClr val="accent1">
                  <a:lumMod val="5000"/>
                  <a:lumOff val="95000"/>
                  <a:alpha val="0"/>
                </a:schemeClr>
              </a:gs>
              <a:gs pos="100000">
                <a:schemeClr val="accent1">
                  <a:lumMod val="30000"/>
                  <a:lumOff val="70000"/>
                  <a:alpha val="60000"/>
                </a:schemeClr>
              </a:gs>
            </a:gsLst>
            <a:lin ang="0" scaled="true"/>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false" anchor="ctr">
            <a:noAutofit/>
          </a:bodyPr>
          <a:lstStyle/>
          <a:p>
            <a:pPr marL="0" marR="0" lvl="0" indent="0" algn="ctr" defTabSz="914400" rtl="false" eaLnBrk="true" fontAlgn="auto" latinLnBrk="false" hangingPunct="true">
              <a:lnSpc>
                <a:spcPct val="100000"/>
              </a:lnSpc>
              <a:spcBef>
                <a:spcPts val="0"/>
              </a:spcBef>
              <a:spcAft>
                <a:spcPts val="0"/>
              </a:spcAft>
              <a:buClrTx/>
              <a:buSzTx/>
              <a:buFontTx/>
              <a:buNone/>
              <a:tabLst/>
              <a:defRPr/>
            </a:pPr>
            <a:endParaRPr kumimoji="false" lang="zh-CN" altLang="en-US" sz="1800" b="false" i="false" u="none" strike="noStrike" kern="1200" cap="none" spc="0" normalizeH="false" baseline="0" noProof="false">
              <a:ln>
                <a:noFill/>
              </a:ln>
              <a:solidFill>
                <a:srgbClr val="FFFFFF"/>
              </a:solidFill>
              <a:effectLst/>
              <a:uLnTx/>
              <a:uFillTx/>
              <a:latin typeface="Arial"/>
              <a:ea typeface="微软雅黑"/>
              <a:cs typeface="+mn-cs"/>
            </a:endParaRPr>
          </a:p>
        </p:txBody>
      </p:sp>
      <p:sp>
        <p:nvSpPr>
          <p:cNvPr id="41" name="文本框 6"/>
          <p:cNvSpPr txBox="true"/>
          <p:nvPr/>
        </p:nvSpPr>
        <p:spPr>
          <a:xfrm rot="0" flipH="false" flipV="false">
            <a:off x="5373070" y="2363641"/>
            <a:ext cx="1942130" cy="951057"/>
          </a:xfrm>
          <a:prstGeom prst="rect">
            <a:avLst/>
          </a:prstGeom>
        </p:spPr>
        <p:txBody>
          <a:bodyPr vert="horz" lIns="91440" tIns="45720" rIns="91440" bIns="45720" rtlCol="false" anchor="b">
            <a:noAutofit/>
          </a:bodyPr>
          <a:lstStyle>
            <a:lvl1pPr algn="l" defTabSz="914400" rtl="false" eaLnBrk="true" latinLnBrk="false" hangingPunct="true">
              <a:lnSpc>
                <a:spcPct val="90000"/>
              </a:lnSpc>
              <a:spcBef>
                <a:spcPct val="1"/>
              </a:spcBef>
              <a:buNone/>
              <a:defRPr lang="zh-CN" altLang="en-US" sz="2400" b="true" kern="1200">
                <a:solidFill>
                  <a:schemeClr val="tx1"/>
                </a:solidFill>
                <a:latin typeface="+mj-lt"/>
                <a:ea typeface="+mj-ea"/>
                <a:cs typeface="+mj-cs"/>
              </a:defRPr>
            </a:lvl1pPr>
          </a:lstStyle>
          <a:p>
            <a:pPr marL="0" marR="0" lvl="0" indent="0" algn="l" defTabSz="914400" rtl="false" eaLnBrk="true" fontAlgn="auto" latinLnBrk="false" hangingPunct="true">
              <a:lnSpc>
                <a:spcPct val="100000"/>
              </a:lnSpc>
              <a:spcBef>
                <a:spcPts val="0"/>
              </a:spcBef>
              <a:spcAft>
                <a:spcPts val="0"/>
              </a:spcAft>
              <a:buClrTx/>
              <a:buSzPct val="25000"/>
              <a:buFontTx/>
              <a:buNone/>
              <a:tabLst/>
              <a:defRPr/>
            </a:pPr>
            <a:r>
              <a:rPr kumimoji="false" lang="en-GB" altLang="zh-CN" sz="6600" b="true" i="false" u="none" strike="noStrike" kern="1200" cap="none" spc="0" normalizeH="false" baseline="0" noProof="false" dirty="false">
                <a:ln>
                  <a:noFill/>
                </a:ln>
                <a:solidFill>
                  <a:srgbClr val="0053F9"/>
                </a:solidFill>
                <a:effectLst/>
                <a:uLnTx/>
                <a:uFillTx/>
                <a:latin typeface="Arial Black" panose="020B0604020202020204" pitchFamily="34" charset="0"/>
                <a:ea typeface="微软雅黑"/>
                <a:cs typeface="Arial Black" panose="020B0604020202020204" pitchFamily="34" charset="0"/>
              </a:rPr>
              <a:t>03.</a:t>
            </a:r>
            <a:endParaRPr kumimoji="false" lang="en-GB" altLang="en-US" sz="6600" b="true" i="false" u="none" strike="noStrike" kern="1200" cap="none" spc="0" normalizeH="false" baseline="0" noProof="false" dirty="false">
              <a:ln>
                <a:noFill/>
              </a:ln>
              <a:solidFill>
                <a:srgbClr val="0053F9"/>
              </a:solidFill>
              <a:effectLst/>
              <a:uLnTx/>
              <a:uFillTx/>
              <a:latin typeface="Arial Black" panose="020B0604020202020204" pitchFamily="34" charset="0"/>
              <a:ea typeface="微软雅黑"/>
              <a:cs typeface="Arial Black" panose="020B0604020202020204" pitchFamily="34" charset="0"/>
            </a:endParaRPr>
          </a:p>
        </p:txBody>
      </p:sp>
    </p:spTree>
  </p:cSld>
  <p:clrMapOvr>
    <a:masterClrMapping/>
  </p:clrMapOvr>
</p:sld>
</file>

<file path=ppt/slides/slide12.xml><?xml version="1.0" encoding="utf-8"?>
<p:sld xmlns:a="http://schemas.openxmlformats.org/drawingml/2006/main" xmlns:p="http://schemas.openxmlformats.org/presentationml/2006/main">
  <p:cSld>
    <p:spTree>
      <p:nvGrpSpPr>
        <p:cNvPr id="42" name="" descr="{&quot;isTemplate&quot;:true,&quot;type&quot;:3,&quot;originSlideId&quot;:&quot;d13ad68f&quot;}"/>
        <p:cNvGrpSpPr/>
        <p:nvPr/>
      </p:nvGrpSpPr>
      <p:grpSpPr>
        <a:xfrm>
          <a:off x="0" y="0"/>
          <a:ext cx="0" cy="0"/>
          <a:chOff x="0" y="0"/>
          <a:chExt cx="0" cy="0"/>
        </a:xfrm>
      </p:grpSpPr>
      <p:grpSp>
        <p:nvGrpSpPr>
          <p:cNvPr id="43" name="" descr="{&quot;isTemplate&quot;:true,&quot;type&quot;:&quot;list&quot;,&quot;alignment&quot;:&quot;left&quot;,&quot;alignmentVertical&quot;:&quot;top&quot;,&quot;canOmit&quot;:false,&quot;scalable&quot;:false,&quot;minItemsCount&quot;:-1}"/>
          <p:cNvGrpSpPr/>
          <p:nvPr/>
        </p:nvGrpSpPr>
        <p:grpSpPr>
          <a:xfrm>
            <a:off x="745645" y="1484313"/>
            <a:ext cx="10700710" cy="4752975"/>
            <a:chOff x="745645" y="1484313"/>
            <a:chExt cx="10700710" cy="4752975"/>
          </a:xfrm>
        </p:grpSpPr>
        <p:grpSp>
          <p:nvGrpSpPr>
            <p:cNvPr id="44" name=""/>
            <p:cNvGrpSpPr/>
            <p:nvPr/>
          </p:nvGrpSpPr>
          <p:grpSpPr>
            <a:xfrm rot="0" flipH="false" flipV="false">
              <a:off x="745645" y="1484313"/>
              <a:ext cx="2448272" cy="4752975"/>
              <a:chOff x="839416" y="1484313"/>
              <a:chExt cx="2448272" cy="4752975"/>
            </a:xfrm>
          </p:grpSpPr>
          <p:grpSp>
            <p:nvGrpSpPr>
              <p:cNvPr id="45" name="组合 8"/>
              <p:cNvGrpSpPr/>
              <p:nvPr/>
            </p:nvGrpSpPr>
            <p:grpSpPr>
              <a:xfrm rot="0" flipH="false" flipV="false">
                <a:off x="839416" y="2006742"/>
                <a:ext cx="2448272" cy="4230546"/>
                <a:chOff x="839416" y="2006742"/>
                <a:chExt cx="2448272" cy="4230546"/>
              </a:xfrm>
            </p:grpSpPr>
            <p:sp>
              <p:nvSpPr>
                <p:cNvPr id="46" name="矩形: 剪去对角 9"/>
                <p:cNvSpPr/>
                <p:nvPr/>
              </p:nvSpPr>
              <p:spPr>
                <a:xfrm>
                  <a:off x="1086096" y="2006742"/>
                  <a:ext cx="2201592" cy="4230546"/>
                </a:xfrm>
                <a:prstGeom prst="snip2Diag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false" anchor="ctr"/>
                <a:lstStyle/>
                <a:p>
                  <a:pPr algn="ctr"/>
                  <a:endParaRPr lang="zh-CN">
                    <a:solidFill>
                      <a:schemeClr val="tx1">
                        <a:lumMod val="85000"/>
                        <a:lumOff val="15000"/>
                        <a:alpha val="100000"/>
                      </a:schemeClr>
                    </a:solidFill>
                    <a:latin typeface="默认字体"/>
                    <a:ea typeface="默认字体"/>
                    <a:cs typeface="思源黑体 CN Regular"/>
                    <a:sym typeface="思源黑体 CN Normal"/>
                  </a:endParaRPr>
                </a:p>
              </p:txBody>
            </p:sp>
            <p:sp>
              <p:nvSpPr>
                <p:cNvPr id="47" name="矩形: 剪去对角 10"/>
                <p:cNvSpPr/>
                <p:nvPr/>
              </p:nvSpPr>
              <p:spPr>
                <a:xfrm>
                  <a:off x="839416" y="2006742"/>
                  <a:ext cx="2350736" cy="4032424"/>
                </a:xfrm>
                <a:prstGeom prst="snip2DiagRect">
                  <a:avLst/>
                </a:prstGeom>
                <a:solidFill>
                  <a:schemeClr val="bg1"/>
                </a:solidFill>
                <a:ln>
                  <a:solidFill>
                    <a:schemeClr val="bg1">
                      <a:lumMod val="85000"/>
                    </a:schemeClr>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false" anchor="ctr"/>
                <a:lstStyle/>
                <a:p>
                  <a:pPr algn="ctr"/>
                  <a:endParaRPr lang="zh-CN">
                    <a:solidFill>
                      <a:schemeClr val="tx1">
                        <a:lumMod val="85000"/>
                        <a:lumOff val="15000"/>
                        <a:alpha val="100000"/>
                      </a:schemeClr>
                    </a:solidFill>
                    <a:latin typeface="默认字体"/>
                    <a:ea typeface="默认字体"/>
                    <a:cs typeface="思源黑体 CN Regular"/>
                    <a:sym typeface="思源黑体 CN Normal"/>
                  </a:endParaRPr>
                </a:p>
              </p:txBody>
            </p:sp>
          </p:grpSp>
          <p:grpSp>
            <p:nvGrpSpPr>
              <p:cNvPr id="48" name=""/>
              <p:cNvGrpSpPr/>
              <p:nvPr/>
            </p:nvGrpSpPr>
            <p:grpSpPr>
              <a:xfrm rot="0" flipH="false" flipV="false">
                <a:off x="1006785" y="2886248"/>
                <a:ext cx="2015998" cy="2592647"/>
                <a:chOff x="1006785" y="2886248"/>
                <a:chExt cx="2015998" cy="2592647"/>
              </a:xfrm>
            </p:grpSpPr>
            <p:sp>
              <p:nvSpPr>
                <p:cNvPr id="49" name="文本框 12" descr="{&quot;isTemplate&quot;:true,&quot;type&quot;:&quot;title&quot;,&quot;canOmit&quot;:false,&quot;range&quot;:0}"/>
                <p:cNvSpPr txBox="true"/>
                <p:nvPr/>
              </p:nvSpPr>
              <p:spPr>
                <a:xfrm rot="0" flipH="false" flipV="false">
                  <a:off x="1006785" y="2886248"/>
                  <a:ext cx="2015998" cy="304800"/>
                </a:xfrm>
                <a:prstGeom prst="rect">
                  <a:avLst/>
                </a:prstGeom>
                <a:noFill/>
                <a:ln/>
              </p:spPr>
              <p:txBody>
                <a:bodyPr wrap="square" lIns="0" tIns="0" rIns="0" bIns="0" rtlCol="false" anchor="ctr" anchorCtr="false">
                  <a:noAutofit/>
                </a:bodyPr>
                <a:lstStyle/>
                <a:p>
                  <a:pPr marL="0" indent="0" algn="ctr">
                    <a:lnSpc>
                      <a:spcPct val="100000"/>
                    </a:lnSpc>
                    <a:buNone/>
                    <a:defRPr sz="1800">
                      <a:solidFill>
                        <a:schemeClr val="tx1">
                          <a:alpha val="100000"/>
                        </a:schemeClr>
                      </a:solidFill>
                      <a:latin typeface="等线"/>
                      <a:ea typeface="等线"/>
                      <a:cs typeface="+mn-cs"/>
                    </a:defRPr>
                  </a:pPr>
                  <a:r>
                    <a:rPr lang="zh-CN" sz="1800" b="true" spc="400">
                      <a:solidFill>
                        <a:schemeClr val="tx1"/>
                      </a:solidFill>
                      <a:latin typeface="默认字体"/>
                      <a:ea typeface="默认字体"/>
                      <a:cs typeface="思源宋体 CN Medium"/>
                      <a:sym typeface="思源黑体 CN Normal"/>
                    </a:rPr>
                    <a:t>业务办理指导</a:t>
                  </a:r>
                  <a:endParaRPr>
                    <a:latin typeface="默认字体"/>
                    <a:ea typeface="默认字体"/>
                    <a:cs typeface="+mn-cs"/>
                  </a:endParaRPr>
                </a:p>
              </p:txBody>
            </p:sp>
            <p:sp>
              <p:nvSpPr>
                <p:cNvPr id="50" name="文本框 13" descr="{&quot;isTemplate&quot;:true,&quot;type&quot;:&quot;content&quot;,&quot;canOmit&quot;:false,&quot;range&quot;:0}"/>
                <p:cNvSpPr txBox="true"/>
                <p:nvPr/>
              </p:nvSpPr>
              <p:spPr>
                <a:xfrm rot="0" flipH="false" flipV="false">
                  <a:off x="1006785" y="3312161"/>
                  <a:ext cx="2015998" cy="2166734"/>
                </a:xfrm>
                <a:prstGeom prst="rect">
                  <a:avLst/>
                </a:prstGeom>
                <a:noFill/>
                <a:ln/>
              </p:spPr>
              <p:txBody>
                <a:bodyPr wrap="square" lIns="0" tIns="0" rIns="0" bIns="0" anchor="ctr" anchorCtr="false">
                  <a:noAutofit/>
                </a:bodyPr>
                <a:lstStyle/>
                <a:p>
                  <a:pPr marL="0" indent="0" algn="ctr">
                    <a:lnSpc>
                      <a:spcPct val="130000"/>
                    </a:lnSpc>
                    <a:buNone/>
                  </a:pPr>
                  <a:r>
                    <a:rPr lang="zh-CN" sz="1200">
                      <a:solidFill>
                        <a:schemeClr val="tx1"/>
                      </a:solidFill>
                      <a:latin typeface="默认字体"/>
                      <a:ea typeface="默认字体"/>
                      <a:cs typeface="思源黑体 CN Regular"/>
                      <a:sym typeface="思源黑体 CN Normal"/>
                    </a:rPr>
                    <a:t>智能客服针对事业单位特有的业务，如招聘考试报名流程、职称评定条件等，提供详细的业务办理指导，确保办事人员准确无误地完成各项手续。</a:t>
                  </a:r>
                  <a:endParaRPr/>
                </a:p>
              </p:txBody>
            </p:sp>
          </p:grpSp>
          <p:grpSp>
            <p:nvGrpSpPr>
              <p:cNvPr id="51" name="组合 15"/>
              <p:cNvGrpSpPr/>
              <p:nvPr/>
            </p:nvGrpSpPr>
            <p:grpSpPr>
              <a:xfrm rot="0" flipH="false" flipV="false">
                <a:off x="1464797" y="1484313"/>
                <a:ext cx="1099975" cy="1099975"/>
                <a:chOff x="1405952" y="1947738"/>
                <a:chExt cx="1099975" cy="1099975"/>
              </a:xfrm>
            </p:grpSpPr>
            <p:sp>
              <p:nvSpPr>
                <p:cNvPr id="52" name="椭圆 17"/>
                <p:cNvSpPr/>
                <p:nvPr/>
              </p:nvSpPr>
              <p:spPr>
                <a:xfrm>
                  <a:off x="1405952" y="1947738"/>
                  <a:ext cx="1099975" cy="1099975"/>
                </a:xfrm>
                <a:prstGeom prst="ellipse">
                  <a:avLst/>
                </a:prstGeom>
                <a:solidFill>
                  <a:schemeClr val="accent1">
                    <a:alpha val="10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false" anchor="ctr">
                  <a:noAutofit/>
                </a:bodyPr>
                <a:lstStyle/>
                <a:p>
                  <a:pPr algn="ctr"/>
                  <a:endParaRPr lang="zh-CN">
                    <a:solidFill>
                      <a:schemeClr val="tx1">
                        <a:lumMod val="85000"/>
                        <a:lumOff val="15000"/>
                        <a:alpha val="100000"/>
                      </a:schemeClr>
                    </a:solidFill>
                    <a:latin typeface="默认字体"/>
                    <a:ea typeface="默认字体"/>
                    <a:cs typeface="思源黑体 CN Regular"/>
                    <a:sym typeface="思源黑体 CN Normal"/>
                  </a:endParaRPr>
                </a:p>
              </p:txBody>
            </p:sp>
            <p:sp>
              <p:nvSpPr>
                <p:cNvPr id="53" name="图形 30"/>
                <p:cNvSpPr/>
                <p:nvPr/>
              </p:nvSpPr>
              <p:spPr>
                <a:xfrm>
                  <a:off x="1761760" y="2297832"/>
                  <a:ext cx="388359" cy="399787"/>
                </a:xfrm>
                <a:custGeom>
                  <a:avLst/>
                  <a:gdLst>
                    <a:gd name="connsiteX0" fmla="*/ 431787 w 431787"/>
                    <a:gd name="connsiteY0" fmla="*/ 241287 h 444493"/>
                    <a:gd name="connsiteX1" fmla="*/ 279387 w 431787"/>
                    <a:gd name="connsiteY1" fmla="*/ 241287 h 444493"/>
                    <a:gd name="connsiteX2" fmla="*/ 279387 w 431787"/>
                    <a:gd name="connsiteY2" fmla="*/ 215894 h 444493"/>
                    <a:gd name="connsiteX3" fmla="*/ 152400 w 431787"/>
                    <a:gd name="connsiteY3" fmla="*/ 215894 h 444493"/>
                    <a:gd name="connsiteX4" fmla="*/ 152400 w 431787"/>
                    <a:gd name="connsiteY4" fmla="*/ 241287 h 444493"/>
                    <a:gd name="connsiteX5" fmla="*/ 0 w 431787"/>
                    <a:gd name="connsiteY5" fmla="*/ 241287 h 444493"/>
                    <a:gd name="connsiteX6" fmla="*/ 0 w 431787"/>
                    <a:gd name="connsiteY6" fmla="*/ 114300 h 444493"/>
                    <a:gd name="connsiteX7" fmla="*/ 50787 w 431787"/>
                    <a:gd name="connsiteY7" fmla="*/ 63494 h 444493"/>
                    <a:gd name="connsiteX8" fmla="*/ 126987 w 431787"/>
                    <a:gd name="connsiteY8" fmla="*/ 63494 h 444493"/>
                    <a:gd name="connsiteX9" fmla="*/ 126987 w 431787"/>
                    <a:gd name="connsiteY9" fmla="*/ 38100 h 444493"/>
                    <a:gd name="connsiteX10" fmla="*/ 165087 w 431787"/>
                    <a:gd name="connsiteY10" fmla="*/ 0 h 444493"/>
                    <a:gd name="connsiteX11" fmla="*/ 266700 w 431787"/>
                    <a:gd name="connsiteY11" fmla="*/ 0 h 444493"/>
                    <a:gd name="connsiteX12" fmla="*/ 304800 w 431787"/>
                    <a:gd name="connsiteY12" fmla="*/ 38100 h 444493"/>
                    <a:gd name="connsiteX13" fmla="*/ 304800 w 431787"/>
                    <a:gd name="connsiteY13" fmla="*/ 63494 h 444493"/>
                    <a:gd name="connsiteX14" fmla="*/ 381000 w 431787"/>
                    <a:gd name="connsiteY14" fmla="*/ 63494 h 444493"/>
                    <a:gd name="connsiteX15" fmla="*/ 431787 w 431787"/>
                    <a:gd name="connsiteY15" fmla="*/ 114300 h 444493"/>
                    <a:gd name="connsiteX16" fmla="*/ 431787 w 431787"/>
                    <a:gd name="connsiteY16" fmla="*/ 241287 h 444493"/>
                    <a:gd name="connsiteX17" fmla="*/ 431787 w 431787"/>
                    <a:gd name="connsiteY17" fmla="*/ 266700 h 444493"/>
                    <a:gd name="connsiteX18" fmla="*/ 431787 w 431787"/>
                    <a:gd name="connsiteY18" fmla="*/ 393687 h 444493"/>
                    <a:gd name="connsiteX19" fmla="*/ 381000 w 431787"/>
                    <a:gd name="connsiteY19" fmla="*/ 444494 h 444493"/>
                    <a:gd name="connsiteX20" fmla="*/ 50787 w 431787"/>
                    <a:gd name="connsiteY20" fmla="*/ 444494 h 444493"/>
                    <a:gd name="connsiteX21" fmla="*/ 0 w 431787"/>
                    <a:gd name="connsiteY21" fmla="*/ 393687 h 444493"/>
                    <a:gd name="connsiteX22" fmla="*/ 0 w 431787"/>
                    <a:gd name="connsiteY22" fmla="*/ 266700 h 444493"/>
                    <a:gd name="connsiteX23" fmla="*/ 152400 w 431787"/>
                    <a:gd name="connsiteY23" fmla="*/ 266700 h 444493"/>
                    <a:gd name="connsiteX24" fmla="*/ 152400 w 431787"/>
                    <a:gd name="connsiteY24" fmla="*/ 292094 h 444493"/>
                    <a:gd name="connsiteX25" fmla="*/ 279387 w 431787"/>
                    <a:gd name="connsiteY25" fmla="*/ 292094 h 444493"/>
                    <a:gd name="connsiteX26" fmla="*/ 279387 w 431787"/>
                    <a:gd name="connsiteY26" fmla="*/ 266700 h 444493"/>
                    <a:gd name="connsiteX27" fmla="*/ 431787 w 431787"/>
                    <a:gd name="connsiteY27" fmla="*/ 266700 h 444493"/>
                    <a:gd name="connsiteX28" fmla="*/ 279387 w 431787"/>
                    <a:gd name="connsiteY28" fmla="*/ 63494 h 444493"/>
                    <a:gd name="connsiteX29" fmla="*/ 279387 w 431787"/>
                    <a:gd name="connsiteY29" fmla="*/ 38100 h 444493"/>
                    <a:gd name="connsiteX30" fmla="*/ 266700 w 431787"/>
                    <a:gd name="connsiteY30" fmla="*/ 25394 h 444493"/>
                    <a:gd name="connsiteX31" fmla="*/ 165087 w 431787"/>
                    <a:gd name="connsiteY31" fmla="*/ 25394 h 444493"/>
                    <a:gd name="connsiteX32" fmla="*/ 152400 w 431787"/>
                    <a:gd name="connsiteY32" fmla="*/ 38100 h 444493"/>
                    <a:gd name="connsiteX33" fmla="*/ 152400 w 431787"/>
                    <a:gd name="connsiteY33" fmla="*/ 63494 h 444493"/>
                    <a:gd name="connsiteX34" fmla="*/ 279387 w 431787"/>
                    <a:gd name="connsiteY34" fmla="*/ 63494 h 444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431787" h="444493">
                      <a:moveTo>
                        <a:pt x="431787" y="241287"/>
                      </a:moveTo>
                      <a:lnTo>
                        <a:pt x="279387" y="241287"/>
                      </a:lnTo>
                      <a:lnTo>
                        <a:pt x="279387" y="215894"/>
                      </a:lnTo>
                      <a:lnTo>
                        <a:pt x="152400" y="215894"/>
                      </a:lnTo>
                      <a:lnTo>
                        <a:pt x="152400" y="241287"/>
                      </a:lnTo>
                      <a:lnTo>
                        <a:pt x="0" y="241287"/>
                      </a:lnTo>
                      <a:lnTo>
                        <a:pt x="0" y="114300"/>
                      </a:lnTo>
                      <a:cubicBezTo>
                        <a:pt x="0" y="86248"/>
                        <a:pt x="22735" y="63504"/>
                        <a:pt x="50787" y="63494"/>
                      </a:cubicBezTo>
                      <a:lnTo>
                        <a:pt x="126987" y="63494"/>
                      </a:lnTo>
                      <a:lnTo>
                        <a:pt x="126987" y="38100"/>
                      </a:lnTo>
                      <a:cubicBezTo>
                        <a:pt x="126987" y="17058"/>
                        <a:pt x="144045" y="0"/>
                        <a:pt x="165087" y="0"/>
                      </a:cubicBezTo>
                      <a:lnTo>
                        <a:pt x="266700" y="0"/>
                      </a:lnTo>
                      <a:cubicBezTo>
                        <a:pt x="287742" y="0"/>
                        <a:pt x="304800" y="17058"/>
                        <a:pt x="304800" y="38100"/>
                      </a:cubicBezTo>
                      <a:lnTo>
                        <a:pt x="304800" y="63494"/>
                      </a:lnTo>
                      <a:lnTo>
                        <a:pt x="381000" y="63494"/>
                      </a:lnTo>
                      <a:cubicBezTo>
                        <a:pt x="409052" y="63504"/>
                        <a:pt x="431787" y="86248"/>
                        <a:pt x="431787" y="114300"/>
                      </a:cubicBezTo>
                      <a:lnTo>
                        <a:pt x="431787" y="241287"/>
                      </a:lnTo>
                      <a:close/>
                      <a:moveTo>
                        <a:pt x="431787" y="266700"/>
                      </a:moveTo>
                      <a:lnTo>
                        <a:pt x="431787" y="393687"/>
                      </a:lnTo>
                      <a:cubicBezTo>
                        <a:pt x="431787" y="421739"/>
                        <a:pt x="409052" y="444483"/>
                        <a:pt x="381000" y="444494"/>
                      </a:cubicBezTo>
                      <a:lnTo>
                        <a:pt x="50787" y="444494"/>
                      </a:lnTo>
                      <a:cubicBezTo>
                        <a:pt x="22735" y="444483"/>
                        <a:pt x="0" y="421739"/>
                        <a:pt x="0" y="393687"/>
                      </a:cubicBezTo>
                      <a:lnTo>
                        <a:pt x="0" y="266700"/>
                      </a:lnTo>
                      <a:lnTo>
                        <a:pt x="152400" y="266700"/>
                      </a:lnTo>
                      <a:lnTo>
                        <a:pt x="152400" y="292094"/>
                      </a:lnTo>
                      <a:lnTo>
                        <a:pt x="279387" y="292094"/>
                      </a:lnTo>
                      <a:lnTo>
                        <a:pt x="279387" y="266700"/>
                      </a:lnTo>
                      <a:lnTo>
                        <a:pt x="431787" y="266700"/>
                      </a:lnTo>
                      <a:close/>
                      <a:moveTo>
                        <a:pt x="279387" y="63494"/>
                      </a:moveTo>
                      <a:lnTo>
                        <a:pt x="279387" y="38100"/>
                      </a:lnTo>
                      <a:cubicBezTo>
                        <a:pt x="279387" y="31090"/>
                        <a:pt x="273710" y="25404"/>
                        <a:pt x="266700" y="25394"/>
                      </a:cubicBezTo>
                      <a:lnTo>
                        <a:pt x="165087" y="25394"/>
                      </a:lnTo>
                      <a:cubicBezTo>
                        <a:pt x="158077" y="25404"/>
                        <a:pt x="152400" y="31090"/>
                        <a:pt x="152400" y="38100"/>
                      </a:cubicBezTo>
                      <a:lnTo>
                        <a:pt x="152400" y="63494"/>
                      </a:lnTo>
                      <a:lnTo>
                        <a:pt x="279387" y="63494"/>
                      </a:lnTo>
                      <a:close/>
                    </a:path>
                  </a:pathLst>
                </a:custGeom>
                <a:solidFill>
                  <a:schemeClr val="bg1"/>
                </a:solidFill>
                <a:ln w="595" cap="flat">
                  <a:noFill/>
                  <a:prstDash val="solid"/>
                  <a:miter/>
                </a:ln>
              </p:spPr>
              <p:txBody>
                <a:bodyPr rtlCol="false" anchor="ctr"/>
                <a:lstStyle/>
                <a:p>
                  <a:pPr/>
                  <a:endParaRPr lang="zh-CN">
                    <a:solidFill>
                      <a:schemeClr val="tx1">
                        <a:lumMod val="85000"/>
                        <a:lumOff val="15000"/>
                        <a:alpha val="100000"/>
                      </a:schemeClr>
                    </a:solidFill>
                    <a:latin typeface="默认字体"/>
                    <a:ea typeface="默认字体"/>
                    <a:cs typeface="思源黑体 CN Regular"/>
                    <a:sym typeface="思源黑体 CN Normal"/>
                  </a:endParaRPr>
                </a:p>
              </p:txBody>
            </p:sp>
          </p:grpSp>
        </p:grpSp>
        <p:grpSp>
          <p:nvGrpSpPr>
            <p:cNvPr id="54" name=""/>
            <p:cNvGrpSpPr/>
            <p:nvPr/>
          </p:nvGrpSpPr>
          <p:grpSpPr>
            <a:xfrm rot="0" flipH="false" flipV="false">
              <a:off x="3496458" y="1484313"/>
              <a:ext cx="2448272" cy="4752975"/>
              <a:chOff x="839416" y="1484313"/>
              <a:chExt cx="2448272" cy="4752975"/>
            </a:xfrm>
          </p:grpSpPr>
          <p:grpSp>
            <p:nvGrpSpPr>
              <p:cNvPr id="55" name="组合 8"/>
              <p:cNvGrpSpPr/>
              <p:nvPr/>
            </p:nvGrpSpPr>
            <p:grpSpPr>
              <a:xfrm rot="0" flipH="false" flipV="false">
                <a:off x="839416" y="2006742"/>
                <a:ext cx="2448272" cy="4230546"/>
                <a:chOff x="839416" y="2006742"/>
                <a:chExt cx="2448272" cy="4230546"/>
              </a:xfrm>
            </p:grpSpPr>
            <p:sp>
              <p:nvSpPr>
                <p:cNvPr id="56" name="矩形: 剪去对角 9"/>
                <p:cNvSpPr/>
                <p:nvPr/>
              </p:nvSpPr>
              <p:spPr>
                <a:xfrm>
                  <a:off x="1086096" y="2006742"/>
                  <a:ext cx="2201592" cy="4230546"/>
                </a:xfrm>
                <a:prstGeom prst="snip2Diag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false" anchor="ctr"/>
                <a:lstStyle/>
                <a:p>
                  <a:pPr algn="ctr"/>
                  <a:endParaRPr lang="zh-CN">
                    <a:solidFill>
                      <a:schemeClr val="tx1">
                        <a:lumMod val="85000"/>
                        <a:lumOff val="15000"/>
                        <a:alpha val="100000"/>
                      </a:schemeClr>
                    </a:solidFill>
                    <a:latin typeface="默认字体"/>
                    <a:ea typeface="默认字体"/>
                    <a:cs typeface="思源黑体 CN Regular"/>
                    <a:sym typeface="思源黑体 CN Normal"/>
                  </a:endParaRPr>
                </a:p>
              </p:txBody>
            </p:sp>
            <p:sp>
              <p:nvSpPr>
                <p:cNvPr id="57" name="矩形: 剪去对角 10"/>
                <p:cNvSpPr/>
                <p:nvPr/>
              </p:nvSpPr>
              <p:spPr>
                <a:xfrm>
                  <a:off x="839416" y="2006742"/>
                  <a:ext cx="2350736" cy="4032424"/>
                </a:xfrm>
                <a:prstGeom prst="snip2DiagRect">
                  <a:avLst/>
                </a:prstGeom>
                <a:solidFill>
                  <a:schemeClr val="bg1"/>
                </a:solidFill>
                <a:ln>
                  <a:solidFill>
                    <a:schemeClr val="bg1">
                      <a:lumMod val="85000"/>
                    </a:schemeClr>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false" anchor="ctr"/>
                <a:lstStyle/>
                <a:p>
                  <a:pPr algn="ctr"/>
                  <a:endParaRPr lang="zh-CN">
                    <a:solidFill>
                      <a:schemeClr val="tx1">
                        <a:lumMod val="85000"/>
                        <a:lumOff val="15000"/>
                        <a:alpha val="100000"/>
                      </a:schemeClr>
                    </a:solidFill>
                    <a:latin typeface="默认字体"/>
                    <a:ea typeface="默认字体"/>
                    <a:cs typeface="思源黑体 CN Regular"/>
                    <a:sym typeface="思源黑体 CN Normal"/>
                  </a:endParaRPr>
                </a:p>
              </p:txBody>
            </p:sp>
          </p:grpSp>
          <p:grpSp>
            <p:nvGrpSpPr>
              <p:cNvPr id="58" name=""/>
              <p:cNvGrpSpPr/>
              <p:nvPr/>
            </p:nvGrpSpPr>
            <p:grpSpPr>
              <a:xfrm rot="0" flipH="false" flipV="false">
                <a:off x="1006785" y="2886248"/>
                <a:ext cx="2015998" cy="2592647"/>
                <a:chOff x="1006785" y="2886248"/>
                <a:chExt cx="2015998" cy="2592647"/>
              </a:xfrm>
            </p:grpSpPr>
            <p:sp>
              <p:nvSpPr>
                <p:cNvPr id="59" name="文本框 12" descr="{&quot;isTemplate&quot;:true,&quot;type&quot;:&quot;title&quot;,&quot;canOmit&quot;:false,&quot;range&quot;:0}"/>
                <p:cNvSpPr txBox="true"/>
                <p:nvPr/>
              </p:nvSpPr>
              <p:spPr>
                <a:xfrm rot="0" flipH="false" flipV="false">
                  <a:off x="1006785" y="2886248"/>
                  <a:ext cx="2015998" cy="304800"/>
                </a:xfrm>
                <a:prstGeom prst="rect">
                  <a:avLst/>
                </a:prstGeom>
                <a:noFill/>
                <a:ln/>
              </p:spPr>
              <p:txBody>
                <a:bodyPr wrap="square" lIns="0" tIns="0" rIns="0" bIns="0" rtlCol="false" anchor="ctr" anchorCtr="false">
                  <a:noAutofit/>
                </a:bodyPr>
                <a:lstStyle/>
                <a:p>
                  <a:pPr marL="0" indent="0" algn="ctr">
                    <a:lnSpc>
                      <a:spcPct val="100000"/>
                    </a:lnSpc>
                    <a:buNone/>
                    <a:defRPr sz="1800">
                      <a:solidFill>
                        <a:schemeClr val="tx1">
                          <a:alpha val="100000"/>
                        </a:schemeClr>
                      </a:solidFill>
                      <a:latin typeface="等线"/>
                      <a:ea typeface="等线"/>
                      <a:cs typeface="+mn-cs"/>
                    </a:defRPr>
                  </a:pPr>
                  <a:r>
                    <a:rPr lang="zh-CN" sz="1800" b="true" spc="400">
                      <a:solidFill>
                        <a:schemeClr val="tx1"/>
                      </a:solidFill>
                      <a:latin typeface="默认字体"/>
                      <a:ea typeface="默认字体"/>
                      <a:cs typeface="思源宋体 CN Medium"/>
                      <a:sym typeface="思源黑体 CN Normal"/>
                    </a:rPr>
                    <a:t>特殊问题解答</a:t>
                  </a:r>
                  <a:endParaRPr>
                    <a:latin typeface="默认字体"/>
                    <a:ea typeface="默认字体"/>
                    <a:cs typeface="+mn-cs"/>
                  </a:endParaRPr>
                </a:p>
              </p:txBody>
            </p:sp>
            <p:sp>
              <p:nvSpPr>
                <p:cNvPr id="60" name="文本框 13" descr="{&quot;isTemplate&quot;:true,&quot;type&quot;:&quot;content&quot;,&quot;canOmit&quot;:false,&quot;range&quot;:0}"/>
                <p:cNvSpPr txBox="true"/>
                <p:nvPr/>
              </p:nvSpPr>
              <p:spPr>
                <a:xfrm rot="0" flipH="false" flipV="false">
                  <a:off x="1006785" y="3312161"/>
                  <a:ext cx="2015998" cy="2166734"/>
                </a:xfrm>
                <a:prstGeom prst="rect">
                  <a:avLst/>
                </a:prstGeom>
                <a:noFill/>
                <a:ln/>
              </p:spPr>
              <p:txBody>
                <a:bodyPr wrap="square" lIns="0" tIns="0" rIns="0" bIns="0" anchor="ctr" anchorCtr="false">
                  <a:noAutofit/>
                </a:bodyPr>
                <a:lstStyle/>
                <a:p>
                  <a:pPr marL="0" indent="0" algn="ctr">
                    <a:lnSpc>
                      <a:spcPct val="130000"/>
                    </a:lnSpc>
                    <a:buNone/>
                  </a:pPr>
                  <a:r>
                    <a:rPr lang="zh-CN" sz="1200">
                      <a:solidFill>
                        <a:schemeClr val="tx1"/>
                      </a:solidFill>
                      <a:latin typeface="默认字体"/>
                      <a:ea typeface="默认字体"/>
                      <a:cs typeface="思源黑体 CN Regular"/>
                      <a:sym typeface="思源黑体 CN Normal"/>
                    </a:rPr>
                    <a:t>在业务办理过程中，可能会遇到一些特殊问题，如报名信息填写错误如何修改、职称评定材料的特殊要求等。智能客服能够提供专业解答，消除办事人员的疑惑。</a:t>
                  </a:r>
                  <a:endParaRPr/>
                </a:p>
              </p:txBody>
            </p:sp>
          </p:grpSp>
          <p:grpSp>
            <p:nvGrpSpPr>
              <p:cNvPr id="61" name="组合 15"/>
              <p:cNvGrpSpPr/>
              <p:nvPr/>
            </p:nvGrpSpPr>
            <p:grpSpPr>
              <a:xfrm rot="0" flipH="false" flipV="false">
                <a:off x="1464797" y="1484313"/>
                <a:ext cx="1099975" cy="1099975"/>
                <a:chOff x="1405952" y="1947738"/>
                <a:chExt cx="1099975" cy="1099975"/>
              </a:xfrm>
            </p:grpSpPr>
            <p:sp>
              <p:nvSpPr>
                <p:cNvPr id="62" name="椭圆 17"/>
                <p:cNvSpPr/>
                <p:nvPr/>
              </p:nvSpPr>
              <p:spPr>
                <a:xfrm>
                  <a:off x="1405952" y="1947738"/>
                  <a:ext cx="1099975" cy="1099975"/>
                </a:xfrm>
                <a:prstGeom prst="ellipse">
                  <a:avLst/>
                </a:prstGeom>
                <a:solidFill>
                  <a:schemeClr val="accent2">
                    <a:alpha val="10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false" anchor="ctr">
                  <a:noAutofit/>
                </a:bodyPr>
                <a:lstStyle/>
                <a:p>
                  <a:pPr algn="ctr"/>
                  <a:endParaRPr lang="zh-CN">
                    <a:solidFill>
                      <a:schemeClr val="tx1">
                        <a:lumMod val="85000"/>
                        <a:lumOff val="15000"/>
                        <a:alpha val="100000"/>
                      </a:schemeClr>
                    </a:solidFill>
                    <a:latin typeface="默认字体"/>
                    <a:ea typeface="默认字体"/>
                    <a:cs typeface="思源黑体 CN Regular"/>
                    <a:sym typeface="思源黑体 CN Normal"/>
                  </a:endParaRPr>
                </a:p>
              </p:txBody>
            </p:sp>
            <p:sp>
              <p:nvSpPr>
                <p:cNvPr id="63" name="图形 30"/>
                <p:cNvSpPr/>
                <p:nvPr/>
              </p:nvSpPr>
              <p:spPr>
                <a:xfrm>
                  <a:off x="1761760" y="2297832"/>
                  <a:ext cx="388359" cy="399787"/>
                </a:xfrm>
                <a:custGeom>
                  <a:avLst/>
                  <a:gdLst>
                    <a:gd name="connsiteX0" fmla="*/ 431787 w 431787"/>
                    <a:gd name="connsiteY0" fmla="*/ 241287 h 444493"/>
                    <a:gd name="connsiteX1" fmla="*/ 279387 w 431787"/>
                    <a:gd name="connsiteY1" fmla="*/ 241287 h 444493"/>
                    <a:gd name="connsiteX2" fmla="*/ 279387 w 431787"/>
                    <a:gd name="connsiteY2" fmla="*/ 215894 h 444493"/>
                    <a:gd name="connsiteX3" fmla="*/ 152400 w 431787"/>
                    <a:gd name="connsiteY3" fmla="*/ 215894 h 444493"/>
                    <a:gd name="connsiteX4" fmla="*/ 152400 w 431787"/>
                    <a:gd name="connsiteY4" fmla="*/ 241287 h 444493"/>
                    <a:gd name="connsiteX5" fmla="*/ 0 w 431787"/>
                    <a:gd name="connsiteY5" fmla="*/ 241287 h 444493"/>
                    <a:gd name="connsiteX6" fmla="*/ 0 w 431787"/>
                    <a:gd name="connsiteY6" fmla="*/ 114300 h 444493"/>
                    <a:gd name="connsiteX7" fmla="*/ 50787 w 431787"/>
                    <a:gd name="connsiteY7" fmla="*/ 63494 h 444493"/>
                    <a:gd name="connsiteX8" fmla="*/ 126987 w 431787"/>
                    <a:gd name="connsiteY8" fmla="*/ 63494 h 444493"/>
                    <a:gd name="connsiteX9" fmla="*/ 126987 w 431787"/>
                    <a:gd name="connsiteY9" fmla="*/ 38100 h 444493"/>
                    <a:gd name="connsiteX10" fmla="*/ 165087 w 431787"/>
                    <a:gd name="connsiteY10" fmla="*/ 0 h 444493"/>
                    <a:gd name="connsiteX11" fmla="*/ 266700 w 431787"/>
                    <a:gd name="connsiteY11" fmla="*/ 0 h 444493"/>
                    <a:gd name="connsiteX12" fmla="*/ 304800 w 431787"/>
                    <a:gd name="connsiteY12" fmla="*/ 38100 h 444493"/>
                    <a:gd name="connsiteX13" fmla="*/ 304800 w 431787"/>
                    <a:gd name="connsiteY13" fmla="*/ 63494 h 444493"/>
                    <a:gd name="connsiteX14" fmla="*/ 381000 w 431787"/>
                    <a:gd name="connsiteY14" fmla="*/ 63494 h 444493"/>
                    <a:gd name="connsiteX15" fmla="*/ 431787 w 431787"/>
                    <a:gd name="connsiteY15" fmla="*/ 114300 h 444493"/>
                    <a:gd name="connsiteX16" fmla="*/ 431787 w 431787"/>
                    <a:gd name="connsiteY16" fmla="*/ 241287 h 444493"/>
                    <a:gd name="connsiteX17" fmla="*/ 431787 w 431787"/>
                    <a:gd name="connsiteY17" fmla="*/ 266700 h 444493"/>
                    <a:gd name="connsiteX18" fmla="*/ 431787 w 431787"/>
                    <a:gd name="connsiteY18" fmla="*/ 393687 h 444493"/>
                    <a:gd name="connsiteX19" fmla="*/ 381000 w 431787"/>
                    <a:gd name="connsiteY19" fmla="*/ 444494 h 444493"/>
                    <a:gd name="connsiteX20" fmla="*/ 50787 w 431787"/>
                    <a:gd name="connsiteY20" fmla="*/ 444494 h 444493"/>
                    <a:gd name="connsiteX21" fmla="*/ 0 w 431787"/>
                    <a:gd name="connsiteY21" fmla="*/ 393687 h 444493"/>
                    <a:gd name="connsiteX22" fmla="*/ 0 w 431787"/>
                    <a:gd name="connsiteY22" fmla="*/ 266700 h 444493"/>
                    <a:gd name="connsiteX23" fmla="*/ 152400 w 431787"/>
                    <a:gd name="connsiteY23" fmla="*/ 266700 h 444493"/>
                    <a:gd name="connsiteX24" fmla="*/ 152400 w 431787"/>
                    <a:gd name="connsiteY24" fmla="*/ 292094 h 444493"/>
                    <a:gd name="connsiteX25" fmla="*/ 279387 w 431787"/>
                    <a:gd name="connsiteY25" fmla="*/ 292094 h 444493"/>
                    <a:gd name="connsiteX26" fmla="*/ 279387 w 431787"/>
                    <a:gd name="connsiteY26" fmla="*/ 266700 h 444493"/>
                    <a:gd name="connsiteX27" fmla="*/ 431787 w 431787"/>
                    <a:gd name="connsiteY27" fmla="*/ 266700 h 444493"/>
                    <a:gd name="connsiteX28" fmla="*/ 279387 w 431787"/>
                    <a:gd name="connsiteY28" fmla="*/ 63494 h 444493"/>
                    <a:gd name="connsiteX29" fmla="*/ 279387 w 431787"/>
                    <a:gd name="connsiteY29" fmla="*/ 38100 h 444493"/>
                    <a:gd name="connsiteX30" fmla="*/ 266700 w 431787"/>
                    <a:gd name="connsiteY30" fmla="*/ 25394 h 444493"/>
                    <a:gd name="connsiteX31" fmla="*/ 165087 w 431787"/>
                    <a:gd name="connsiteY31" fmla="*/ 25394 h 444493"/>
                    <a:gd name="connsiteX32" fmla="*/ 152400 w 431787"/>
                    <a:gd name="connsiteY32" fmla="*/ 38100 h 444493"/>
                    <a:gd name="connsiteX33" fmla="*/ 152400 w 431787"/>
                    <a:gd name="connsiteY33" fmla="*/ 63494 h 444493"/>
                    <a:gd name="connsiteX34" fmla="*/ 279387 w 431787"/>
                    <a:gd name="connsiteY34" fmla="*/ 63494 h 444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431787" h="444493">
                      <a:moveTo>
                        <a:pt x="431787" y="241287"/>
                      </a:moveTo>
                      <a:lnTo>
                        <a:pt x="279387" y="241287"/>
                      </a:lnTo>
                      <a:lnTo>
                        <a:pt x="279387" y="215894"/>
                      </a:lnTo>
                      <a:lnTo>
                        <a:pt x="152400" y="215894"/>
                      </a:lnTo>
                      <a:lnTo>
                        <a:pt x="152400" y="241287"/>
                      </a:lnTo>
                      <a:lnTo>
                        <a:pt x="0" y="241287"/>
                      </a:lnTo>
                      <a:lnTo>
                        <a:pt x="0" y="114300"/>
                      </a:lnTo>
                      <a:cubicBezTo>
                        <a:pt x="0" y="86248"/>
                        <a:pt x="22735" y="63504"/>
                        <a:pt x="50787" y="63494"/>
                      </a:cubicBezTo>
                      <a:lnTo>
                        <a:pt x="126987" y="63494"/>
                      </a:lnTo>
                      <a:lnTo>
                        <a:pt x="126987" y="38100"/>
                      </a:lnTo>
                      <a:cubicBezTo>
                        <a:pt x="126987" y="17058"/>
                        <a:pt x="144045" y="0"/>
                        <a:pt x="165087" y="0"/>
                      </a:cubicBezTo>
                      <a:lnTo>
                        <a:pt x="266700" y="0"/>
                      </a:lnTo>
                      <a:cubicBezTo>
                        <a:pt x="287742" y="0"/>
                        <a:pt x="304800" y="17058"/>
                        <a:pt x="304800" y="38100"/>
                      </a:cubicBezTo>
                      <a:lnTo>
                        <a:pt x="304800" y="63494"/>
                      </a:lnTo>
                      <a:lnTo>
                        <a:pt x="381000" y="63494"/>
                      </a:lnTo>
                      <a:cubicBezTo>
                        <a:pt x="409052" y="63504"/>
                        <a:pt x="431787" y="86248"/>
                        <a:pt x="431787" y="114300"/>
                      </a:cubicBezTo>
                      <a:lnTo>
                        <a:pt x="431787" y="241287"/>
                      </a:lnTo>
                      <a:close/>
                      <a:moveTo>
                        <a:pt x="431787" y="266700"/>
                      </a:moveTo>
                      <a:lnTo>
                        <a:pt x="431787" y="393687"/>
                      </a:lnTo>
                      <a:cubicBezTo>
                        <a:pt x="431787" y="421739"/>
                        <a:pt x="409052" y="444483"/>
                        <a:pt x="381000" y="444494"/>
                      </a:cubicBezTo>
                      <a:lnTo>
                        <a:pt x="50787" y="444494"/>
                      </a:lnTo>
                      <a:cubicBezTo>
                        <a:pt x="22735" y="444483"/>
                        <a:pt x="0" y="421739"/>
                        <a:pt x="0" y="393687"/>
                      </a:cubicBezTo>
                      <a:lnTo>
                        <a:pt x="0" y="266700"/>
                      </a:lnTo>
                      <a:lnTo>
                        <a:pt x="152400" y="266700"/>
                      </a:lnTo>
                      <a:lnTo>
                        <a:pt x="152400" y="292094"/>
                      </a:lnTo>
                      <a:lnTo>
                        <a:pt x="279387" y="292094"/>
                      </a:lnTo>
                      <a:lnTo>
                        <a:pt x="279387" y="266700"/>
                      </a:lnTo>
                      <a:lnTo>
                        <a:pt x="431787" y="266700"/>
                      </a:lnTo>
                      <a:close/>
                      <a:moveTo>
                        <a:pt x="279387" y="63494"/>
                      </a:moveTo>
                      <a:lnTo>
                        <a:pt x="279387" y="38100"/>
                      </a:lnTo>
                      <a:cubicBezTo>
                        <a:pt x="279387" y="31090"/>
                        <a:pt x="273710" y="25404"/>
                        <a:pt x="266700" y="25394"/>
                      </a:cubicBezTo>
                      <a:lnTo>
                        <a:pt x="165087" y="25394"/>
                      </a:lnTo>
                      <a:cubicBezTo>
                        <a:pt x="158077" y="25404"/>
                        <a:pt x="152400" y="31090"/>
                        <a:pt x="152400" y="38100"/>
                      </a:cubicBezTo>
                      <a:lnTo>
                        <a:pt x="152400" y="63494"/>
                      </a:lnTo>
                      <a:lnTo>
                        <a:pt x="279387" y="63494"/>
                      </a:lnTo>
                      <a:close/>
                    </a:path>
                  </a:pathLst>
                </a:custGeom>
                <a:solidFill>
                  <a:schemeClr val="bg1"/>
                </a:solidFill>
                <a:ln w="595" cap="flat">
                  <a:noFill/>
                  <a:prstDash val="solid"/>
                  <a:miter/>
                </a:ln>
              </p:spPr>
              <p:txBody>
                <a:bodyPr rtlCol="false" anchor="ctr"/>
                <a:lstStyle/>
                <a:p>
                  <a:pPr/>
                  <a:endParaRPr lang="zh-CN">
                    <a:solidFill>
                      <a:schemeClr val="tx1">
                        <a:lumMod val="85000"/>
                        <a:lumOff val="15000"/>
                        <a:alpha val="100000"/>
                      </a:schemeClr>
                    </a:solidFill>
                    <a:latin typeface="默认字体"/>
                    <a:ea typeface="默认字体"/>
                    <a:cs typeface="思源黑体 CN Regular"/>
                    <a:sym typeface="思源黑体 CN Normal"/>
                  </a:endParaRPr>
                </a:p>
              </p:txBody>
            </p:sp>
          </p:grpSp>
        </p:grpSp>
        <p:grpSp>
          <p:nvGrpSpPr>
            <p:cNvPr id="64" name=""/>
            <p:cNvGrpSpPr/>
            <p:nvPr/>
          </p:nvGrpSpPr>
          <p:grpSpPr>
            <a:xfrm rot="0" flipH="false" flipV="false">
              <a:off x="6247270" y="1484313"/>
              <a:ext cx="2448272" cy="4752975"/>
              <a:chOff x="839416" y="1484313"/>
              <a:chExt cx="2448272" cy="4752975"/>
            </a:xfrm>
          </p:grpSpPr>
          <p:grpSp>
            <p:nvGrpSpPr>
              <p:cNvPr id="65" name="组合 8"/>
              <p:cNvGrpSpPr/>
              <p:nvPr/>
            </p:nvGrpSpPr>
            <p:grpSpPr>
              <a:xfrm rot="0" flipH="false" flipV="false">
                <a:off x="839416" y="2006742"/>
                <a:ext cx="2448272" cy="4230546"/>
                <a:chOff x="839416" y="2006742"/>
                <a:chExt cx="2448272" cy="4230546"/>
              </a:xfrm>
            </p:grpSpPr>
            <p:sp>
              <p:nvSpPr>
                <p:cNvPr id="66" name="矩形: 剪去对角 9"/>
                <p:cNvSpPr/>
                <p:nvPr/>
              </p:nvSpPr>
              <p:spPr>
                <a:xfrm>
                  <a:off x="1086096" y="2006742"/>
                  <a:ext cx="2201592" cy="4230546"/>
                </a:xfrm>
                <a:prstGeom prst="snip2Diag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false" anchor="ctr"/>
                <a:lstStyle/>
                <a:p>
                  <a:pPr algn="ctr"/>
                  <a:endParaRPr lang="zh-CN">
                    <a:solidFill>
                      <a:schemeClr val="tx1">
                        <a:lumMod val="85000"/>
                        <a:lumOff val="15000"/>
                        <a:alpha val="100000"/>
                      </a:schemeClr>
                    </a:solidFill>
                    <a:latin typeface="默认字体"/>
                    <a:ea typeface="默认字体"/>
                    <a:cs typeface="思源黑体 CN Regular"/>
                    <a:sym typeface="思源黑体 CN Normal"/>
                  </a:endParaRPr>
                </a:p>
              </p:txBody>
            </p:sp>
            <p:sp>
              <p:nvSpPr>
                <p:cNvPr id="67" name="矩形: 剪去对角 10"/>
                <p:cNvSpPr/>
                <p:nvPr/>
              </p:nvSpPr>
              <p:spPr>
                <a:xfrm>
                  <a:off x="839416" y="2006742"/>
                  <a:ext cx="2350736" cy="4032424"/>
                </a:xfrm>
                <a:prstGeom prst="snip2DiagRect">
                  <a:avLst/>
                </a:prstGeom>
                <a:solidFill>
                  <a:schemeClr val="bg1"/>
                </a:solidFill>
                <a:ln>
                  <a:solidFill>
                    <a:schemeClr val="bg1">
                      <a:lumMod val="85000"/>
                    </a:schemeClr>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false" anchor="ctr"/>
                <a:lstStyle/>
                <a:p>
                  <a:pPr algn="ctr"/>
                  <a:endParaRPr lang="zh-CN">
                    <a:solidFill>
                      <a:schemeClr val="tx1">
                        <a:lumMod val="85000"/>
                        <a:lumOff val="15000"/>
                        <a:alpha val="100000"/>
                      </a:schemeClr>
                    </a:solidFill>
                    <a:latin typeface="默认字体"/>
                    <a:ea typeface="默认字体"/>
                    <a:cs typeface="思源黑体 CN Regular"/>
                    <a:sym typeface="思源黑体 CN Normal"/>
                  </a:endParaRPr>
                </a:p>
              </p:txBody>
            </p:sp>
          </p:grpSp>
          <p:grpSp>
            <p:nvGrpSpPr>
              <p:cNvPr id="68" name=""/>
              <p:cNvGrpSpPr/>
              <p:nvPr/>
            </p:nvGrpSpPr>
            <p:grpSpPr>
              <a:xfrm rot="0" flipH="false" flipV="false">
                <a:off x="1006785" y="2886248"/>
                <a:ext cx="2015998" cy="2592647"/>
                <a:chOff x="1006785" y="2886248"/>
                <a:chExt cx="2015998" cy="2592647"/>
              </a:xfrm>
            </p:grpSpPr>
            <p:sp>
              <p:nvSpPr>
                <p:cNvPr id="69" name="文本框 12" descr="{&quot;isTemplate&quot;:true,&quot;type&quot;:&quot;title&quot;,&quot;canOmit&quot;:false,&quot;range&quot;:0}"/>
                <p:cNvSpPr txBox="true"/>
                <p:nvPr/>
              </p:nvSpPr>
              <p:spPr>
                <a:xfrm rot="0" flipH="false" flipV="false">
                  <a:off x="1006785" y="2886248"/>
                  <a:ext cx="2015998" cy="304800"/>
                </a:xfrm>
                <a:prstGeom prst="rect">
                  <a:avLst/>
                </a:prstGeom>
                <a:noFill/>
                <a:ln/>
              </p:spPr>
              <p:txBody>
                <a:bodyPr wrap="square" lIns="0" tIns="0" rIns="0" bIns="0" rtlCol="false" anchor="ctr" anchorCtr="false">
                  <a:noAutofit/>
                </a:bodyPr>
                <a:lstStyle/>
                <a:p>
                  <a:pPr marL="0" indent="0" algn="ctr">
                    <a:lnSpc>
                      <a:spcPct val="100000"/>
                    </a:lnSpc>
                    <a:buNone/>
                    <a:defRPr sz="1800">
                      <a:solidFill>
                        <a:schemeClr val="tx1">
                          <a:alpha val="100000"/>
                        </a:schemeClr>
                      </a:solidFill>
                      <a:latin typeface="等线"/>
                      <a:ea typeface="等线"/>
                      <a:cs typeface="+mn-cs"/>
                    </a:defRPr>
                  </a:pPr>
                  <a:r>
                    <a:rPr lang="zh-CN" sz="1800" b="true" spc="400">
                      <a:solidFill>
                        <a:schemeClr val="tx1"/>
                      </a:solidFill>
                      <a:latin typeface="默认字体"/>
                      <a:ea typeface="默认字体"/>
                      <a:cs typeface="思源宋体 CN Medium"/>
                      <a:sym typeface="思源黑体 CN Normal"/>
                    </a:rPr>
                    <a:t>表格下载服务</a:t>
                  </a:r>
                  <a:endParaRPr>
                    <a:latin typeface="默认字体"/>
                    <a:ea typeface="默认字体"/>
                    <a:cs typeface="+mn-cs"/>
                  </a:endParaRPr>
                </a:p>
              </p:txBody>
            </p:sp>
            <p:sp>
              <p:nvSpPr>
                <p:cNvPr id="70" name="文本框 13" descr="{&quot;isTemplate&quot;:true,&quot;type&quot;:&quot;content&quot;,&quot;canOmit&quot;:false,&quot;range&quot;:0}"/>
                <p:cNvSpPr txBox="true"/>
                <p:nvPr/>
              </p:nvSpPr>
              <p:spPr>
                <a:xfrm rot="0" flipH="false" flipV="false">
                  <a:off x="1006785" y="3312161"/>
                  <a:ext cx="2015998" cy="2166734"/>
                </a:xfrm>
                <a:prstGeom prst="rect">
                  <a:avLst/>
                </a:prstGeom>
                <a:noFill/>
                <a:ln/>
              </p:spPr>
              <p:txBody>
                <a:bodyPr wrap="square" lIns="0" tIns="0" rIns="0" bIns="0" anchor="ctr" anchorCtr="false">
                  <a:noAutofit/>
                </a:bodyPr>
                <a:lstStyle/>
                <a:p>
                  <a:pPr marL="0" indent="0" algn="ctr">
                    <a:lnSpc>
                      <a:spcPct val="130000"/>
                    </a:lnSpc>
                    <a:buNone/>
                  </a:pPr>
                  <a:r>
                    <a:rPr lang="zh-CN" sz="1200">
                      <a:solidFill>
                        <a:schemeClr val="tx1"/>
                      </a:solidFill>
                      <a:latin typeface="默认字体"/>
                      <a:ea typeface="默认字体"/>
                      <a:cs typeface="思源黑体 CN Regular"/>
                      <a:sym typeface="思源黑体 CN Normal"/>
                    </a:rPr>
                    <a:t>提供各类业务所需表格的下载服务，如事业单位人员考核表、项目申请表等。智能客服不仅提供表格下载链接，还对表格的填写要求进行详细说明。</a:t>
                  </a:r>
                  <a:endParaRPr/>
                </a:p>
              </p:txBody>
            </p:sp>
          </p:grpSp>
          <p:grpSp>
            <p:nvGrpSpPr>
              <p:cNvPr id="71" name="组合 15"/>
              <p:cNvGrpSpPr/>
              <p:nvPr/>
            </p:nvGrpSpPr>
            <p:grpSpPr>
              <a:xfrm rot="0" flipH="false" flipV="false">
                <a:off x="1464797" y="1484313"/>
                <a:ext cx="1099975" cy="1099975"/>
                <a:chOff x="1405952" y="1947738"/>
                <a:chExt cx="1099975" cy="1099975"/>
              </a:xfrm>
            </p:grpSpPr>
            <p:sp>
              <p:nvSpPr>
                <p:cNvPr id="72" name="椭圆 17"/>
                <p:cNvSpPr/>
                <p:nvPr/>
              </p:nvSpPr>
              <p:spPr>
                <a:xfrm>
                  <a:off x="1405952" y="1947738"/>
                  <a:ext cx="1099975" cy="1099975"/>
                </a:xfrm>
                <a:prstGeom prst="ellipse">
                  <a:avLst/>
                </a:prstGeom>
                <a:solidFill>
                  <a:schemeClr val="accent1">
                    <a:alpha val="10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false" anchor="ctr">
                  <a:noAutofit/>
                </a:bodyPr>
                <a:lstStyle/>
                <a:p>
                  <a:pPr algn="ctr"/>
                  <a:endParaRPr lang="zh-CN">
                    <a:solidFill>
                      <a:schemeClr val="tx1">
                        <a:lumMod val="85000"/>
                        <a:lumOff val="15000"/>
                        <a:alpha val="100000"/>
                      </a:schemeClr>
                    </a:solidFill>
                    <a:latin typeface="默认字体"/>
                    <a:ea typeface="默认字体"/>
                    <a:cs typeface="思源黑体 CN Regular"/>
                    <a:sym typeface="思源黑体 CN Normal"/>
                  </a:endParaRPr>
                </a:p>
              </p:txBody>
            </p:sp>
            <p:sp>
              <p:nvSpPr>
                <p:cNvPr id="73" name="图形 30"/>
                <p:cNvSpPr/>
                <p:nvPr/>
              </p:nvSpPr>
              <p:spPr>
                <a:xfrm>
                  <a:off x="1761760" y="2297832"/>
                  <a:ext cx="388359" cy="399787"/>
                </a:xfrm>
                <a:custGeom>
                  <a:avLst/>
                  <a:gdLst>
                    <a:gd name="connsiteX0" fmla="*/ 431787 w 431787"/>
                    <a:gd name="connsiteY0" fmla="*/ 241287 h 444493"/>
                    <a:gd name="connsiteX1" fmla="*/ 279387 w 431787"/>
                    <a:gd name="connsiteY1" fmla="*/ 241287 h 444493"/>
                    <a:gd name="connsiteX2" fmla="*/ 279387 w 431787"/>
                    <a:gd name="connsiteY2" fmla="*/ 215894 h 444493"/>
                    <a:gd name="connsiteX3" fmla="*/ 152400 w 431787"/>
                    <a:gd name="connsiteY3" fmla="*/ 215894 h 444493"/>
                    <a:gd name="connsiteX4" fmla="*/ 152400 w 431787"/>
                    <a:gd name="connsiteY4" fmla="*/ 241287 h 444493"/>
                    <a:gd name="connsiteX5" fmla="*/ 0 w 431787"/>
                    <a:gd name="connsiteY5" fmla="*/ 241287 h 444493"/>
                    <a:gd name="connsiteX6" fmla="*/ 0 w 431787"/>
                    <a:gd name="connsiteY6" fmla="*/ 114300 h 444493"/>
                    <a:gd name="connsiteX7" fmla="*/ 50787 w 431787"/>
                    <a:gd name="connsiteY7" fmla="*/ 63494 h 444493"/>
                    <a:gd name="connsiteX8" fmla="*/ 126987 w 431787"/>
                    <a:gd name="connsiteY8" fmla="*/ 63494 h 444493"/>
                    <a:gd name="connsiteX9" fmla="*/ 126987 w 431787"/>
                    <a:gd name="connsiteY9" fmla="*/ 38100 h 444493"/>
                    <a:gd name="connsiteX10" fmla="*/ 165087 w 431787"/>
                    <a:gd name="connsiteY10" fmla="*/ 0 h 444493"/>
                    <a:gd name="connsiteX11" fmla="*/ 266700 w 431787"/>
                    <a:gd name="connsiteY11" fmla="*/ 0 h 444493"/>
                    <a:gd name="connsiteX12" fmla="*/ 304800 w 431787"/>
                    <a:gd name="connsiteY12" fmla="*/ 38100 h 444493"/>
                    <a:gd name="connsiteX13" fmla="*/ 304800 w 431787"/>
                    <a:gd name="connsiteY13" fmla="*/ 63494 h 444493"/>
                    <a:gd name="connsiteX14" fmla="*/ 381000 w 431787"/>
                    <a:gd name="connsiteY14" fmla="*/ 63494 h 444493"/>
                    <a:gd name="connsiteX15" fmla="*/ 431787 w 431787"/>
                    <a:gd name="connsiteY15" fmla="*/ 114300 h 444493"/>
                    <a:gd name="connsiteX16" fmla="*/ 431787 w 431787"/>
                    <a:gd name="connsiteY16" fmla="*/ 241287 h 444493"/>
                    <a:gd name="connsiteX17" fmla="*/ 431787 w 431787"/>
                    <a:gd name="connsiteY17" fmla="*/ 266700 h 444493"/>
                    <a:gd name="connsiteX18" fmla="*/ 431787 w 431787"/>
                    <a:gd name="connsiteY18" fmla="*/ 393687 h 444493"/>
                    <a:gd name="connsiteX19" fmla="*/ 381000 w 431787"/>
                    <a:gd name="connsiteY19" fmla="*/ 444494 h 444493"/>
                    <a:gd name="connsiteX20" fmla="*/ 50787 w 431787"/>
                    <a:gd name="connsiteY20" fmla="*/ 444494 h 444493"/>
                    <a:gd name="connsiteX21" fmla="*/ 0 w 431787"/>
                    <a:gd name="connsiteY21" fmla="*/ 393687 h 444493"/>
                    <a:gd name="connsiteX22" fmla="*/ 0 w 431787"/>
                    <a:gd name="connsiteY22" fmla="*/ 266700 h 444493"/>
                    <a:gd name="connsiteX23" fmla="*/ 152400 w 431787"/>
                    <a:gd name="connsiteY23" fmla="*/ 266700 h 444493"/>
                    <a:gd name="connsiteX24" fmla="*/ 152400 w 431787"/>
                    <a:gd name="connsiteY24" fmla="*/ 292094 h 444493"/>
                    <a:gd name="connsiteX25" fmla="*/ 279387 w 431787"/>
                    <a:gd name="connsiteY25" fmla="*/ 292094 h 444493"/>
                    <a:gd name="connsiteX26" fmla="*/ 279387 w 431787"/>
                    <a:gd name="connsiteY26" fmla="*/ 266700 h 444493"/>
                    <a:gd name="connsiteX27" fmla="*/ 431787 w 431787"/>
                    <a:gd name="connsiteY27" fmla="*/ 266700 h 444493"/>
                    <a:gd name="connsiteX28" fmla="*/ 279387 w 431787"/>
                    <a:gd name="connsiteY28" fmla="*/ 63494 h 444493"/>
                    <a:gd name="connsiteX29" fmla="*/ 279387 w 431787"/>
                    <a:gd name="connsiteY29" fmla="*/ 38100 h 444493"/>
                    <a:gd name="connsiteX30" fmla="*/ 266700 w 431787"/>
                    <a:gd name="connsiteY30" fmla="*/ 25394 h 444493"/>
                    <a:gd name="connsiteX31" fmla="*/ 165087 w 431787"/>
                    <a:gd name="connsiteY31" fmla="*/ 25394 h 444493"/>
                    <a:gd name="connsiteX32" fmla="*/ 152400 w 431787"/>
                    <a:gd name="connsiteY32" fmla="*/ 38100 h 444493"/>
                    <a:gd name="connsiteX33" fmla="*/ 152400 w 431787"/>
                    <a:gd name="connsiteY33" fmla="*/ 63494 h 444493"/>
                    <a:gd name="connsiteX34" fmla="*/ 279387 w 431787"/>
                    <a:gd name="connsiteY34" fmla="*/ 63494 h 444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431787" h="444493">
                      <a:moveTo>
                        <a:pt x="431787" y="241287"/>
                      </a:moveTo>
                      <a:lnTo>
                        <a:pt x="279387" y="241287"/>
                      </a:lnTo>
                      <a:lnTo>
                        <a:pt x="279387" y="215894"/>
                      </a:lnTo>
                      <a:lnTo>
                        <a:pt x="152400" y="215894"/>
                      </a:lnTo>
                      <a:lnTo>
                        <a:pt x="152400" y="241287"/>
                      </a:lnTo>
                      <a:lnTo>
                        <a:pt x="0" y="241287"/>
                      </a:lnTo>
                      <a:lnTo>
                        <a:pt x="0" y="114300"/>
                      </a:lnTo>
                      <a:cubicBezTo>
                        <a:pt x="0" y="86248"/>
                        <a:pt x="22735" y="63504"/>
                        <a:pt x="50787" y="63494"/>
                      </a:cubicBezTo>
                      <a:lnTo>
                        <a:pt x="126987" y="63494"/>
                      </a:lnTo>
                      <a:lnTo>
                        <a:pt x="126987" y="38100"/>
                      </a:lnTo>
                      <a:cubicBezTo>
                        <a:pt x="126987" y="17058"/>
                        <a:pt x="144045" y="0"/>
                        <a:pt x="165087" y="0"/>
                      </a:cubicBezTo>
                      <a:lnTo>
                        <a:pt x="266700" y="0"/>
                      </a:lnTo>
                      <a:cubicBezTo>
                        <a:pt x="287742" y="0"/>
                        <a:pt x="304800" y="17058"/>
                        <a:pt x="304800" y="38100"/>
                      </a:cubicBezTo>
                      <a:lnTo>
                        <a:pt x="304800" y="63494"/>
                      </a:lnTo>
                      <a:lnTo>
                        <a:pt x="381000" y="63494"/>
                      </a:lnTo>
                      <a:cubicBezTo>
                        <a:pt x="409052" y="63504"/>
                        <a:pt x="431787" y="86248"/>
                        <a:pt x="431787" y="114300"/>
                      </a:cubicBezTo>
                      <a:lnTo>
                        <a:pt x="431787" y="241287"/>
                      </a:lnTo>
                      <a:close/>
                      <a:moveTo>
                        <a:pt x="431787" y="266700"/>
                      </a:moveTo>
                      <a:lnTo>
                        <a:pt x="431787" y="393687"/>
                      </a:lnTo>
                      <a:cubicBezTo>
                        <a:pt x="431787" y="421739"/>
                        <a:pt x="409052" y="444483"/>
                        <a:pt x="381000" y="444494"/>
                      </a:cubicBezTo>
                      <a:lnTo>
                        <a:pt x="50787" y="444494"/>
                      </a:lnTo>
                      <a:cubicBezTo>
                        <a:pt x="22735" y="444483"/>
                        <a:pt x="0" y="421739"/>
                        <a:pt x="0" y="393687"/>
                      </a:cubicBezTo>
                      <a:lnTo>
                        <a:pt x="0" y="266700"/>
                      </a:lnTo>
                      <a:lnTo>
                        <a:pt x="152400" y="266700"/>
                      </a:lnTo>
                      <a:lnTo>
                        <a:pt x="152400" y="292094"/>
                      </a:lnTo>
                      <a:lnTo>
                        <a:pt x="279387" y="292094"/>
                      </a:lnTo>
                      <a:lnTo>
                        <a:pt x="279387" y="266700"/>
                      </a:lnTo>
                      <a:lnTo>
                        <a:pt x="431787" y="266700"/>
                      </a:lnTo>
                      <a:close/>
                      <a:moveTo>
                        <a:pt x="279387" y="63494"/>
                      </a:moveTo>
                      <a:lnTo>
                        <a:pt x="279387" y="38100"/>
                      </a:lnTo>
                      <a:cubicBezTo>
                        <a:pt x="279387" y="31090"/>
                        <a:pt x="273710" y="25404"/>
                        <a:pt x="266700" y="25394"/>
                      </a:cubicBezTo>
                      <a:lnTo>
                        <a:pt x="165087" y="25394"/>
                      </a:lnTo>
                      <a:cubicBezTo>
                        <a:pt x="158077" y="25404"/>
                        <a:pt x="152400" y="31090"/>
                        <a:pt x="152400" y="38100"/>
                      </a:cubicBezTo>
                      <a:lnTo>
                        <a:pt x="152400" y="63494"/>
                      </a:lnTo>
                      <a:lnTo>
                        <a:pt x="279387" y="63494"/>
                      </a:lnTo>
                      <a:close/>
                    </a:path>
                  </a:pathLst>
                </a:custGeom>
                <a:solidFill>
                  <a:schemeClr val="bg1"/>
                </a:solidFill>
                <a:ln w="595" cap="flat">
                  <a:noFill/>
                  <a:prstDash val="solid"/>
                  <a:miter/>
                </a:ln>
              </p:spPr>
              <p:txBody>
                <a:bodyPr rtlCol="false" anchor="ctr"/>
                <a:lstStyle/>
                <a:p>
                  <a:pPr/>
                  <a:endParaRPr lang="zh-CN">
                    <a:solidFill>
                      <a:schemeClr val="tx1">
                        <a:lumMod val="85000"/>
                        <a:lumOff val="15000"/>
                        <a:alpha val="100000"/>
                      </a:schemeClr>
                    </a:solidFill>
                    <a:latin typeface="默认字体"/>
                    <a:ea typeface="默认字体"/>
                    <a:cs typeface="思源黑体 CN Regular"/>
                    <a:sym typeface="思源黑体 CN Normal"/>
                  </a:endParaRPr>
                </a:p>
              </p:txBody>
            </p:sp>
          </p:grpSp>
        </p:grpSp>
        <p:grpSp>
          <p:nvGrpSpPr>
            <p:cNvPr id="74" name=""/>
            <p:cNvGrpSpPr/>
            <p:nvPr/>
          </p:nvGrpSpPr>
          <p:grpSpPr>
            <a:xfrm rot="0" flipH="false" flipV="false">
              <a:off x="8998083" y="1484313"/>
              <a:ext cx="2448272" cy="4752975"/>
              <a:chOff x="839416" y="1484313"/>
              <a:chExt cx="2448272" cy="4752975"/>
            </a:xfrm>
          </p:grpSpPr>
          <p:grpSp>
            <p:nvGrpSpPr>
              <p:cNvPr id="75" name="组合 8"/>
              <p:cNvGrpSpPr/>
              <p:nvPr/>
            </p:nvGrpSpPr>
            <p:grpSpPr>
              <a:xfrm rot="0" flipH="false" flipV="false">
                <a:off x="839416" y="2006742"/>
                <a:ext cx="2448272" cy="4230546"/>
                <a:chOff x="839416" y="2006742"/>
                <a:chExt cx="2448272" cy="4230546"/>
              </a:xfrm>
            </p:grpSpPr>
            <p:sp>
              <p:nvSpPr>
                <p:cNvPr id="76" name="矩形: 剪去对角 9"/>
                <p:cNvSpPr/>
                <p:nvPr/>
              </p:nvSpPr>
              <p:spPr>
                <a:xfrm>
                  <a:off x="1086096" y="2006742"/>
                  <a:ext cx="2201592" cy="4230546"/>
                </a:xfrm>
                <a:prstGeom prst="snip2Diag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false" anchor="ctr"/>
                <a:lstStyle/>
                <a:p>
                  <a:pPr algn="ctr"/>
                  <a:endParaRPr lang="zh-CN">
                    <a:solidFill>
                      <a:schemeClr val="tx1">
                        <a:lumMod val="85000"/>
                        <a:lumOff val="15000"/>
                        <a:alpha val="100000"/>
                      </a:schemeClr>
                    </a:solidFill>
                    <a:latin typeface="默认字体"/>
                    <a:ea typeface="默认字体"/>
                    <a:cs typeface="思源黑体 CN Regular"/>
                    <a:sym typeface="思源黑体 CN Normal"/>
                  </a:endParaRPr>
                </a:p>
              </p:txBody>
            </p:sp>
            <p:sp>
              <p:nvSpPr>
                <p:cNvPr id="77" name="矩形: 剪去对角 10"/>
                <p:cNvSpPr/>
                <p:nvPr/>
              </p:nvSpPr>
              <p:spPr>
                <a:xfrm>
                  <a:off x="839416" y="2006742"/>
                  <a:ext cx="2350736" cy="4032424"/>
                </a:xfrm>
                <a:prstGeom prst="snip2DiagRect">
                  <a:avLst/>
                </a:prstGeom>
                <a:solidFill>
                  <a:schemeClr val="bg1"/>
                </a:solidFill>
                <a:ln>
                  <a:solidFill>
                    <a:schemeClr val="bg1">
                      <a:lumMod val="85000"/>
                    </a:schemeClr>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false" anchor="ctr"/>
                <a:lstStyle/>
                <a:p>
                  <a:pPr algn="ctr"/>
                  <a:endParaRPr lang="zh-CN">
                    <a:solidFill>
                      <a:schemeClr val="tx1">
                        <a:lumMod val="85000"/>
                        <a:lumOff val="15000"/>
                        <a:alpha val="100000"/>
                      </a:schemeClr>
                    </a:solidFill>
                    <a:latin typeface="默认字体"/>
                    <a:ea typeface="默认字体"/>
                    <a:cs typeface="思源黑体 CN Regular"/>
                    <a:sym typeface="思源黑体 CN Normal"/>
                  </a:endParaRPr>
                </a:p>
              </p:txBody>
            </p:sp>
          </p:grpSp>
          <p:grpSp>
            <p:nvGrpSpPr>
              <p:cNvPr id="78" name=""/>
              <p:cNvGrpSpPr/>
              <p:nvPr/>
            </p:nvGrpSpPr>
            <p:grpSpPr>
              <a:xfrm rot="0" flipH="false" flipV="false">
                <a:off x="1006785" y="2886248"/>
                <a:ext cx="2015998" cy="2592647"/>
                <a:chOff x="1006785" y="2886248"/>
                <a:chExt cx="2015998" cy="2592647"/>
              </a:xfrm>
            </p:grpSpPr>
            <p:sp>
              <p:nvSpPr>
                <p:cNvPr id="79" name="文本框 12" descr="{&quot;isTemplate&quot;:true,&quot;type&quot;:&quot;title&quot;,&quot;canOmit&quot;:false,&quot;range&quot;:0}"/>
                <p:cNvSpPr txBox="true"/>
                <p:nvPr/>
              </p:nvSpPr>
              <p:spPr>
                <a:xfrm rot="0" flipH="false" flipV="false">
                  <a:off x="1006785" y="2886248"/>
                  <a:ext cx="2015998" cy="304800"/>
                </a:xfrm>
                <a:prstGeom prst="rect">
                  <a:avLst/>
                </a:prstGeom>
                <a:noFill/>
                <a:ln/>
              </p:spPr>
              <p:txBody>
                <a:bodyPr wrap="square" lIns="0" tIns="0" rIns="0" bIns="0" rtlCol="false" anchor="ctr" anchorCtr="false">
                  <a:noAutofit/>
                </a:bodyPr>
                <a:lstStyle/>
                <a:p>
                  <a:pPr marL="0" indent="0" algn="ctr">
                    <a:lnSpc>
                      <a:spcPct val="100000"/>
                    </a:lnSpc>
                    <a:buNone/>
                    <a:defRPr sz="1800">
                      <a:solidFill>
                        <a:schemeClr val="tx1">
                          <a:alpha val="100000"/>
                        </a:schemeClr>
                      </a:solidFill>
                      <a:latin typeface="等线"/>
                      <a:ea typeface="等线"/>
                      <a:cs typeface="+mn-cs"/>
                    </a:defRPr>
                  </a:pPr>
                  <a:r>
                    <a:rPr lang="zh-CN" sz="1800" b="true" spc="400">
                      <a:solidFill>
                        <a:schemeClr val="tx1"/>
                      </a:solidFill>
                      <a:latin typeface="默认字体"/>
                      <a:ea typeface="默认字体"/>
                      <a:cs typeface="思源宋体 CN Medium"/>
                      <a:sym typeface="思源黑体 CN Normal"/>
                    </a:rPr>
                    <a:t>填写规范指导</a:t>
                  </a:r>
                  <a:endParaRPr>
                    <a:latin typeface="默认字体"/>
                    <a:ea typeface="默认字体"/>
                    <a:cs typeface="+mn-cs"/>
                  </a:endParaRPr>
                </a:p>
              </p:txBody>
            </p:sp>
            <p:sp>
              <p:nvSpPr>
                <p:cNvPr id="80" name="文本框 13" descr="{&quot;isTemplate&quot;:true,&quot;type&quot;:&quot;content&quot;,&quot;canOmit&quot;:false,&quot;range&quot;:0}"/>
                <p:cNvSpPr txBox="true"/>
                <p:nvPr/>
              </p:nvSpPr>
              <p:spPr>
                <a:xfrm rot="0" flipH="false" flipV="false">
                  <a:off x="1006785" y="3312161"/>
                  <a:ext cx="2015998" cy="2166734"/>
                </a:xfrm>
                <a:prstGeom prst="rect">
                  <a:avLst/>
                </a:prstGeom>
                <a:noFill/>
                <a:ln/>
              </p:spPr>
              <p:txBody>
                <a:bodyPr wrap="square" lIns="0" tIns="0" rIns="0" bIns="0" anchor="ctr" anchorCtr="false">
                  <a:noAutofit/>
                </a:bodyPr>
                <a:lstStyle/>
                <a:p>
                  <a:pPr marL="0" indent="0" algn="ctr">
                    <a:lnSpc>
                      <a:spcPct val="130000"/>
                    </a:lnSpc>
                    <a:buNone/>
                  </a:pPr>
                  <a:r>
                    <a:rPr lang="zh-CN" sz="1200">
                      <a:solidFill>
                        <a:schemeClr val="tx1"/>
                      </a:solidFill>
                      <a:latin typeface="默认字体"/>
                      <a:ea typeface="默认字体"/>
                      <a:cs typeface="思源黑体 CN Regular"/>
                      <a:sym typeface="思源黑体 CN Normal"/>
                    </a:rPr>
                    <a:t>除了提供表格下载，智能客服还对表格的填写规范进行指导，包括字体格式、必填项等要求，确保办事人员提交的表格符合标准，减少因填写错误导致的重复劳动。</a:t>
                  </a:r>
                  <a:endParaRPr/>
                </a:p>
              </p:txBody>
            </p:sp>
          </p:grpSp>
          <p:grpSp>
            <p:nvGrpSpPr>
              <p:cNvPr id="81" name="组合 15"/>
              <p:cNvGrpSpPr/>
              <p:nvPr/>
            </p:nvGrpSpPr>
            <p:grpSpPr>
              <a:xfrm rot="0" flipH="false" flipV="false">
                <a:off x="1464797" y="1484313"/>
                <a:ext cx="1099975" cy="1099975"/>
                <a:chOff x="1405952" y="1947738"/>
                <a:chExt cx="1099975" cy="1099975"/>
              </a:xfrm>
            </p:grpSpPr>
            <p:sp>
              <p:nvSpPr>
                <p:cNvPr id="82" name="椭圆 17"/>
                <p:cNvSpPr/>
                <p:nvPr/>
              </p:nvSpPr>
              <p:spPr>
                <a:xfrm>
                  <a:off x="1405952" y="1947738"/>
                  <a:ext cx="1099975" cy="1099975"/>
                </a:xfrm>
                <a:prstGeom prst="ellipse">
                  <a:avLst/>
                </a:prstGeom>
                <a:solidFill>
                  <a:schemeClr val="accent2">
                    <a:alpha val="10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false" anchor="ctr">
                  <a:noAutofit/>
                </a:bodyPr>
                <a:lstStyle/>
                <a:p>
                  <a:pPr algn="ctr"/>
                  <a:endParaRPr lang="zh-CN">
                    <a:solidFill>
                      <a:schemeClr val="tx1">
                        <a:lumMod val="85000"/>
                        <a:lumOff val="15000"/>
                        <a:alpha val="100000"/>
                      </a:schemeClr>
                    </a:solidFill>
                    <a:latin typeface="默认字体"/>
                    <a:ea typeface="默认字体"/>
                    <a:cs typeface="思源黑体 CN Regular"/>
                    <a:sym typeface="思源黑体 CN Normal"/>
                  </a:endParaRPr>
                </a:p>
              </p:txBody>
            </p:sp>
            <p:sp>
              <p:nvSpPr>
                <p:cNvPr id="83" name="图形 30"/>
                <p:cNvSpPr/>
                <p:nvPr/>
              </p:nvSpPr>
              <p:spPr>
                <a:xfrm>
                  <a:off x="1761760" y="2297832"/>
                  <a:ext cx="388359" cy="399787"/>
                </a:xfrm>
                <a:custGeom>
                  <a:avLst/>
                  <a:gdLst>
                    <a:gd name="connsiteX0" fmla="*/ 431787 w 431787"/>
                    <a:gd name="connsiteY0" fmla="*/ 241287 h 444493"/>
                    <a:gd name="connsiteX1" fmla="*/ 279387 w 431787"/>
                    <a:gd name="connsiteY1" fmla="*/ 241287 h 444493"/>
                    <a:gd name="connsiteX2" fmla="*/ 279387 w 431787"/>
                    <a:gd name="connsiteY2" fmla="*/ 215894 h 444493"/>
                    <a:gd name="connsiteX3" fmla="*/ 152400 w 431787"/>
                    <a:gd name="connsiteY3" fmla="*/ 215894 h 444493"/>
                    <a:gd name="connsiteX4" fmla="*/ 152400 w 431787"/>
                    <a:gd name="connsiteY4" fmla="*/ 241287 h 444493"/>
                    <a:gd name="connsiteX5" fmla="*/ 0 w 431787"/>
                    <a:gd name="connsiteY5" fmla="*/ 241287 h 444493"/>
                    <a:gd name="connsiteX6" fmla="*/ 0 w 431787"/>
                    <a:gd name="connsiteY6" fmla="*/ 114300 h 444493"/>
                    <a:gd name="connsiteX7" fmla="*/ 50787 w 431787"/>
                    <a:gd name="connsiteY7" fmla="*/ 63494 h 444493"/>
                    <a:gd name="connsiteX8" fmla="*/ 126987 w 431787"/>
                    <a:gd name="connsiteY8" fmla="*/ 63494 h 444493"/>
                    <a:gd name="connsiteX9" fmla="*/ 126987 w 431787"/>
                    <a:gd name="connsiteY9" fmla="*/ 38100 h 444493"/>
                    <a:gd name="connsiteX10" fmla="*/ 165087 w 431787"/>
                    <a:gd name="connsiteY10" fmla="*/ 0 h 444493"/>
                    <a:gd name="connsiteX11" fmla="*/ 266700 w 431787"/>
                    <a:gd name="connsiteY11" fmla="*/ 0 h 444493"/>
                    <a:gd name="connsiteX12" fmla="*/ 304800 w 431787"/>
                    <a:gd name="connsiteY12" fmla="*/ 38100 h 444493"/>
                    <a:gd name="connsiteX13" fmla="*/ 304800 w 431787"/>
                    <a:gd name="connsiteY13" fmla="*/ 63494 h 444493"/>
                    <a:gd name="connsiteX14" fmla="*/ 381000 w 431787"/>
                    <a:gd name="connsiteY14" fmla="*/ 63494 h 444493"/>
                    <a:gd name="connsiteX15" fmla="*/ 431787 w 431787"/>
                    <a:gd name="connsiteY15" fmla="*/ 114300 h 444493"/>
                    <a:gd name="connsiteX16" fmla="*/ 431787 w 431787"/>
                    <a:gd name="connsiteY16" fmla="*/ 241287 h 444493"/>
                    <a:gd name="connsiteX17" fmla="*/ 431787 w 431787"/>
                    <a:gd name="connsiteY17" fmla="*/ 266700 h 444493"/>
                    <a:gd name="connsiteX18" fmla="*/ 431787 w 431787"/>
                    <a:gd name="connsiteY18" fmla="*/ 393687 h 444493"/>
                    <a:gd name="connsiteX19" fmla="*/ 381000 w 431787"/>
                    <a:gd name="connsiteY19" fmla="*/ 444494 h 444493"/>
                    <a:gd name="connsiteX20" fmla="*/ 50787 w 431787"/>
                    <a:gd name="connsiteY20" fmla="*/ 444494 h 444493"/>
                    <a:gd name="connsiteX21" fmla="*/ 0 w 431787"/>
                    <a:gd name="connsiteY21" fmla="*/ 393687 h 444493"/>
                    <a:gd name="connsiteX22" fmla="*/ 0 w 431787"/>
                    <a:gd name="connsiteY22" fmla="*/ 266700 h 444493"/>
                    <a:gd name="connsiteX23" fmla="*/ 152400 w 431787"/>
                    <a:gd name="connsiteY23" fmla="*/ 266700 h 444493"/>
                    <a:gd name="connsiteX24" fmla="*/ 152400 w 431787"/>
                    <a:gd name="connsiteY24" fmla="*/ 292094 h 444493"/>
                    <a:gd name="connsiteX25" fmla="*/ 279387 w 431787"/>
                    <a:gd name="connsiteY25" fmla="*/ 292094 h 444493"/>
                    <a:gd name="connsiteX26" fmla="*/ 279387 w 431787"/>
                    <a:gd name="connsiteY26" fmla="*/ 266700 h 444493"/>
                    <a:gd name="connsiteX27" fmla="*/ 431787 w 431787"/>
                    <a:gd name="connsiteY27" fmla="*/ 266700 h 444493"/>
                    <a:gd name="connsiteX28" fmla="*/ 279387 w 431787"/>
                    <a:gd name="connsiteY28" fmla="*/ 63494 h 444493"/>
                    <a:gd name="connsiteX29" fmla="*/ 279387 w 431787"/>
                    <a:gd name="connsiteY29" fmla="*/ 38100 h 444493"/>
                    <a:gd name="connsiteX30" fmla="*/ 266700 w 431787"/>
                    <a:gd name="connsiteY30" fmla="*/ 25394 h 444493"/>
                    <a:gd name="connsiteX31" fmla="*/ 165087 w 431787"/>
                    <a:gd name="connsiteY31" fmla="*/ 25394 h 444493"/>
                    <a:gd name="connsiteX32" fmla="*/ 152400 w 431787"/>
                    <a:gd name="connsiteY32" fmla="*/ 38100 h 444493"/>
                    <a:gd name="connsiteX33" fmla="*/ 152400 w 431787"/>
                    <a:gd name="connsiteY33" fmla="*/ 63494 h 444493"/>
                    <a:gd name="connsiteX34" fmla="*/ 279387 w 431787"/>
                    <a:gd name="connsiteY34" fmla="*/ 63494 h 444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431787" h="444493">
                      <a:moveTo>
                        <a:pt x="431787" y="241287"/>
                      </a:moveTo>
                      <a:lnTo>
                        <a:pt x="279387" y="241287"/>
                      </a:lnTo>
                      <a:lnTo>
                        <a:pt x="279387" y="215894"/>
                      </a:lnTo>
                      <a:lnTo>
                        <a:pt x="152400" y="215894"/>
                      </a:lnTo>
                      <a:lnTo>
                        <a:pt x="152400" y="241287"/>
                      </a:lnTo>
                      <a:lnTo>
                        <a:pt x="0" y="241287"/>
                      </a:lnTo>
                      <a:lnTo>
                        <a:pt x="0" y="114300"/>
                      </a:lnTo>
                      <a:cubicBezTo>
                        <a:pt x="0" y="86248"/>
                        <a:pt x="22735" y="63504"/>
                        <a:pt x="50787" y="63494"/>
                      </a:cubicBezTo>
                      <a:lnTo>
                        <a:pt x="126987" y="63494"/>
                      </a:lnTo>
                      <a:lnTo>
                        <a:pt x="126987" y="38100"/>
                      </a:lnTo>
                      <a:cubicBezTo>
                        <a:pt x="126987" y="17058"/>
                        <a:pt x="144045" y="0"/>
                        <a:pt x="165087" y="0"/>
                      </a:cubicBezTo>
                      <a:lnTo>
                        <a:pt x="266700" y="0"/>
                      </a:lnTo>
                      <a:cubicBezTo>
                        <a:pt x="287742" y="0"/>
                        <a:pt x="304800" y="17058"/>
                        <a:pt x="304800" y="38100"/>
                      </a:cubicBezTo>
                      <a:lnTo>
                        <a:pt x="304800" y="63494"/>
                      </a:lnTo>
                      <a:lnTo>
                        <a:pt x="381000" y="63494"/>
                      </a:lnTo>
                      <a:cubicBezTo>
                        <a:pt x="409052" y="63504"/>
                        <a:pt x="431787" y="86248"/>
                        <a:pt x="431787" y="114300"/>
                      </a:cubicBezTo>
                      <a:lnTo>
                        <a:pt x="431787" y="241287"/>
                      </a:lnTo>
                      <a:close/>
                      <a:moveTo>
                        <a:pt x="431787" y="266700"/>
                      </a:moveTo>
                      <a:lnTo>
                        <a:pt x="431787" y="393687"/>
                      </a:lnTo>
                      <a:cubicBezTo>
                        <a:pt x="431787" y="421739"/>
                        <a:pt x="409052" y="444483"/>
                        <a:pt x="381000" y="444494"/>
                      </a:cubicBezTo>
                      <a:lnTo>
                        <a:pt x="50787" y="444494"/>
                      </a:lnTo>
                      <a:cubicBezTo>
                        <a:pt x="22735" y="444483"/>
                        <a:pt x="0" y="421739"/>
                        <a:pt x="0" y="393687"/>
                      </a:cubicBezTo>
                      <a:lnTo>
                        <a:pt x="0" y="266700"/>
                      </a:lnTo>
                      <a:lnTo>
                        <a:pt x="152400" y="266700"/>
                      </a:lnTo>
                      <a:lnTo>
                        <a:pt x="152400" y="292094"/>
                      </a:lnTo>
                      <a:lnTo>
                        <a:pt x="279387" y="292094"/>
                      </a:lnTo>
                      <a:lnTo>
                        <a:pt x="279387" y="266700"/>
                      </a:lnTo>
                      <a:lnTo>
                        <a:pt x="431787" y="266700"/>
                      </a:lnTo>
                      <a:close/>
                      <a:moveTo>
                        <a:pt x="279387" y="63494"/>
                      </a:moveTo>
                      <a:lnTo>
                        <a:pt x="279387" y="38100"/>
                      </a:lnTo>
                      <a:cubicBezTo>
                        <a:pt x="279387" y="31090"/>
                        <a:pt x="273710" y="25404"/>
                        <a:pt x="266700" y="25394"/>
                      </a:cubicBezTo>
                      <a:lnTo>
                        <a:pt x="165087" y="25394"/>
                      </a:lnTo>
                      <a:cubicBezTo>
                        <a:pt x="158077" y="25404"/>
                        <a:pt x="152400" y="31090"/>
                        <a:pt x="152400" y="38100"/>
                      </a:cubicBezTo>
                      <a:lnTo>
                        <a:pt x="152400" y="63494"/>
                      </a:lnTo>
                      <a:lnTo>
                        <a:pt x="279387" y="63494"/>
                      </a:lnTo>
                      <a:close/>
                    </a:path>
                  </a:pathLst>
                </a:custGeom>
                <a:solidFill>
                  <a:schemeClr val="bg1"/>
                </a:solidFill>
                <a:ln w="595" cap="flat">
                  <a:noFill/>
                  <a:prstDash val="solid"/>
                  <a:miter/>
                </a:ln>
              </p:spPr>
              <p:txBody>
                <a:bodyPr rtlCol="false" anchor="ctr"/>
                <a:lstStyle/>
                <a:p>
                  <a:pPr/>
                  <a:endParaRPr lang="zh-CN">
                    <a:solidFill>
                      <a:schemeClr val="tx1">
                        <a:lumMod val="85000"/>
                        <a:lumOff val="15000"/>
                        <a:alpha val="100000"/>
                      </a:schemeClr>
                    </a:solidFill>
                    <a:latin typeface="默认字体"/>
                    <a:ea typeface="默认字体"/>
                    <a:cs typeface="思源黑体 CN Regular"/>
                    <a:sym typeface="思源黑体 CN Normal"/>
                  </a:endParaRPr>
                </a:p>
              </p:txBody>
            </p:sp>
          </p:grpSp>
        </p:grpSp>
      </p:grpSp>
      <p:sp>
        <p:nvSpPr>
          <p:cNvPr id="84" name="" descr="{&quot;isTemplate&quot;:true,&quot;type&quot;:&quot;title&quot;,&quot;canOmit&quot;:false,&quot;range&quot;:0}"/>
          <p:cNvSpPr txBox="true"/>
          <p:nvPr/>
        </p:nvSpPr>
        <p:spPr>
          <a:xfrm rot="0" flipH="false" flipV="false">
            <a:off x="660396" y="418039"/>
            <a:ext cx="10668000" cy="520700"/>
          </a:xfrm>
          <a:prstGeom prst="rect">
            <a:avLst/>
          </a:prstGeom>
          <a:noFill/>
        </p:spPr>
        <p:txBody>
          <a:bodyPr wrap="square" lIns="90000" tIns="46800" rIns="90000" bIns="46800" rtlCol="false" anchor="b" anchorCtr="false">
            <a:spAutoFit/>
          </a:bodyPr>
          <a:lstStyle/>
          <a:p>
            <a:pPr marL="0" indent="0" algn="l">
              <a:lnSpc>
                <a:spcPct val="100000"/>
              </a:lnSpc>
              <a:buNone/>
            </a:pPr>
            <a:r>
              <a:rPr lang="zh-CN" sz="2800" b="true">
                <a:latin typeface="默认字体"/>
                <a:ea typeface="默认字体"/>
                <a:cs typeface="+mn-cs"/>
              </a:rPr>
              <a:t>业务办理指导与表格下载</a:t>
            </a:r>
            <a:endParaRPr lang="en-US" sz="2800" b="true">
              <a:latin typeface="默认字体"/>
              <a:ea typeface="默认字体"/>
              <a:cs typeface="+mn-cs"/>
            </a:endParaRPr>
          </a:p>
        </p:txBody>
      </p:sp>
    </p:spTree>
  </p:cSld>
  <p:clrMapOvr>
    <a:masterClrMapping/>
  </p:clrMapOvr>
</p:sld>
</file>

<file path=ppt/slides/slide13.xml><?xml version="1.0" encoding="utf-8"?>
<p:sld xmlns:a="http://schemas.openxmlformats.org/drawingml/2006/main" xmlns:p="http://schemas.openxmlformats.org/presentationml/2006/main">
  <p:cSld>
    <p:spTree>
      <p:nvGrpSpPr>
        <p:cNvPr id="85" name="" descr="{&quot;isTemplate&quot;:true,&quot;type&quot;:&quot;page&quot;,&quot;originSlideId&quot;:&quot;1af2248&quot;}"/>
        <p:cNvGrpSpPr/>
        <p:nvPr/>
      </p:nvGrpSpPr>
      <p:grpSpPr>
        <a:xfrm>
          <a:off x="0" y="0"/>
          <a:ext cx="0" cy="0"/>
          <a:chOff x="0" y="0"/>
          <a:chExt cx="0" cy="0"/>
        </a:xfrm>
      </p:grpSpPr>
      <p:grpSp>
        <p:nvGrpSpPr>
          <p:cNvPr id="86" name="" descr="{&quot;isTemplate&quot;:true,&quot;type&quot;:&quot;list&quot;,&quot;alignment&quot;:&quot;left&quot;,&quot;alignmentVertical&quot;:&quot;top&quot;,&quot;canOmit&quot;:false,&quot;scalable&quot;:false,&quot;minItemsCount&quot;:-1}"/>
          <p:cNvGrpSpPr/>
          <p:nvPr/>
        </p:nvGrpSpPr>
        <p:grpSpPr>
          <a:xfrm>
            <a:off x="443510" y="1643361"/>
            <a:ext cx="11304980" cy="4851961"/>
            <a:chOff x="443510" y="1643361"/>
            <a:chExt cx="11304980" cy="4851961"/>
          </a:xfrm>
        </p:grpSpPr>
        <p:grpSp>
          <p:nvGrpSpPr>
            <p:cNvPr id="87" name=""/>
            <p:cNvGrpSpPr/>
            <p:nvPr/>
          </p:nvGrpSpPr>
          <p:grpSpPr>
            <a:xfrm rot="0" flipH="false" flipV="false">
              <a:off x="8148485" y="1659786"/>
              <a:ext cx="3600005" cy="2474614"/>
              <a:chOff x="7889263" y="1838704"/>
              <a:chExt cx="3600005" cy="2474614"/>
            </a:xfrm>
          </p:grpSpPr>
          <p:sp>
            <p:nvSpPr>
              <p:cNvPr id="88" name="文本框 18" descr="{&quot;isTemplate&quot;:true,&quot;type&quot;:&quot;title&quot;,&quot;canOmit&quot;:false,&quot;range&quot;:0}"/>
              <p:cNvSpPr txBox="true"/>
              <p:nvPr/>
            </p:nvSpPr>
            <p:spPr>
              <a:xfrm rot="0" flipH="false" flipV="false">
                <a:off x="7889263" y="1838704"/>
                <a:ext cx="3600005" cy="457200"/>
              </a:xfrm>
              <a:prstGeom prst="rect">
                <a:avLst/>
              </a:prstGeom>
              <a:noFill/>
            </p:spPr>
            <p:txBody>
              <a:bodyPr wrap="square" rtlCol="false">
                <a:noAutofit/>
              </a:bodyPr>
              <a:lstStyle/>
              <a:p>
                <a:pPr marL="0" indent="0">
                  <a:lnSpc>
                    <a:spcPct val="100000"/>
                  </a:lnSpc>
                  <a:buNone/>
                </a:pPr>
                <a:r>
                  <a:rPr lang="zh-CN" sz="1800" b="true">
                    <a:solidFill>
                      <a:schemeClr val="accent1"/>
                    </a:solidFill>
                    <a:latin typeface="默认字体"/>
                    <a:ea typeface="默认字体"/>
                    <a:cs typeface="等线"/>
                    <a:sym typeface="思源宋体 CN"/>
                  </a:rPr>
                  <a:t>资料提交方式</a:t>
                </a:r>
                <a:endParaRPr>
                  <a:latin typeface="默认字体"/>
                  <a:ea typeface="默认字体"/>
                  <a:cs typeface="+mn-cs"/>
                </a:endParaRPr>
              </a:p>
            </p:txBody>
          </p:sp>
          <p:sp>
            <p:nvSpPr>
              <p:cNvPr id="89" name="文本框 19" descr="{&quot;isTemplate&quot;:true,&quot;type&quot;:&quot;content&quot;,&quot;canOmit&quot;:false,&quot;range&quot;:0}"/>
              <p:cNvSpPr txBox="true"/>
              <p:nvPr/>
            </p:nvSpPr>
            <p:spPr>
              <a:xfrm rot="0" flipH="false" flipV="false">
                <a:off x="7889263" y="2300368"/>
                <a:ext cx="3600005" cy="2012950"/>
              </a:xfrm>
              <a:prstGeom prst="rect">
                <a:avLst/>
              </a:prstGeom>
              <a:noFill/>
            </p:spPr>
            <p:txBody>
              <a:bodyPr wrap="square" rtlCol="false">
                <a:noAutofit/>
              </a:bodyPr>
              <a:lstStyle/>
              <a:p>
                <a:pPr marL="0" indent="0">
                  <a:lnSpc>
                    <a:spcPct val="130000"/>
                  </a:lnSpc>
                  <a:buNone/>
                </a:pPr>
                <a:r>
                  <a:rPr lang="zh-CN" sz="1400">
                    <a:latin typeface="默认字体"/>
                    <a:ea typeface="默认字体"/>
                    <a:cs typeface="等线"/>
                    <a:sym typeface="思源宋体 CN"/>
                  </a:rPr>
                  <a:t>智能客服告知民众资料提交的方式（线上或线下）及提交地点（如需线下提交）。对于线上提交，提供详细的操作步骤和注意事项，确保资料准确递交。</a:t>
                </a:r>
                <a:endParaRPr/>
              </a:p>
            </p:txBody>
          </p:sp>
        </p:grpSp>
        <p:grpSp>
          <p:nvGrpSpPr>
            <p:cNvPr id="90" name=""/>
            <p:cNvGrpSpPr/>
            <p:nvPr/>
          </p:nvGrpSpPr>
          <p:grpSpPr>
            <a:xfrm rot="0" flipH="false" flipV="false">
              <a:off x="443510" y="1643361"/>
              <a:ext cx="3600005" cy="2122755"/>
              <a:chOff x="585348" y="1838704"/>
              <a:chExt cx="3600005" cy="2122755"/>
            </a:xfrm>
          </p:grpSpPr>
          <p:sp>
            <p:nvSpPr>
              <p:cNvPr id="91" name="文本框 22" descr="{&quot;isTemplate&quot;:true,&quot;type&quot;:&quot;title&quot;,&quot;canOmit&quot;:false,&quot;range&quot;:0}"/>
              <p:cNvSpPr txBox="true"/>
              <p:nvPr/>
            </p:nvSpPr>
            <p:spPr>
              <a:xfrm rot="0" flipH="false" flipV="false">
                <a:off x="585348" y="1838704"/>
                <a:ext cx="3600005" cy="393700"/>
              </a:xfrm>
              <a:prstGeom prst="rect">
                <a:avLst/>
              </a:prstGeom>
              <a:noFill/>
              <a:ln/>
            </p:spPr>
            <p:txBody>
              <a:bodyPr wrap="square" rtlCol="false">
                <a:noAutofit/>
              </a:bodyPr>
              <a:lstStyle/>
              <a:p>
                <a:pPr marL="0" indent="0" algn="r">
                  <a:lnSpc>
                    <a:spcPct val="100000"/>
                  </a:lnSpc>
                  <a:buNone/>
                </a:pPr>
                <a:r>
                  <a:rPr lang="zh-CN" sz="1800" b="true">
                    <a:solidFill>
                      <a:schemeClr val="accent1"/>
                    </a:solidFill>
                    <a:latin typeface="默认字体"/>
                    <a:ea typeface="默认字体"/>
                    <a:cs typeface="等线"/>
                    <a:sym typeface="思源宋体 CN"/>
                  </a:rPr>
                  <a:t>提交截止时间</a:t>
                </a:r>
                <a:endParaRPr>
                  <a:latin typeface="默认字体"/>
                  <a:ea typeface="默认字体"/>
                  <a:cs typeface="+mn-cs"/>
                </a:endParaRPr>
              </a:p>
            </p:txBody>
          </p:sp>
          <p:sp>
            <p:nvSpPr>
              <p:cNvPr id="92" name="文本框 23" descr="{&quot;isTemplate&quot;:true,&quot;type&quot;:&quot;content&quot;,&quot;canOmit&quot;:false,&quot;range&quot;:0}"/>
              <p:cNvSpPr txBox="true"/>
              <p:nvPr/>
            </p:nvSpPr>
            <p:spPr>
              <a:xfrm rot="0" flipH="false" flipV="false">
                <a:off x="585348" y="2272359"/>
                <a:ext cx="3600005" cy="1689100"/>
              </a:xfrm>
              <a:prstGeom prst="rect">
                <a:avLst/>
              </a:prstGeom>
              <a:noFill/>
              <a:ln/>
            </p:spPr>
            <p:txBody>
              <a:bodyPr wrap="square" rtlCol="false">
                <a:noAutofit/>
              </a:bodyPr>
              <a:lstStyle/>
              <a:p>
                <a:pPr marL="0" indent="0" algn="r">
                  <a:lnSpc>
                    <a:spcPct val="130000"/>
                  </a:lnSpc>
                  <a:buNone/>
                </a:pPr>
                <a:r>
                  <a:rPr lang="zh-CN" sz="1400">
                    <a:latin typeface="默认字体"/>
                    <a:ea typeface="默认字体"/>
                    <a:cs typeface="等线"/>
                    <a:sym typeface="思源宋体 CN"/>
                  </a:rPr>
                  <a:t>明确告知民众资料提交的截止时间，避免因错过时间导致的延误。智能客服还可以设置提醒功能，在截止日期前通知尚未提交资料的民众，提高办事效率。</a:t>
                </a:r>
                <a:endParaRPr/>
              </a:p>
            </p:txBody>
          </p:sp>
        </p:grpSp>
        <p:grpSp>
          <p:nvGrpSpPr>
            <p:cNvPr id="93" name=""/>
            <p:cNvGrpSpPr/>
            <p:nvPr/>
          </p:nvGrpSpPr>
          <p:grpSpPr>
            <a:xfrm rot="0" flipH="false" flipV="false">
              <a:off x="443510" y="4004283"/>
              <a:ext cx="3600005" cy="2122755"/>
              <a:chOff x="585348" y="1838704"/>
              <a:chExt cx="3600005" cy="2122755"/>
            </a:xfrm>
          </p:grpSpPr>
          <p:sp>
            <p:nvSpPr>
              <p:cNvPr id="94" name="文本框 22" descr="{&quot;isTemplate&quot;:true,&quot;type&quot;:&quot;title&quot;,&quot;canOmit&quot;:false,&quot;range&quot;:0}"/>
              <p:cNvSpPr txBox="true"/>
              <p:nvPr/>
            </p:nvSpPr>
            <p:spPr>
              <a:xfrm rot="0" flipH="false" flipV="false">
                <a:off x="585348" y="1838704"/>
                <a:ext cx="3600005" cy="393700"/>
              </a:xfrm>
              <a:prstGeom prst="rect">
                <a:avLst/>
              </a:prstGeom>
              <a:noFill/>
              <a:ln/>
            </p:spPr>
            <p:txBody>
              <a:bodyPr wrap="square" rtlCol="false">
                <a:noAutofit/>
              </a:bodyPr>
              <a:lstStyle/>
              <a:p>
                <a:pPr marL="0" indent="0" algn="r">
                  <a:lnSpc>
                    <a:spcPct val="100000"/>
                  </a:lnSpc>
                  <a:buNone/>
                </a:pPr>
                <a:r>
                  <a:rPr lang="zh-CN" sz="1800" b="true">
                    <a:solidFill>
                      <a:schemeClr val="accent1"/>
                    </a:solidFill>
                    <a:latin typeface="默认字体"/>
                    <a:ea typeface="默认字体"/>
                    <a:cs typeface="等线"/>
                    <a:sym typeface="思源宋体 CN"/>
                  </a:rPr>
                  <a:t>初步审核提示</a:t>
                </a:r>
                <a:endParaRPr>
                  <a:latin typeface="默认字体"/>
                  <a:ea typeface="默认字体"/>
                  <a:cs typeface="+mn-cs"/>
                </a:endParaRPr>
              </a:p>
            </p:txBody>
          </p:sp>
          <p:sp>
            <p:nvSpPr>
              <p:cNvPr id="95" name="文本框 23" descr="{&quot;isTemplate&quot;:true,&quot;type&quot;:&quot;content&quot;,&quot;canOmit&quot;:false,&quot;range&quot;:0}"/>
              <p:cNvSpPr txBox="true"/>
              <p:nvPr/>
            </p:nvSpPr>
            <p:spPr>
              <a:xfrm rot="0" flipH="false" flipV="false">
                <a:off x="585348" y="2272359"/>
                <a:ext cx="3600005" cy="1689100"/>
              </a:xfrm>
              <a:prstGeom prst="rect">
                <a:avLst/>
              </a:prstGeom>
              <a:noFill/>
              <a:ln/>
            </p:spPr>
            <p:txBody>
              <a:bodyPr wrap="square" rtlCol="false">
                <a:noAutofit/>
              </a:bodyPr>
              <a:lstStyle/>
              <a:p>
                <a:pPr marL="0" indent="0" algn="r">
                  <a:lnSpc>
                    <a:spcPct val="130000"/>
                  </a:lnSpc>
                  <a:buNone/>
                </a:pPr>
                <a:r>
                  <a:rPr lang="zh-CN" sz="1400">
                    <a:latin typeface="默认字体"/>
                    <a:ea typeface="默认字体"/>
                    <a:cs typeface="等线"/>
                    <a:sym typeface="思源宋体 CN"/>
                  </a:rPr>
                  <a:t>在提交资料后，智能客服对提交的资料进行初步审核提示，例如检查资料是否齐全、格式是否符合要求等，帮助民众及时发现并纠正问题，减少退件率。</a:t>
                </a:r>
                <a:endParaRPr/>
              </a:p>
            </p:txBody>
          </p:sp>
        </p:grpSp>
        <p:grpSp>
          <p:nvGrpSpPr>
            <p:cNvPr id="96" name=""/>
            <p:cNvGrpSpPr/>
            <p:nvPr/>
          </p:nvGrpSpPr>
          <p:grpSpPr>
            <a:xfrm rot="0" flipH="false" flipV="false">
              <a:off x="8148485" y="4020708"/>
              <a:ext cx="3600005" cy="2474614"/>
              <a:chOff x="7889263" y="1838704"/>
              <a:chExt cx="3600005" cy="2474614"/>
            </a:xfrm>
          </p:grpSpPr>
          <p:sp>
            <p:nvSpPr>
              <p:cNvPr id="97" name="文本框 18" descr="{&quot;isTemplate&quot;:true,&quot;type&quot;:&quot;title&quot;,&quot;canOmit&quot;:false,&quot;range&quot;:0}"/>
              <p:cNvSpPr txBox="true"/>
              <p:nvPr/>
            </p:nvSpPr>
            <p:spPr>
              <a:xfrm rot="0" flipH="false" flipV="false">
                <a:off x="7889263" y="1838704"/>
                <a:ext cx="3600005" cy="457200"/>
              </a:xfrm>
              <a:prstGeom prst="rect">
                <a:avLst/>
              </a:prstGeom>
              <a:noFill/>
            </p:spPr>
            <p:txBody>
              <a:bodyPr wrap="square" rtlCol="false">
                <a:noAutofit/>
              </a:bodyPr>
              <a:lstStyle/>
              <a:p>
                <a:pPr marL="0" indent="0">
                  <a:lnSpc>
                    <a:spcPct val="100000"/>
                  </a:lnSpc>
                  <a:buNone/>
                </a:pPr>
                <a:r>
                  <a:rPr lang="zh-CN" sz="1800" b="true">
                    <a:solidFill>
                      <a:schemeClr val="accent1"/>
                    </a:solidFill>
                    <a:latin typeface="默认字体"/>
                    <a:ea typeface="默认字体"/>
                    <a:cs typeface="等线"/>
                    <a:sym typeface="思源宋体 CN"/>
                  </a:rPr>
                  <a:t>结果查询服务</a:t>
                </a:r>
                <a:endParaRPr>
                  <a:latin typeface="默认字体"/>
                  <a:ea typeface="默认字体"/>
                  <a:cs typeface="+mn-cs"/>
                </a:endParaRPr>
              </a:p>
            </p:txBody>
          </p:sp>
          <p:sp>
            <p:nvSpPr>
              <p:cNvPr id="98" name="文本框 19" descr="{&quot;isTemplate&quot;:true,&quot;type&quot;:&quot;content&quot;,&quot;canOmit&quot;:false,&quot;range&quot;:0}"/>
              <p:cNvSpPr txBox="true"/>
              <p:nvPr/>
            </p:nvSpPr>
            <p:spPr>
              <a:xfrm rot="0" flipH="false" flipV="false">
                <a:off x="7889263" y="2300368"/>
                <a:ext cx="3600005" cy="2012950"/>
              </a:xfrm>
              <a:prstGeom prst="rect">
                <a:avLst/>
              </a:prstGeom>
              <a:noFill/>
            </p:spPr>
            <p:txBody>
              <a:bodyPr wrap="square" rtlCol="false">
                <a:noAutofit/>
              </a:bodyPr>
              <a:lstStyle/>
              <a:p>
                <a:pPr marL="0" indent="0">
                  <a:lnSpc>
                    <a:spcPct val="130000"/>
                  </a:lnSpc>
                  <a:buNone/>
                </a:pPr>
                <a:r>
                  <a:rPr lang="zh-CN" sz="1400">
                    <a:latin typeface="默认字体"/>
                    <a:ea typeface="默认字体"/>
                    <a:cs typeface="等线"/>
                    <a:sym typeface="思源宋体 CN"/>
                  </a:rPr>
                  <a:t>民众可以通过智能客服查询业务办理的结果，如考试成绩、职称评定结果等。智能客服提供多种查询入口和途径，确保民众能够方便快捷地获取结果信息。</a:t>
                </a:r>
                <a:endParaRPr/>
              </a:p>
            </p:txBody>
          </p:sp>
        </p:grpSp>
      </p:grpSp>
      <p:grpSp>
        <p:nvGrpSpPr>
          <p:cNvPr id="99" name=""/>
          <p:cNvGrpSpPr/>
          <p:nvPr/>
        </p:nvGrpSpPr>
        <p:grpSpPr>
          <a:xfrm>
            <a:off x="4091463" y="1966115"/>
            <a:ext cx="4009075" cy="3952085"/>
            <a:chOff x="4091463" y="1966115"/>
            <a:chExt cx="4009075" cy="3952085"/>
          </a:xfrm>
        </p:grpSpPr>
        <p:sp>
          <p:nvSpPr>
            <p:cNvPr id="100" name="îṧḷiḋe"/>
            <p:cNvSpPr/>
            <p:nvPr/>
          </p:nvSpPr>
          <p:spPr bwMode="auto">
            <a:xfrm rot="0" flipH="false" flipV="false">
              <a:off x="5714926" y="5189217"/>
              <a:ext cx="728272" cy="728983"/>
            </a:xfrm>
            <a:custGeom>
              <a:avLst/>
              <a:gdLst>
                <a:gd name="T0" fmla="*/ 6223 w 10244"/>
                <a:gd name="T1" fmla="*/ 1068 h 10249"/>
                <a:gd name="T2" fmla="*/ 6451 w 10244"/>
                <a:gd name="T3" fmla="*/ 1137 h 10249"/>
                <a:gd name="T4" fmla="*/ 6673 w 10244"/>
                <a:gd name="T5" fmla="*/ 1219 h 10249"/>
                <a:gd name="T6" fmla="*/ 6889 w 10244"/>
                <a:gd name="T7" fmla="*/ 1313 h 10249"/>
                <a:gd name="T8" fmla="*/ 7098 w 10244"/>
                <a:gd name="T9" fmla="*/ 1417 h 10249"/>
                <a:gd name="T10" fmla="*/ 7342 w 10244"/>
                <a:gd name="T11" fmla="*/ 1559 h 10249"/>
                <a:gd name="T12" fmla="*/ 8743 w 10244"/>
                <a:gd name="T13" fmla="*/ 3006 h 10249"/>
                <a:gd name="T14" fmla="*/ 8947 w 10244"/>
                <a:gd name="T15" fmla="*/ 3401 h 10249"/>
                <a:gd name="T16" fmla="*/ 9107 w 10244"/>
                <a:gd name="T17" fmla="*/ 3819 h 10249"/>
                <a:gd name="T18" fmla="*/ 9224 w 10244"/>
                <a:gd name="T19" fmla="*/ 4257 h 10249"/>
                <a:gd name="T20" fmla="*/ 9153 w 10244"/>
                <a:gd name="T21" fmla="*/ 6273 h 10249"/>
                <a:gd name="T22" fmla="*/ 9006 w 10244"/>
                <a:gd name="T23" fmla="*/ 6699 h 10249"/>
                <a:gd name="T24" fmla="*/ 8817 w 10244"/>
                <a:gd name="T25" fmla="*/ 7103 h 10249"/>
                <a:gd name="T26" fmla="*/ 9350 w 10244"/>
                <a:gd name="T27" fmla="*/ 8139 h 10249"/>
                <a:gd name="T28" fmla="*/ 7092 w 10244"/>
                <a:gd name="T29" fmla="*/ 8827 h 10249"/>
                <a:gd name="T30" fmla="*/ 6689 w 10244"/>
                <a:gd name="T31" fmla="*/ 9017 h 10249"/>
                <a:gd name="T32" fmla="*/ 6264 w 10244"/>
                <a:gd name="T33" fmla="*/ 9162 h 10249"/>
                <a:gd name="T34" fmla="*/ 4152 w 10244"/>
                <a:gd name="T35" fmla="*/ 10232 h 10249"/>
                <a:gd name="T36" fmla="*/ 3813 w 10244"/>
                <a:gd name="T37" fmla="*/ 9114 h 10249"/>
                <a:gd name="T38" fmla="*/ 3395 w 10244"/>
                <a:gd name="T39" fmla="*/ 8951 h 10249"/>
                <a:gd name="T40" fmla="*/ 3000 w 10244"/>
                <a:gd name="T41" fmla="*/ 8746 h 10249"/>
                <a:gd name="T42" fmla="*/ 1558 w 10244"/>
                <a:gd name="T43" fmla="*/ 7344 h 10249"/>
                <a:gd name="T44" fmla="*/ 1344 w 10244"/>
                <a:gd name="T45" fmla="*/ 6956 h 10249"/>
                <a:gd name="T46" fmla="*/ 1170 w 10244"/>
                <a:gd name="T47" fmla="*/ 6543 h 10249"/>
                <a:gd name="T48" fmla="*/ 1040 w 10244"/>
                <a:gd name="T49" fmla="*/ 6110 h 10249"/>
                <a:gd name="T50" fmla="*/ 1049 w 10244"/>
                <a:gd name="T51" fmla="*/ 4093 h 10249"/>
                <a:gd name="T52" fmla="*/ 1183 w 10244"/>
                <a:gd name="T53" fmla="*/ 3662 h 10249"/>
                <a:gd name="T54" fmla="*/ 1361 w 10244"/>
                <a:gd name="T55" fmla="*/ 3252 h 10249"/>
                <a:gd name="T56" fmla="*/ 1579 w 10244"/>
                <a:gd name="T57" fmla="*/ 2865 h 10249"/>
                <a:gd name="T58" fmla="*/ 3033 w 10244"/>
                <a:gd name="T59" fmla="*/ 1476 h 10249"/>
                <a:gd name="T60" fmla="*/ 3429 w 10244"/>
                <a:gd name="T61" fmla="*/ 1275 h 10249"/>
                <a:gd name="T62" fmla="*/ 3849 w 10244"/>
                <a:gd name="T63" fmla="*/ 1116 h 10249"/>
                <a:gd name="T64" fmla="*/ 4199 w 10244"/>
                <a:gd name="T65" fmla="*/ 0 h 10249"/>
                <a:gd name="T66" fmla="*/ 5396 w 10244"/>
                <a:gd name="T67" fmla="*/ 2412 h 10249"/>
                <a:gd name="T68" fmla="*/ 6053 w 10244"/>
                <a:gd name="T69" fmla="*/ 2564 h 10249"/>
                <a:gd name="T70" fmla="*/ 6638 w 10244"/>
                <a:gd name="T71" fmla="*/ 2864 h 10249"/>
                <a:gd name="T72" fmla="*/ 7131 w 10244"/>
                <a:gd name="T73" fmla="*/ 3291 h 10249"/>
                <a:gd name="T74" fmla="*/ 7508 w 10244"/>
                <a:gd name="T75" fmla="*/ 3823 h 10249"/>
                <a:gd name="T76" fmla="*/ 7752 w 10244"/>
                <a:gd name="T77" fmla="*/ 4441 h 10249"/>
                <a:gd name="T78" fmla="*/ 7836 w 10244"/>
                <a:gd name="T79" fmla="*/ 5121 h 10249"/>
                <a:gd name="T80" fmla="*/ 7752 w 10244"/>
                <a:gd name="T81" fmla="*/ 5801 h 10249"/>
                <a:gd name="T82" fmla="*/ 7508 w 10244"/>
                <a:gd name="T83" fmla="*/ 6418 h 10249"/>
                <a:gd name="T84" fmla="*/ 7131 w 10244"/>
                <a:gd name="T85" fmla="*/ 6951 h 10249"/>
                <a:gd name="T86" fmla="*/ 6638 w 10244"/>
                <a:gd name="T87" fmla="*/ 7378 h 10249"/>
                <a:gd name="T88" fmla="*/ 6053 w 10244"/>
                <a:gd name="T89" fmla="*/ 7678 h 10249"/>
                <a:gd name="T90" fmla="*/ 5396 w 10244"/>
                <a:gd name="T91" fmla="*/ 7829 h 10249"/>
                <a:gd name="T92" fmla="*/ 4704 w 10244"/>
                <a:gd name="T93" fmla="*/ 7812 h 10249"/>
                <a:gd name="T94" fmla="*/ 4059 w 10244"/>
                <a:gd name="T95" fmla="*/ 7629 h 10249"/>
                <a:gd name="T96" fmla="*/ 3492 w 10244"/>
                <a:gd name="T97" fmla="*/ 7302 h 10249"/>
                <a:gd name="T98" fmla="*/ 3020 w 10244"/>
                <a:gd name="T99" fmla="*/ 6852 h 10249"/>
                <a:gd name="T100" fmla="*/ 2668 w 10244"/>
                <a:gd name="T101" fmla="*/ 6301 h 10249"/>
                <a:gd name="T102" fmla="*/ 2455 w 10244"/>
                <a:gd name="T103" fmla="*/ 5669 h 10249"/>
                <a:gd name="T104" fmla="*/ 2403 w 10244"/>
                <a:gd name="T105" fmla="*/ 4981 h 10249"/>
                <a:gd name="T106" fmla="*/ 2521 w 10244"/>
                <a:gd name="T107" fmla="*/ 4312 h 10249"/>
                <a:gd name="T108" fmla="*/ 2792 w 10244"/>
                <a:gd name="T109" fmla="*/ 3710 h 10249"/>
                <a:gd name="T110" fmla="*/ 3195 w 10244"/>
                <a:gd name="T111" fmla="*/ 3197 h 10249"/>
                <a:gd name="T112" fmla="*/ 3709 w 10244"/>
                <a:gd name="T113" fmla="*/ 2793 h 10249"/>
                <a:gd name="T114" fmla="*/ 4310 w 10244"/>
                <a:gd name="T115" fmla="*/ 2521 h 10249"/>
                <a:gd name="T116" fmla="*/ 4979 w 10244"/>
                <a:gd name="T117" fmla="*/ 2402 h 10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244" h="10249">
                  <a:moveTo>
                    <a:pt x="6037" y="1022"/>
                  </a:moveTo>
                  <a:lnTo>
                    <a:pt x="6084" y="1032"/>
                  </a:lnTo>
                  <a:lnTo>
                    <a:pt x="6130" y="1044"/>
                  </a:lnTo>
                  <a:lnTo>
                    <a:pt x="6177" y="1056"/>
                  </a:lnTo>
                  <a:lnTo>
                    <a:pt x="6223" y="1068"/>
                  </a:lnTo>
                  <a:lnTo>
                    <a:pt x="6269" y="1081"/>
                  </a:lnTo>
                  <a:lnTo>
                    <a:pt x="6315" y="1094"/>
                  </a:lnTo>
                  <a:lnTo>
                    <a:pt x="6360" y="1108"/>
                  </a:lnTo>
                  <a:lnTo>
                    <a:pt x="6406" y="1122"/>
                  </a:lnTo>
                  <a:lnTo>
                    <a:pt x="6451" y="1137"/>
                  </a:lnTo>
                  <a:lnTo>
                    <a:pt x="6496" y="1152"/>
                  </a:lnTo>
                  <a:lnTo>
                    <a:pt x="6540" y="1169"/>
                  </a:lnTo>
                  <a:lnTo>
                    <a:pt x="6585" y="1185"/>
                  </a:lnTo>
                  <a:lnTo>
                    <a:pt x="6629" y="1201"/>
                  </a:lnTo>
                  <a:lnTo>
                    <a:pt x="6673" y="1219"/>
                  </a:lnTo>
                  <a:lnTo>
                    <a:pt x="6717" y="1237"/>
                  </a:lnTo>
                  <a:lnTo>
                    <a:pt x="6760" y="1255"/>
                  </a:lnTo>
                  <a:lnTo>
                    <a:pt x="6804" y="1274"/>
                  </a:lnTo>
                  <a:lnTo>
                    <a:pt x="6847" y="1292"/>
                  </a:lnTo>
                  <a:lnTo>
                    <a:pt x="6889" y="1313"/>
                  </a:lnTo>
                  <a:lnTo>
                    <a:pt x="6932" y="1332"/>
                  </a:lnTo>
                  <a:lnTo>
                    <a:pt x="6973" y="1353"/>
                  </a:lnTo>
                  <a:lnTo>
                    <a:pt x="7015" y="1374"/>
                  </a:lnTo>
                  <a:lnTo>
                    <a:pt x="7057" y="1396"/>
                  </a:lnTo>
                  <a:lnTo>
                    <a:pt x="7098" y="1417"/>
                  </a:lnTo>
                  <a:lnTo>
                    <a:pt x="7140" y="1440"/>
                  </a:lnTo>
                  <a:lnTo>
                    <a:pt x="7181" y="1463"/>
                  </a:lnTo>
                  <a:lnTo>
                    <a:pt x="7221" y="1486"/>
                  </a:lnTo>
                  <a:lnTo>
                    <a:pt x="7262" y="1509"/>
                  </a:lnTo>
                  <a:lnTo>
                    <a:pt x="7342" y="1559"/>
                  </a:lnTo>
                  <a:lnTo>
                    <a:pt x="7419" y="1609"/>
                  </a:lnTo>
                  <a:lnTo>
                    <a:pt x="8152" y="898"/>
                  </a:lnTo>
                  <a:lnTo>
                    <a:pt x="9431" y="2220"/>
                  </a:lnTo>
                  <a:lnTo>
                    <a:pt x="8698" y="2930"/>
                  </a:lnTo>
                  <a:lnTo>
                    <a:pt x="8743" y="3006"/>
                  </a:lnTo>
                  <a:lnTo>
                    <a:pt x="8787" y="3084"/>
                  </a:lnTo>
                  <a:lnTo>
                    <a:pt x="8829" y="3162"/>
                  </a:lnTo>
                  <a:lnTo>
                    <a:pt x="8870" y="3241"/>
                  </a:lnTo>
                  <a:lnTo>
                    <a:pt x="8909" y="3321"/>
                  </a:lnTo>
                  <a:lnTo>
                    <a:pt x="8947" y="3401"/>
                  </a:lnTo>
                  <a:lnTo>
                    <a:pt x="8983" y="3483"/>
                  </a:lnTo>
                  <a:lnTo>
                    <a:pt x="9016" y="3566"/>
                  </a:lnTo>
                  <a:lnTo>
                    <a:pt x="9048" y="3650"/>
                  </a:lnTo>
                  <a:lnTo>
                    <a:pt x="9079" y="3734"/>
                  </a:lnTo>
                  <a:lnTo>
                    <a:pt x="9107" y="3819"/>
                  </a:lnTo>
                  <a:lnTo>
                    <a:pt x="9135" y="3906"/>
                  </a:lnTo>
                  <a:lnTo>
                    <a:pt x="9160" y="3992"/>
                  </a:lnTo>
                  <a:lnTo>
                    <a:pt x="9183" y="4080"/>
                  </a:lnTo>
                  <a:lnTo>
                    <a:pt x="9205" y="4168"/>
                  </a:lnTo>
                  <a:lnTo>
                    <a:pt x="9224" y="4257"/>
                  </a:lnTo>
                  <a:lnTo>
                    <a:pt x="10244" y="4272"/>
                  </a:lnTo>
                  <a:lnTo>
                    <a:pt x="10219" y="6111"/>
                  </a:lnTo>
                  <a:lnTo>
                    <a:pt x="9199" y="6097"/>
                  </a:lnTo>
                  <a:lnTo>
                    <a:pt x="9177" y="6185"/>
                  </a:lnTo>
                  <a:lnTo>
                    <a:pt x="9153" y="6273"/>
                  </a:lnTo>
                  <a:lnTo>
                    <a:pt x="9127" y="6360"/>
                  </a:lnTo>
                  <a:lnTo>
                    <a:pt x="9099" y="6446"/>
                  </a:lnTo>
                  <a:lnTo>
                    <a:pt x="9071" y="6531"/>
                  </a:lnTo>
                  <a:lnTo>
                    <a:pt x="9039" y="6616"/>
                  </a:lnTo>
                  <a:lnTo>
                    <a:pt x="9006" y="6699"/>
                  </a:lnTo>
                  <a:lnTo>
                    <a:pt x="8971" y="6782"/>
                  </a:lnTo>
                  <a:lnTo>
                    <a:pt x="8936" y="6864"/>
                  </a:lnTo>
                  <a:lnTo>
                    <a:pt x="8898" y="6945"/>
                  </a:lnTo>
                  <a:lnTo>
                    <a:pt x="8858" y="7024"/>
                  </a:lnTo>
                  <a:lnTo>
                    <a:pt x="8817" y="7103"/>
                  </a:lnTo>
                  <a:lnTo>
                    <a:pt x="8774" y="7181"/>
                  </a:lnTo>
                  <a:lnTo>
                    <a:pt x="8729" y="7258"/>
                  </a:lnTo>
                  <a:lnTo>
                    <a:pt x="8683" y="7334"/>
                  </a:lnTo>
                  <a:lnTo>
                    <a:pt x="8636" y="7409"/>
                  </a:lnTo>
                  <a:lnTo>
                    <a:pt x="9350" y="8139"/>
                  </a:lnTo>
                  <a:lnTo>
                    <a:pt x="8035" y="9425"/>
                  </a:lnTo>
                  <a:lnTo>
                    <a:pt x="7322" y="8695"/>
                  </a:lnTo>
                  <a:lnTo>
                    <a:pt x="7246" y="8740"/>
                  </a:lnTo>
                  <a:lnTo>
                    <a:pt x="7170" y="8785"/>
                  </a:lnTo>
                  <a:lnTo>
                    <a:pt x="7092" y="8827"/>
                  </a:lnTo>
                  <a:lnTo>
                    <a:pt x="7013" y="8868"/>
                  </a:lnTo>
                  <a:lnTo>
                    <a:pt x="6934" y="8908"/>
                  </a:lnTo>
                  <a:lnTo>
                    <a:pt x="6853" y="8946"/>
                  </a:lnTo>
                  <a:lnTo>
                    <a:pt x="6771" y="8982"/>
                  </a:lnTo>
                  <a:lnTo>
                    <a:pt x="6689" y="9017"/>
                  </a:lnTo>
                  <a:lnTo>
                    <a:pt x="6605" y="9049"/>
                  </a:lnTo>
                  <a:lnTo>
                    <a:pt x="6522" y="9080"/>
                  </a:lnTo>
                  <a:lnTo>
                    <a:pt x="6436" y="9110"/>
                  </a:lnTo>
                  <a:lnTo>
                    <a:pt x="6350" y="9137"/>
                  </a:lnTo>
                  <a:lnTo>
                    <a:pt x="6264" y="9162"/>
                  </a:lnTo>
                  <a:lnTo>
                    <a:pt x="6176" y="9187"/>
                  </a:lnTo>
                  <a:lnTo>
                    <a:pt x="6088" y="9208"/>
                  </a:lnTo>
                  <a:lnTo>
                    <a:pt x="5999" y="9228"/>
                  </a:lnTo>
                  <a:lnTo>
                    <a:pt x="5990" y="10249"/>
                  </a:lnTo>
                  <a:lnTo>
                    <a:pt x="4152" y="10232"/>
                  </a:lnTo>
                  <a:lnTo>
                    <a:pt x="4162" y="9211"/>
                  </a:lnTo>
                  <a:lnTo>
                    <a:pt x="4074" y="9190"/>
                  </a:lnTo>
                  <a:lnTo>
                    <a:pt x="3986" y="9166"/>
                  </a:lnTo>
                  <a:lnTo>
                    <a:pt x="3899" y="9141"/>
                  </a:lnTo>
                  <a:lnTo>
                    <a:pt x="3813" y="9114"/>
                  </a:lnTo>
                  <a:lnTo>
                    <a:pt x="3727" y="9084"/>
                  </a:lnTo>
                  <a:lnTo>
                    <a:pt x="3643" y="9054"/>
                  </a:lnTo>
                  <a:lnTo>
                    <a:pt x="3559" y="9022"/>
                  </a:lnTo>
                  <a:lnTo>
                    <a:pt x="3477" y="8987"/>
                  </a:lnTo>
                  <a:lnTo>
                    <a:pt x="3395" y="8951"/>
                  </a:lnTo>
                  <a:lnTo>
                    <a:pt x="3314" y="8913"/>
                  </a:lnTo>
                  <a:lnTo>
                    <a:pt x="3234" y="8874"/>
                  </a:lnTo>
                  <a:lnTo>
                    <a:pt x="3154" y="8833"/>
                  </a:lnTo>
                  <a:lnTo>
                    <a:pt x="3077" y="8790"/>
                  </a:lnTo>
                  <a:lnTo>
                    <a:pt x="3000" y="8746"/>
                  </a:lnTo>
                  <a:lnTo>
                    <a:pt x="2923" y="8701"/>
                  </a:lnTo>
                  <a:lnTo>
                    <a:pt x="2849" y="8653"/>
                  </a:lnTo>
                  <a:lnTo>
                    <a:pt x="2123" y="9371"/>
                  </a:lnTo>
                  <a:lnTo>
                    <a:pt x="832" y="8062"/>
                  </a:lnTo>
                  <a:lnTo>
                    <a:pt x="1558" y="7344"/>
                  </a:lnTo>
                  <a:lnTo>
                    <a:pt x="1512" y="7268"/>
                  </a:lnTo>
                  <a:lnTo>
                    <a:pt x="1467" y="7191"/>
                  </a:lnTo>
                  <a:lnTo>
                    <a:pt x="1424" y="7115"/>
                  </a:lnTo>
                  <a:lnTo>
                    <a:pt x="1383" y="7036"/>
                  </a:lnTo>
                  <a:lnTo>
                    <a:pt x="1344" y="6956"/>
                  </a:lnTo>
                  <a:lnTo>
                    <a:pt x="1306" y="6875"/>
                  </a:lnTo>
                  <a:lnTo>
                    <a:pt x="1269" y="6793"/>
                  </a:lnTo>
                  <a:lnTo>
                    <a:pt x="1234" y="6711"/>
                  </a:lnTo>
                  <a:lnTo>
                    <a:pt x="1201" y="6628"/>
                  </a:lnTo>
                  <a:lnTo>
                    <a:pt x="1170" y="6543"/>
                  </a:lnTo>
                  <a:lnTo>
                    <a:pt x="1140" y="6458"/>
                  </a:lnTo>
                  <a:lnTo>
                    <a:pt x="1112" y="6372"/>
                  </a:lnTo>
                  <a:lnTo>
                    <a:pt x="1087" y="6286"/>
                  </a:lnTo>
                  <a:lnTo>
                    <a:pt x="1062" y="6198"/>
                  </a:lnTo>
                  <a:lnTo>
                    <a:pt x="1040" y="6110"/>
                  </a:lnTo>
                  <a:lnTo>
                    <a:pt x="1019" y="6022"/>
                  </a:lnTo>
                  <a:lnTo>
                    <a:pt x="0" y="6017"/>
                  </a:lnTo>
                  <a:lnTo>
                    <a:pt x="8" y="4177"/>
                  </a:lnTo>
                  <a:lnTo>
                    <a:pt x="1029" y="4183"/>
                  </a:lnTo>
                  <a:lnTo>
                    <a:pt x="1049" y="4093"/>
                  </a:lnTo>
                  <a:lnTo>
                    <a:pt x="1073" y="4005"/>
                  </a:lnTo>
                  <a:lnTo>
                    <a:pt x="1097" y="3918"/>
                  </a:lnTo>
                  <a:lnTo>
                    <a:pt x="1124" y="3832"/>
                  </a:lnTo>
                  <a:lnTo>
                    <a:pt x="1152" y="3746"/>
                  </a:lnTo>
                  <a:lnTo>
                    <a:pt x="1183" y="3662"/>
                  </a:lnTo>
                  <a:lnTo>
                    <a:pt x="1215" y="3579"/>
                  </a:lnTo>
                  <a:lnTo>
                    <a:pt x="1248" y="3496"/>
                  </a:lnTo>
                  <a:lnTo>
                    <a:pt x="1284" y="3413"/>
                  </a:lnTo>
                  <a:lnTo>
                    <a:pt x="1322" y="3332"/>
                  </a:lnTo>
                  <a:lnTo>
                    <a:pt x="1361" y="3252"/>
                  </a:lnTo>
                  <a:lnTo>
                    <a:pt x="1401" y="3172"/>
                  </a:lnTo>
                  <a:lnTo>
                    <a:pt x="1443" y="3094"/>
                  </a:lnTo>
                  <a:lnTo>
                    <a:pt x="1487" y="3016"/>
                  </a:lnTo>
                  <a:lnTo>
                    <a:pt x="1532" y="2941"/>
                  </a:lnTo>
                  <a:lnTo>
                    <a:pt x="1579" y="2865"/>
                  </a:lnTo>
                  <a:lnTo>
                    <a:pt x="859" y="2141"/>
                  </a:lnTo>
                  <a:lnTo>
                    <a:pt x="2162" y="843"/>
                  </a:lnTo>
                  <a:lnTo>
                    <a:pt x="2881" y="1568"/>
                  </a:lnTo>
                  <a:lnTo>
                    <a:pt x="2956" y="1521"/>
                  </a:lnTo>
                  <a:lnTo>
                    <a:pt x="3033" y="1476"/>
                  </a:lnTo>
                  <a:lnTo>
                    <a:pt x="3110" y="1433"/>
                  </a:lnTo>
                  <a:lnTo>
                    <a:pt x="3189" y="1391"/>
                  </a:lnTo>
                  <a:lnTo>
                    <a:pt x="3268" y="1351"/>
                  </a:lnTo>
                  <a:lnTo>
                    <a:pt x="3349" y="1312"/>
                  </a:lnTo>
                  <a:lnTo>
                    <a:pt x="3429" y="1275"/>
                  </a:lnTo>
                  <a:lnTo>
                    <a:pt x="3512" y="1240"/>
                  </a:lnTo>
                  <a:lnTo>
                    <a:pt x="3595" y="1206"/>
                  </a:lnTo>
                  <a:lnTo>
                    <a:pt x="3679" y="1175"/>
                  </a:lnTo>
                  <a:lnTo>
                    <a:pt x="3764" y="1145"/>
                  </a:lnTo>
                  <a:lnTo>
                    <a:pt x="3849" y="1116"/>
                  </a:lnTo>
                  <a:lnTo>
                    <a:pt x="3936" y="1090"/>
                  </a:lnTo>
                  <a:lnTo>
                    <a:pt x="4023" y="1065"/>
                  </a:lnTo>
                  <a:lnTo>
                    <a:pt x="4110" y="1043"/>
                  </a:lnTo>
                  <a:lnTo>
                    <a:pt x="4199" y="1022"/>
                  </a:lnTo>
                  <a:lnTo>
                    <a:pt x="4199" y="0"/>
                  </a:lnTo>
                  <a:lnTo>
                    <a:pt x="6037" y="0"/>
                  </a:lnTo>
                  <a:lnTo>
                    <a:pt x="6037" y="1022"/>
                  </a:lnTo>
                  <a:close/>
                  <a:moveTo>
                    <a:pt x="5118" y="2399"/>
                  </a:moveTo>
                  <a:lnTo>
                    <a:pt x="5258" y="2402"/>
                  </a:lnTo>
                  <a:lnTo>
                    <a:pt x="5396" y="2412"/>
                  </a:lnTo>
                  <a:lnTo>
                    <a:pt x="5532" y="2430"/>
                  </a:lnTo>
                  <a:lnTo>
                    <a:pt x="5666" y="2454"/>
                  </a:lnTo>
                  <a:lnTo>
                    <a:pt x="5798" y="2484"/>
                  </a:lnTo>
                  <a:lnTo>
                    <a:pt x="5926" y="2521"/>
                  </a:lnTo>
                  <a:lnTo>
                    <a:pt x="6053" y="2564"/>
                  </a:lnTo>
                  <a:lnTo>
                    <a:pt x="6176" y="2613"/>
                  </a:lnTo>
                  <a:lnTo>
                    <a:pt x="6297" y="2667"/>
                  </a:lnTo>
                  <a:lnTo>
                    <a:pt x="6414" y="2728"/>
                  </a:lnTo>
                  <a:lnTo>
                    <a:pt x="6528" y="2793"/>
                  </a:lnTo>
                  <a:lnTo>
                    <a:pt x="6638" y="2864"/>
                  </a:lnTo>
                  <a:lnTo>
                    <a:pt x="6744" y="2940"/>
                  </a:lnTo>
                  <a:lnTo>
                    <a:pt x="6848" y="3021"/>
                  </a:lnTo>
                  <a:lnTo>
                    <a:pt x="6946" y="3106"/>
                  </a:lnTo>
                  <a:lnTo>
                    <a:pt x="7041" y="3197"/>
                  </a:lnTo>
                  <a:lnTo>
                    <a:pt x="7131" y="3291"/>
                  </a:lnTo>
                  <a:lnTo>
                    <a:pt x="7216" y="3389"/>
                  </a:lnTo>
                  <a:lnTo>
                    <a:pt x="7297" y="3493"/>
                  </a:lnTo>
                  <a:lnTo>
                    <a:pt x="7372" y="3599"/>
                  </a:lnTo>
                  <a:lnTo>
                    <a:pt x="7443" y="3710"/>
                  </a:lnTo>
                  <a:lnTo>
                    <a:pt x="7508" y="3823"/>
                  </a:lnTo>
                  <a:lnTo>
                    <a:pt x="7569" y="3941"/>
                  </a:lnTo>
                  <a:lnTo>
                    <a:pt x="7623" y="4062"/>
                  </a:lnTo>
                  <a:lnTo>
                    <a:pt x="7672" y="4185"/>
                  </a:lnTo>
                  <a:lnTo>
                    <a:pt x="7715" y="4312"/>
                  </a:lnTo>
                  <a:lnTo>
                    <a:pt x="7752" y="4441"/>
                  </a:lnTo>
                  <a:lnTo>
                    <a:pt x="7781" y="4573"/>
                  </a:lnTo>
                  <a:lnTo>
                    <a:pt x="7806" y="4707"/>
                  </a:lnTo>
                  <a:lnTo>
                    <a:pt x="7823" y="4843"/>
                  </a:lnTo>
                  <a:lnTo>
                    <a:pt x="7833" y="4981"/>
                  </a:lnTo>
                  <a:lnTo>
                    <a:pt x="7836" y="5121"/>
                  </a:lnTo>
                  <a:lnTo>
                    <a:pt x="7833" y="5261"/>
                  </a:lnTo>
                  <a:lnTo>
                    <a:pt x="7823" y="5399"/>
                  </a:lnTo>
                  <a:lnTo>
                    <a:pt x="7806" y="5535"/>
                  </a:lnTo>
                  <a:lnTo>
                    <a:pt x="7781" y="5669"/>
                  </a:lnTo>
                  <a:lnTo>
                    <a:pt x="7752" y="5801"/>
                  </a:lnTo>
                  <a:lnTo>
                    <a:pt x="7715" y="5930"/>
                  </a:lnTo>
                  <a:lnTo>
                    <a:pt x="7672" y="6057"/>
                  </a:lnTo>
                  <a:lnTo>
                    <a:pt x="7623" y="6181"/>
                  </a:lnTo>
                  <a:lnTo>
                    <a:pt x="7569" y="6301"/>
                  </a:lnTo>
                  <a:lnTo>
                    <a:pt x="7508" y="6418"/>
                  </a:lnTo>
                  <a:lnTo>
                    <a:pt x="7443" y="6532"/>
                  </a:lnTo>
                  <a:lnTo>
                    <a:pt x="7372" y="6643"/>
                  </a:lnTo>
                  <a:lnTo>
                    <a:pt x="7297" y="6749"/>
                  </a:lnTo>
                  <a:lnTo>
                    <a:pt x="7216" y="6852"/>
                  </a:lnTo>
                  <a:lnTo>
                    <a:pt x="7131" y="6951"/>
                  </a:lnTo>
                  <a:lnTo>
                    <a:pt x="7041" y="7046"/>
                  </a:lnTo>
                  <a:lnTo>
                    <a:pt x="6946" y="7136"/>
                  </a:lnTo>
                  <a:lnTo>
                    <a:pt x="6848" y="7221"/>
                  </a:lnTo>
                  <a:lnTo>
                    <a:pt x="6744" y="7302"/>
                  </a:lnTo>
                  <a:lnTo>
                    <a:pt x="6638" y="7378"/>
                  </a:lnTo>
                  <a:lnTo>
                    <a:pt x="6528" y="7448"/>
                  </a:lnTo>
                  <a:lnTo>
                    <a:pt x="6414" y="7514"/>
                  </a:lnTo>
                  <a:lnTo>
                    <a:pt x="6297" y="7574"/>
                  </a:lnTo>
                  <a:lnTo>
                    <a:pt x="6176" y="7629"/>
                  </a:lnTo>
                  <a:lnTo>
                    <a:pt x="6053" y="7678"/>
                  </a:lnTo>
                  <a:lnTo>
                    <a:pt x="5926" y="7721"/>
                  </a:lnTo>
                  <a:lnTo>
                    <a:pt x="5798" y="7758"/>
                  </a:lnTo>
                  <a:lnTo>
                    <a:pt x="5666" y="7787"/>
                  </a:lnTo>
                  <a:lnTo>
                    <a:pt x="5532" y="7812"/>
                  </a:lnTo>
                  <a:lnTo>
                    <a:pt x="5396" y="7829"/>
                  </a:lnTo>
                  <a:lnTo>
                    <a:pt x="5258" y="7839"/>
                  </a:lnTo>
                  <a:lnTo>
                    <a:pt x="5118" y="7842"/>
                  </a:lnTo>
                  <a:lnTo>
                    <a:pt x="4979" y="7839"/>
                  </a:lnTo>
                  <a:lnTo>
                    <a:pt x="4841" y="7829"/>
                  </a:lnTo>
                  <a:lnTo>
                    <a:pt x="4704" y="7812"/>
                  </a:lnTo>
                  <a:lnTo>
                    <a:pt x="4571" y="7787"/>
                  </a:lnTo>
                  <a:lnTo>
                    <a:pt x="4439" y="7758"/>
                  </a:lnTo>
                  <a:lnTo>
                    <a:pt x="4310" y="7721"/>
                  </a:lnTo>
                  <a:lnTo>
                    <a:pt x="4183" y="7678"/>
                  </a:lnTo>
                  <a:lnTo>
                    <a:pt x="4059" y="7629"/>
                  </a:lnTo>
                  <a:lnTo>
                    <a:pt x="3940" y="7574"/>
                  </a:lnTo>
                  <a:lnTo>
                    <a:pt x="3822" y="7514"/>
                  </a:lnTo>
                  <a:lnTo>
                    <a:pt x="3709" y="7448"/>
                  </a:lnTo>
                  <a:lnTo>
                    <a:pt x="3598" y="7378"/>
                  </a:lnTo>
                  <a:lnTo>
                    <a:pt x="3492" y="7302"/>
                  </a:lnTo>
                  <a:lnTo>
                    <a:pt x="3389" y="7221"/>
                  </a:lnTo>
                  <a:lnTo>
                    <a:pt x="3290" y="7136"/>
                  </a:lnTo>
                  <a:lnTo>
                    <a:pt x="3195" y="7046"/>
                  </a:lnTo>
                  <a:lnTo>
                    <a:pt x="3105" y="6951"/>
                  </a:lnTo>
                  <a:lnTo>
                    <a:pt x="3020" y="6852"/>
                  </a:lnTo>
                  <a:lnTo>
                    <a:pt x="2940" y="6749"/>
                  </a:lnTo>
                  <a:lnTo>
                    <a:pt x="2864" y="6643"/>
                  </a:lnTo>
                  <a:lnTo>
                    <a:pt x="2792" y="6532"/>
                  </a:lnTo>
                  <a:lnTo>
                    <a:pt x="2727" y="6418"/>
                  </a:lnTo>
                  <a:lnTo>
                    <a:pt x="2668" y="6301"/>
                  </a:lnTo>
                  <a:lnTo>
                    <a:pt x="2612" y="6181"/>
                  </a:lnTo>
                  <a:lnTo>
                    <a:pt x="2564" y="6057"/>
                  </a:lnTo>
                  <a:lnTo>
                    <a:pt x="2521" y="5930"/>
                  </a:lnTo>
                  <a:lnTo>
                    <a:pt x="2485" y="5801"/>
                  </a:lnTo>
                  <a:lnTo>
                    <a:pt x="2455" y="5669"/>
                  </a:lnTo>
                  <a:lnTo>
                    <a:pt x="2430" y="5535"/>
                  </a:lnTo>
                  <a:lnTo>
                    <a:pt x="2413" y="5399"/>
                  </a:lnTo>
                  <a:lnTo>
                    <a:pt x="2403" y="5261"/>
                  </a:lnTo>
                  <a:lnTo>
                    <a:pt x="2400" y="5121"/>
                  </a:lnTo>
                  <a:lnTo>
                    <a:pt x="2403" y="4981"/>
                  </a:lnTo>
                  <a:lnTo>
                    <a:pt x="2413" y="4843"/>
                  </a:lnTo>
                  <a:lnTo>
                    <a:pt x="2430" y="4707"/>
                  </a:lnTo>
                  <a:lnTo>
                    <a:pt x="2455" y="4573"/>
                  </a:lnTo>
                  <a:lnTo>
                    <a:pt x="2485" y="4441"/>
                  </a:lnTo>
                  <a:lnTo>
                    <a:pt x="2521" y="4312"/>
                  </a:lnTo>
                  <a:lnTo>
                    <a:pt x="2564" y="4185"/>
                  </a:lnTo>
                  <a:lnTo>
                    <a:pt x="2612" y="4062"/>
                  </a:lnTo>
                  <a:lnTo>
                    <a:pt x="2668" y="3941"/>
                  </a:lnTo>
                  <a:lnTo>
                    <a:pt x="2727" y="3823"/>
                  </a:lnTo>
                  <a:lnTo>
                    <a:pt x="2792" y="3710"/>
                  </a:lnTo>
                  <a:lnTo>
                    <a:pt x="2864" y="3599"/>
                  </a:lnTo>
                  <a:lnTo>
                    <a:pt x="2940" y="3493"/>
                  </a:lnTo>
                  <a:lnTo>
                    <a:pt x="3020" y="3389"/>
                  </a:lnTo>
                  <a:lnTo>
                    <a:pt x="3105" y="3291"/>
                  </a:lnTo>
                  <a:lnTo>
                    <a:pt x="3195" y="3197"/>
                  </a:lnTo>
                  <a:lnTo>
                    <a:pt x="3290" y="3106"/>
                  </a:lnTo>
                  <a:lnTo>
                    <a:pt x="3389" y="3021"/>
                  </a:lnTo>
                  <a:lnTo>
                    <a:pt x="3492" y="2940"/>
                  </a:lnTo>
                  <a:lnTo>
                    <a:pt x="3598" y="2864"/>
                  </a:lnTo>
                  <a:lnTo>
                    <a:pt x="3709" y="2793"/>
                  </a:lnTo>
                  <a:lnTo>
                    <a:pt x="3822" y="2728"/>
                  </a:lnTo>
                  <a:lnTo>
                    <a:pt x="3940" y="2667"/>
                  </a:lnTo>
                  <a:lnTo>
                    <a:pt x="4059" y="2613"/>
                  </a:lnTo>
                  <a:lnTo>
                    <a:pt x="4183" y="2564"/>
                  </a:lnTo>
                  <a:lnTo>
                    <a:pt x="4310" y="2521"/>
                  </a:lnTo>
                  <a:lnTo>
                    <a:pt x="4439" y="2484"/>
                  </a:lnTo>
                  <a:lnTo>
                    <a:pt x="4571" y="2454"/>
                  </a:lnTo>
                  <a:lnTo>
                    <a:pt x="4704" y="2430"/>
                  </a:lnTo>
                  <a:lnTo>
                    <a:pt x="4841" y="2412"/>
                  </a:lnTo>
                  <a:lnTo>
                    <a:pt x="4979" y="2402"/>
                  </a:lnTo>
                  <a:lnTo>
                    <a:pt x="5118" y="2399"/>
                  </a:lnTo>
                  <a:close/>
                </a:path>
              </a:pathLst>
            </a:custGeom>
            <a:solidFill>
              <a:schemeClr val="tx1">
                <a:alpha val="15000"/>
              </a:schemeClr>
            </a:solidFill>
            <a:ln>
              <a:noFill/>
            </a:ln>
          </p:spPr>
          <p:txBody>
            <a:bodyPr wrap="square" lIns="91440" tIns="45720" rIns="91440" bIns="45720" anchor="ctr">
              <a:normAutofit fontScale="100000"/>
            </a:bodyPr>
            <a:lstStyle/>
            <a:p>
              <a:pPr algn="ctr"/>
              <a:endParaRPr>
                <a:latin typeface="Arial"/>
                <a:ea typeface="Microsoft YaHei"/>
                <a:cs typeface="微软雅黑"/>
                <a:sym typeface="Arial"/>
              </a:endParaRPr>
            </a:p>
          </p:txBody>
        </p:sp>
        <p:sp>
          <p:nvSpPr>
            <p:cNvPr id="101" name="îśļídé"/>
            <p:cNvSpPr/>
            <p:nvPr/>
          </p:nvSpPr>
          <p:spPr bwMode="auto">
            <a:xfrm rot="0" flipH="false" flipV="false">
              <a:off x="4109691" y="4355743"/>
              <a:ext cx="618125" cy="618729"/>
            </a:xfrm>
            <a:custGeom>
              <a:avLst/>
              <a:gdLst>
                <a:gd name="T0" fmla="*/ 6223 w 10244"/>
                <a:gd name="T1" fmla="*/ 1068 h 10249"/>
                <a:gd name="T2" fmla="*/ 6451 w 10244"/>
                <a:gd name="T3" fmla="*/ 1137 h 10249"/>
                <a:gd name="T4" fmla="*/ 6673 w 10244"/>
                <a:gd name="T5" fmla="*/ 1219 h 10249"/>
                <a:gd name="T6" fmla="*/ 6889 w 10244"/>
                <a:gd name="T7" fmla="*/ 1313 h 10249"/>
                <a:gd name="T8" fmla="*/ 7098 w 10244"/>
                <a:gd name="T9" fmla="*/ 1417 h 10249"/>
                <a:gd name="T10" fmla="*/ 7342 w 10244"/>
                <a:gd name="T11" fmla="*/ 1559 h 10249"/>
                <a:gd name="T12" fmla="*/ 8743 w 10244"/>
                <a:gd name="T13" fmla="*/ 3006 h 10249"/>
                <a:gd name="T14" fmla="*/ 8947 w 10244"/>
                <a:gd name="T15" fmla="*/ 3401 h 10249"/>
                <a:gd name="T16" fmla="*/ 9107 w 10244"/>
                <a:gd name="T17" fmla="*/ 3819 h 10249"/>
                <a:gd name="T18" fmla="*/ 9224 w 10244"/>
                <a:gd name="T19" fmla="*/ 4257 h 10249"/>
                <a:gd name="T20" fmla="*/ 9153 w 10244"/>
                <a:gd name="T21" fmla="*/ 6273 h 10249"/>
                <a:gd name="T22" fmla="*/ 9006 w 10244"/>
                <a:gd name="T23" fmla="*/ 6699 h 10249"/>
                <a:gd name="T24" fmla="*/ 8817 w 10244"/>
                <a:gd name="T25" fmla="*/ 7103 h 10249"/>
                <a:gd name="T26" fmla="*/ 9350 w 10244"/>
                <a:gd name="T27" fmla="*/ 8139 h 10249"/>
                <a:gd name="T28" fmla="*/ 7092 w 10244"/>
                <a:gd name="T29" fmla="*/ 8827 h 10249"/>
                <a:gd name="T30" fmla="*/ 6689 w 10244"/>
                <a:gd name="T31" fmla="*/ 9017 h 10249"/>
                <a:gd name="T32" fmla="*/ 6264 w 10244"/>
                <a:gd name="T33" fmla="*/ 9162 h 10249"/>
                <a:gd name="T34" fmla="*/ 4152 w 10244"/>
                <a:gd name="T35" fmla="*/ 10232 h 10249"/>
                <a:gd name="T36" fmla="*/ 3813 w 10244"/>
                <a:gd name="T37" fmla="*/ 9114 h 10249"/>
                <a:gd name="T38" fmla="*/ 3395 w 10244"/>
                <a:gd name="T39" fmla="*/ 8951 h 10249"/>
                <a:gd name="T40" fmla="*/ 3000 w 10244"/>
                <a:gd name="T41" fmla="*/ 8746 h 10249"/>
                <a:gd name="T42" fmla="*/ 1558 w 10244"/>
                <a:gd name="T43" fmla="*/ 7344 h 10249"/>
                <a:gd name="T44" fmla="*/ 1344 w 10244"/>
                <a:gd name="T45" fmla="*/ 6956 h 10249"/>
                <a:gd name="T46" fmla="*/ 1170 w 10244"/>
                <a:gd name="T47" fmla="*/ 6543 h 10249"/>
                <a:gd name="T48" fmla="*/ 1040 w 10244"/>
                <a:gd name="T49" fmla="*/ 6110 h 10249"/>
                <a:gd name="T50" fmla="*/ 1049 w 10244"/>
                <a:gd name="T51" fmla="*/ 4093 h 10249"/>
                <a:gd name="T52" fmla="*/ 1183 w 10244"/>
                <a:gd name="T53" fmla="*/ 3662 h 10249"/>
                <a:gd name="T54" fmla="*/ 1361 w 10244"/>
                <a:gd name="T55" fmla="*/ 3252 h 10249"/>
                <a:gd name="T56" fmla="*/ 1579 w 10244"/>
                <a:gd name="T57" fmla="*/ 2865 h 10249"/>
                <a:gd name="T58" fmla="*/ 3033 w 10244"/>
                <a:gd name="T59" fmla="*/ 1476 h 10249"/>
                <a:gd name="T60" fmla="*/ 3429 w 10244"/>
                <a:gd name="T61" fmla="*/ 1275 h 10249"/>
                <a:gd name="T62" fmla="*/ 3849 w 10244"/>
                <a:gd name="T63" fmla="*/ 1116 h 10249"/>
                <a:gd name="T64" fmla="*/ 4199 w 10244"/>
                <a:gd name="T65" fmla="*/ 0 h 10249"/>
                <a:gd name="T66" fmla="*/ 5396 w 10244"/>
                <a:gd name="T67" fmla="*/ 2412 h 10249"/>
                <a:gd name="T68" fmla="*/ 6053 w 10244"/>
                <a:gd name="T69" fmla="*/ 2564 h 10249"/>
                <a:gd name="T70" fmla="*/ 6638 w 10244"/>
                <a:gd name="T71" fmla="*/ 2864 h 10249"/>
                <a:gd name="T72" fmla="*/ 7131 w 10244"/>
                <a:gd name="T73" fmla="*/ 3291 h 10249"/>
                <a:gd name="T74" fmla="*/ 7508 w 10244"/>
                <a:gd name="T75" fmla="*/ 3823 h 10249"/>
                <a:gd name="T76" fmla="*/ 7752 w 10244"/>
                <a:gd name="T77" fmla="*/ 4441 h 10249"/>
                <a:gd name="T78" fmla="*/ 7836 w 10244"/>
                <a:gd name="T79" fmla="*/ 5121 h 10249"/>
                <a:gd name="T80" fmla="*/ 7752 w 10244"/>
                <a:gd name="T81" fmla="*/ 5801 h 10249"/>
                <a:gd name="T82" fmla="*/ 7508 w 10244"/>
                <a:gd name="T83" fmla="*/ 6418 h 10249"/>
                <a:gd name="T84" fmla="*/ 7131 w 10244"/>
                <a:gd name="T85" fmla="*/ 6951 h 10249"/>
                <a:gd name="T86" fmla="*/ 6638 w 10244"/>
                <a:gd name="T87" fmla="*/ 7378 h 10249"/>
                <a:gd name="T88" fmla="*/ 6053 w 10244"/>
                <a:gd name="T89" fmla="*/ 7678 h 10249"/>
                <a:gd name="T90" fmla="*/ 5396 w 10244"/>
                <a:gd name="T91" fmla="*/ 7829 h 10249"/>
                <a:gd name="T92" fmla="*/ 4704 w 10244"/>
                <a:gd name="T93" fmla="*/ 7812 h 10249"/>
                <a:gd name="T94" fmla="*/ 4059 w 10244"/>
                <a:gd name="T95" fmla="*/ 7629 h 10249"/>
                <a:gd name="T96" fmla="*/ 3492 w 10244"/>
                <a:gd name="T97" fmla="*/ 7302 h 10249"/>
                <a:gd name="T98" fmla="*/ 3020 w 10244"/>
                <a:gd name="T99" fmla="*/ 6852 h 10249"/>
                <a:gd name="T100" fmla="*/ 2668 w 10244"/>
                <a:gd name="T101" fmla="*/ 6301 h 10249"/>
                <a:gd name="T102" fmla="*/ 2455 w 10244"/>
                <a:gd name="T103" fmla="*/ 5669 h 10249"/>
                <a:gd name="T104" fmla="*/ 2403 w 10244"/>
                <a:gd name="T105" fmla="*/ 4981 h 10249"/>
                <a:gd name="T106" fmla="*/ 2521 w 10244"/>
                <a:gd name="T107" fmla="*/ 4312 h 10249"/>
                <a:gd name="T108" fmla="*/ 2792 w 10244"/>
                <a:gd name="T109" fmla="*/ 3710 h 10249"/>
                <a:gd name="T110" fmla="*/ 3195 w 10244"/>
                <a:gd name="T111" fmla="*/ 3197 h 10249"/>
                <a:gd name="T112" fmla="*/ 3709 w 10244"/>
                <a:gd name="T113" fmla="*/ 2793 h 10249"/>
                <a:gd name="T114" fmla="*/ 4310 w 10244"/>
                <a:gd name="T115" fmla="*/ 2521 h 10249"/>
                <a:gd name="T116" fmla="*/ 4979 w 10244"/>
                <a:gd name="T117" fmla="*/ 2402 h 10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244" h="10249">
                  <a:moveTo>
                    <a:pt x="6037" y="1022"/>
                  </a:moveTo>
                  <a:lnTo>
                    <a:pt x="6084" y="1032"/>
                  </a:lnTo>
                  <a:lnTo>
                    <a:pt x="6130" y="1044"/>
                  </a:lnTo>
                  <a:lnTo>
                    <a:pt x="6177" y="1056"/>
                  </a:lnTo>
                  <a:lnTo>
                    <a:pt x="6223" y="1068"/>
                  </a:lnTo>
                  <a:lnTo>
                    <a:pt x="6269" y="1081"/>
                  </a:lnTo>
                  <a:lnTo>
                    <a:pt x="6315" y="1094"/>
                  </a:lnTo>
                  <a:lnTo>
                    <a:pt x="6360" y="1108"/>
                  </a:lnTo>
                  <a:lnTo>
                    <a:pt x="6406" y="1122"/>
                  </a:lnTo>
                  <a:lnTo>
                    <a:pt x="6451" y="1137"/>
                  </a:lnTo>
                  <a:lnTo>
                    <a:pt x="6496" y="1152"/>
                  </a:lnTo>
                  <a:lnTo>
                    <a:pt x="6540" y="1169"/>
                  </a:lnTo>
                  <a:lnTo>
                    <a:pt x="6585" y="1185"/>
                  </a:lnTo>
                  <a:lnTo>
                    <a:pt x="6629" y="1201"/>
                  </a:lnTo>
                  <a:lnTo>
                    <a:pt x="6673" y="1219"/>
                  </a:lnTo>
                  <a:lnTo>
                    <a:pt x="6717" y="1237"/>
                  </a:lnTo>
                  <a:lnTo>
                    <a:pt x="6760" y="1255"/>
                  </a:lnTo>
                  <a:lnTo>
                    <a:pt x="6804" y="1274"/>
                  </a:lnTo>
                  <a:lnTo>
                    <a:pt x="6847" y="1292"/>
                  </a:lnTo>
                  <a:lnTo>
                    <a:pt x="6889" y="1313"/>
                  </a:lnTo>
                  <a:lnTo>
                    <a:pt x="6932" y="1332"/>
                  </a:lnTo>
                  <a:lnTo>
                    <a:pt x="6973" y="1353"/>
                  </a:lnTo>
                  <a:lnTo>
                    <a:pt x="7015" y="1374"/>
                  </a:lnTo>
                  <a:lnTo>
                    <a:pt x="7057" y="1396"/>
                  </a:lnTo>
                  <a:lnTo>
                    <a:pt x="7098" y="1417"/>
                  </a:lnTo>
                  <a:lnTo>
                    <a:pt x="7140" y="1440"/>
                  </a:lnTo>
                  <a:lnTo>
                    <a:pt x="7181" y="1463"/>
                  </a:lnTo>
                  <a:lnTo>
                    <a:pt x="7221" y="1486"/>
                  </a:lnTo>
                  <a:lnTo>
                    <a:pt x="7262" y="1509"/>
                  </a:lnTo>
                  <a:lnTo>
                    <a:pt x="7342" y="1559"/>
                  </a:lnTo>
                  <a:lnTo>
                    <a:pt x="7419" y="1609"/>
                  </a:lnTo>
                  <a:lnTo>
                    <a:pt x="8152" y="898"/>
                  </a:lnTo>
                  <a:lnTo>
                    <a:pt x="9431" y="2220"/>
                  </a:lnTo>
                  <a:lnTo>
                    <a:pt x="8698" y="2930"/>
                  </a:lnTo>
                  <a:lnTo>
                    <a:pt x="8743" y="3006"/>
                  </a:lnTo>
                  <a:lnTo>
                    <a:pt x="8787" y="3084"/>
                  </a:lnTo>
                  <a:lnTo>
                    <a:pt x="8829" y="3162"/>
                  </a:lnTo>
                  <a:lnTo>
                    <a:pt x="8870" y="3241"/>
                  </a:lnTo>
                  <a:lnTo>
                    <a:pt x="8909" y="3321"/>
                  </a:lnTo>
                  <a:lnTo>
                    <a:pt x="8947" y="3401"/>
                  </a:lnTo>
                  <a:lnTo>
                    <a:pt x="8983" y="3483"/>
                  </a:lnTo>
                  <a:lnTo>
                    <a:pt x="9016" y="3566"/>
                  </a:lnTo>
                  <a:lnTo>
                    <a:pt x="9048" y="3650"/>
                  </a:lnTo>
                  <a:lnTo>
                    <a:pt x="9079" y="3734"/>
                  </a:lnTo>
                  <a:lnTo>
                    <a:pt x="9107" y="3819"/>
                  </a:lnTo>
                  <a:lnTo>
                    <a:pt x="9135" y="3906"/>
                  </a:lnTo>
                  <a:lnTo>
                    <a:pt x="9160" y="3992"/>
                  </a:lnTo>
                  <a:lnTo>
                    <a:pt x="9183" y="4080"/>
                  </a:lnTo>
                  <a:lnTo>
                    <a:pt x="9205" y="4168"/>
                  </a:lnTo>
                  <a:lnTo>
                    <a:pt x="9224" y="4257"/>
                  </a:lnTo>
                  <a:lnTo>
                    <a:pt x="10244" y="4272"/>
                  </a:lnTo>
                  <a:lnTo>
                    <a:pt x="10219" y="6111"/>
                  </a:lnTo>
                  <a:lnTo>
                    <a:pt x="9199" y="6097"/>
                  </a:lnTo>
                  <a:lnTo>
                    <a:pt x="9177" y="6185"/>
                  </a:lnTo>
                  <a:lnTo>
                    <a:pt x="9153" y="6273"/>
                  </a:lnTo>
                  <a:lnTo>
                    <a:pt x="9127" y="6360"/>
                  </a:lnTo>
                  <a:lnTo>
                    <a:pt x="9099" y="6446"/>
                  </a:lnTo>
                  <a:lnTo>
                    <a:pt x="9071" y="6531"/>
                  </a:lnTo>
                  <a:lnTo>
                    <a:pt x="9039" y="6616"/>
                  </a:lnTo>
                  <a:lnTo>
                    <a:pt x="9006" y="6699"/>
                  </a:lnTo>
                  <a:lnTo>
                    <a:pt x="8971" y="6782"/>
                  </a:lnTo>
                  <a:lnTo>
                    <a:pt x="8936" y="6864"/>
                  </a:lnTo>
                  <a:lnTo>
                    <a:pt x="8898" y="6945"/>
                  </a:lnTo>
                  <a:lnTo>
                    <a:pt x="8858" y="7024"/>
                  </a:lnTo>
                  <a:lnTo>
                    <a:pt x="8817" y="7103"/>
                  </a:lnTo>
                  <a:lnTo>
                    <a:pt x="8774" y="7181"/>
                  </a:lnTo>
                  <a:lnTo>
                    <a:pt x="8729" y="7258"/>
                  </a:lnTo>
                  <a:lnTo>
                    <a:pt x="8683" y="7334"/>
                  </a:lnTo>
                  <a:lnTo>
                    <a:pt x="8636" y="7409"/>
                  </a:lnTo>
                  <a:lnTo>
                    <a:pt x="9350" y="8139"/>
                  </a:lnTo>
                  <a:lnTo>
                    <a:pt x="8035" y="9425"/>
                  </a:lnTo>
                  <a:lnTo>
                    <a:pt x="7322" y="8695"/>
                  </a:lnTo>
                  <a:lnTo>
                    <a:pt x="7246" y="8740"/>
                  </a:lnTo>
                  <a:lnTo>
                    <a:pt x="7170" y="8785"/>
                  </a:lnTo>
                  <a:lnTo>
                    <a:pt x="7092" y="8827"/>
                  </a:lnTo>
                  <a:lnTo>
                    <a:pt x="7013" y="8868"/>
                  </a:lnTo>
                  <a:lnTo>
                    <a:pt x="6934" y="8908"/>
                  </a:lnTo>
                  <a:lnTo>
                    <a:pt x="6853" y="8946"/>
                  </a:lnTo>
                  <a:lnTo>
                    <a:pt x="6771" y="8982"/>
                  </a:lnTo>
                  <a:lnTo>
                    <a:pt x="6689" y="9017"/>
                  </a:lnTo>
                  <a:lnTo>
                    <a:pt x="6605" y="9049"/>
                  </a:lnTo>
                  <a:lnTo>
                    <a:pt x="6522" y="9080"/>
                  </a:lnTo>
                  <a:lnTo>
                    <a:pt x="6436" y="9110"/>
                  </a:lnTo>
                  <a:lnTo>
                    <a:pt x="6350" y="9137"/>
                  </a:lnTo>
                  <a:lnTo>
                    <a:pt x="6264" y="9162"/>
                  </a:lnTo>
                  <a:lnTo>
                    <a:pt x="6176" y="9187"/>
                  </a:lnTo>
                  <a:lnTo>
                    <a:pt x="6088" y="9208"/>
                  </a:lnTo>
                  <a:lnTo>
                    <a:pt x="5999" y="9228"/>
                  </a:lnTo>
                  <a:lnTo>
                    <a:pt x="5990" y="10249"/>
                  </a:lnTo>
                  <a:lnTo>
                    <a:pt x="4152" y="10232"/>
                  </a:lnTo>
                  <a:lnTo>
                    <a:pt x="4162" y="9211"/>
                  </a:lnTo>
                  <a:lnTo>
                    <a:pt x="4074" y="9190"/>
                  </a:lnTo>
                  <a:lnTo>
                    <a:pt x="3986" y="9166"/>
                  </a:lnTo>
                  <a:lnTo>
                    <a:pt x="3899" y="9141"/>
                  </a:lnTo>
                  <a:lnTo>
                    <a:pt x="3813" y="9114"/>
                  </a:lnTo>
                  <a:lnTo>
                    <a:pt x="3727" y="9084"/>
                  </a:lnTo>
                  <a:lnTo>
                    <a:pt x="3643" y="9054"/>
                  </a:lnTo>
                  <a:lnTo>
                    <a:pt x="3559" y="9022"/>
                  </a:lnTo>
                  <a:lnTo>
                    <a:pt x="3477" y="8987"/>
                  </a:lnTo>
                  <a:lnTo>
                    <a:pt x="3395" y="8951"/>
                  </a:lnTo>
                  <a:lnTo>
                    <a:pt x="3314" y="8913"/>
                  </a:lnTo>
                  <a:lnTo>
                    <a:pt x="3234" y="8874"/>
                  </a:lnTo>
                  <a:lnTo>
                    <a:pt x="3154" y="8833"/>
                  </a:lnTo>
                  <a:lnTo>
                    <a:pt x="3077" y="8790"/>
                  </a:lnTo>
                  <a:lnTo>
                    <a:pt x="3000" y="8746"/>
                  </a:lnTo>
                  <a:lnTo>
                    <a:pt x="2923" y="8701"/>
                  </a:lnTo>
                  <a:lnTo>
                    <a:pt x="2849" y="8653"/>
                  </a:lnTo>
                  <a:lnTo>
                    <a:pt x="2123" y="9371"/>
                  </a:lnTo>
                  <a:lnTo>
                    <a:pt x="832" y="8062"/>
                  </a:lnTo>
                  <a:lnTo>
                    <a:pt x="1558" y="7344"/>
                  </a:lnTo>
                  <a:lnTo>
                    <a:pt x="1512" y="7268"/>
                  </a:lnTo>
                  <a:lnTo>
                    <a:pt x="1467" y="7191"/>
                  </a:lnTo>
                  <a:lnTo>
                    <a:pt x="1424" y="7115"/>
                  </a:lnTo>
                  <a:lnTo>
                    <a:pt x="1383" y="7036"/>
                  </a:lnTo>
                  <a:lnTo>
                    <a:pt x="1344" y="6956"/>
                  </a:lnTo>
                  <a:lnTo>
                    <a:pt x="1306" y="6875"/>
                  </a:lnTo>
                  <a:lnTo>
                    <a:pt x="1269" y="6793"/>
                  </a:lnTo>
                  <a:lnTo>
                    <a:pt x="1234" y="6711"/>
                  </a:lnTo>
                  <a:lnTo>
                    <a:pt x="1201" y="6628"/>
                  </a:lnTo>
                  <a:lnTo>
                    <a:pt x="1170" y="6543"/>
                  </a:lnTo>
                  <a:lnTo>
                    <a:pt x="1140" y="6458"/>
                  </a:lnTo>
                  <a:lnTo>
                    <a:pt x="1112" y="6372"/>
                  </a:lnTo>
                  <a:lnTo>
                    <a:pt x="1087" y="6286"/>
                  </a:lnTo>
                  <a:lnTo>
                    <a:pt x="1062" y="6198"/>
                  </a:lnTo>
                  <a:lnTo>
                    <a:pt x="1040" y="6110"/>
                  </a:lnTo>
                  <a:lnTo>
                    <a:pt x="1019" y="6022"/>
                  </a:lnTo>
                  <a:lnTo>
                    <a:pt x="0" y="6017"/>
                  </a:lnTo>
                  <a:lnTo>
                    <a:pt x="8" y="4177"/>
                  </a:lnTo>
                  <a:lnTo>
                    <a:pt x="1029" y="4183"/>
                  </a:lnTo>
                  <a:lnTo>
                    <a:pt x="1049" y="4093"/>
                  </a:lnTo>
                  <a:lnTo>
                    <a:pt x="1073" y="4005"/>
                  </a:lnTo>
                  <a:lnTo>
                    <a:pt x="1097" y="3918"/>
                  </a:lnTo>
                  <a:lnTo>
                    <a:pt x="1124" y="3832"/>
                  </a:lnTo>
                  <a:lnTo>
                    <a:pt x="1152" y="3746"/>
                  </a:lnTo>
                  <a:lnTo>
                    <a:pt x="1183" y="3662"/>
                  </a:lnTo>
                  <a:lnTo>
                    <a:pt x="1215" y="3579"/>
                  </a:lnTo>
                  <a:lnTo>
                    <a:pt x="1248" y="3496"/>
                  </a:lnTo>
                  <a:lnTo>
                    <a:pt x="1284" y="3413"/>
                  </a:lnTo>
                  <a:lnTo>
                    <a:pt x="1322" y="3332"/>
                  </a:lnTo>
                  <a:lnTo>
                    <a:pt x="1361" y="3252"/>
                  </a:lnTo>
                  <a:lnTo>
                    <a:pt x="1401" y="3172"/>
                  </a:lnTo>
                  <a:lnTo>
                    <a:pt x="1443" y="3094"/>
                  </a:lnTo>
                  <a:lnTo>
                    <a:pt x="1487" y="3016"/>
                  </a:lnTo>
                  <a:lnTo>
                    <a:pt x="1532" y="2941"/>
                  </a:lnTo>
                  <a:lnTo>
                    <a:pt x="1579" y="2865"/>
                  </a:lnTo>
                  <a:lnTo>
                    <a:pt x="859" y="2141"/>
                  </a:lnTo>
                  <a:lnTo>
                    <a:pt x="2162" y="843"/>
                  </a:lnTo>
                  <a:lnTo>
                    <a:pt x="2881" y="1568"/>
                  </a:lnTo>
                  <a:lnTo>
                    <a:pt x="2956" y="1521"/>
                  </a:lnTo>
                  <a:lnTo>
                    <a:pt x="3033" y="1476"/>
                  </a:lnTo>
                  <a:lnTo>
                    <a:pt x="3110" y="1433"/>
                  </a:lnTo>
                  <a:lnTo>
                    <a:pt x="3189" y="1391"/>
                  </a:lnTo>
                  <a:lnTo>
                    <a:pt x="3268" y="1351"/>
                  </a:lnTo>
                  <a:lnTo>
                    <a:pt x="3349" y="1312"/>
                  </a:lnTo>
                  <a:lnTo>
                    <a:pt x="3429" y="1275"/>
                  </a:lnTo>
                  <a:lnTo>
                    <a:pt x="3512" y="1240"/>
                  </a:lnTo>
                  <a:lnTo>
                    <a:pt x="3595" y="1206"/>
                  </a:lnTo>
                  <a:lnTo>
                    <a:pt x="3679" y="1175"/>
                  </a:lnTo>
                  <a:lnTo>
                    <a:pt x="3764" y="1145"/>
                  </a:lnTo>
                  <a:lnTo>
                    <a:pt x="3849" y="1116"/>
                  </a:lnTo>
                  <a:lnTo>
                    <a:pt x="3936" y="1090"/>
                  </a:lnTo>
                  <a:lnTo>
                    <a:pt x="4023" y="1065"/>
                  </a:lnTo>
                  <a:lnTo>
                    <a:pt x="4110" y="1043"/>
                  </a:lnTo>
                  <a:lnTo>
                    <a:pt x="4199" y="1022"/>
                  </a:lnTo>
                  <a:lnTo>
                    <a:pt x="4199" y="0"/>
                  </a:lnTo>
                  <a:lnTo>
                    <a:pt x="6037" y="0"/>
                  </a:lnTo>
                  <a:lnTo>
                    <a:pt x="6037" y="1022"/>
                  </a:lnTo>
                  <a:close/>
                  <a:moveTo>
                    <a:pt x="5118" y="2399"/>
                  </a:moveTo>
                  <a:lnTo>
                    <a:pt x="5258" y="2402"/>
                  </a:lnTo>
                  <a:lnTo>
                    <a:pt x="5396" y="2412"/>
                  </a:lnTo>
                  <a:lnTo>
                    <a:pt x="5532" y="2430"/>
                  </a:lnTo>
                  <a:lnTo>
                    <a:pt x="5666" y="2454"/>
                  </a:lnTo>
                  <a:lnTo>
                    <a:pt x="5798" y="2484"/>
                  </a:lnTo>
                  <a:lnTo>
                    <a:pt x="5926" y="2521"/>
                  </a:lnTo>
                  <a:lnTo>
                    <a:pt x="6053" y="2564"/>
                  </a:lnTo>
                  <a:lnTo>
                    <a:pt x="6176" y="2613"/>
                  </a:lnTo>
                  <a:lnTo>
                    <a:pt x="6297" y="2667"/>
                  </a:lnTo>
                  <a:lnTo>
                    <a:pt x="6414" y="2728"/>
                  </a:lnTo>
                  <a:lnTo>
                    <a:pt x="6528" y="2793"/>
                  </a:lnTo>
                  <a:lnTo>
                    <a:pt x="6638" y="2864"/>
                  </a:lnTo>
                  <a:lnTo>
                    <a:pt x="6744" y="2940"/>
                  </a:lnTo>
                  <a:lnTo>
                    <a:pt x="6848" y="3021"/>
                  </a:lnTo>
                  <a:lnTo>
                    <a:pt x="6946" y="3106"/>
                  </a:lnTo>
                  <a:lnTo>
                    <a:pt x="7041" y="3197"/>
                  </a:lnTo>
                  <a:lnTo>
                    <a:pt x="7131" y="3291"/>
                  </a:lnTo>
                  <a:lnTo>
                    <a:pt x="7216" y="3389"/>
                  </a:lnTo>
                  <a:lnTo>
                    <a:pt x="7297" y="3493"/>
                  </a:lnTo>
                  <a:lnTo>
                    <a:pt x="7372" y="3599"/>
                  </a:lnTo>
                  <a:lnTo>
                    <a:pt x="7443" y="3710"/>
                  </a:lnTo>
                  <a:lnTo>
                    <a:pt x="7508" y="3823"/>
                  </a:lnTo>
                  <a:lnTo>
                    <a:pt x="7569" y="3941"/>
                  </a:lnTo>
                  <a:lnTo>
                    <a:pt x="7623" y="4062"/>
                  </a:lnTo>
                  <a:lnTo>
                    <a:pt x="7672" y="4185"/>
                  </a:lnTo>
                  <a:lnTo>
                    <a:pt x="7715" y="4312"/>
                  </a:lnTo>
                  <a:lnTo>
                    <a:pt x="7752" y="4441"/>
                  </a:lnTo>
                  <a:lnTo>
                    <a:pt x="7781" y="4573"/>
                  </a:lnTo>
                  <a:lnTo>
                    <a:pt x="7806" y="4707"/>
                  </a:lnTo>
                  <a:lnTo>
                    <a:pt x="7823" y="4843"/>
                  </a:lnTo>
                  <a:lnTo>
                    <a:pt x="7833" y="4981"/>
                  </a:lnTo>
                  <a:lnTo>
                    <a:pt x="7836" y="5121"/>
                  </a:lnTo>
                  <a:lnTo>
                    <a:pt x="7833" y="5261"/>
                  </a:lnTo>
                  <a:lnTo>
                    <a:pt x="7823" y="5399"/>
                  </a:lnTo>
                  <a:lnTo>
                    <a:pt x="7806" y="5535"/>
                  </a:lnTo>
                  <a:lnTo>
                    <a:pt x="7781" y="5669"/>
                  </a:lnTo>
                  <a:lnTo>
                    <a:pt x="7752" y="5801"/>
                  </a:lnTo>
                  <a:lnTo>
                    <a:pt x="7715" y="5930"/>
                  </a:lnTo>
                  <a:lnTo>
                    <a:pt x="7672" y="6057"/>
                  </a:lnTo>
                  <a:lnTo>
                    <a:pt x="7623" y="6181"/>
                  </a:lnTo>
                  <a:lnTo>
                    <a:pt x="7569" y="6301"/>
                  </a:lnTo>
                  <a:lnTo>
                    <a:pt x="7508" y="6418"/>
                  </a:lnTo>
                  <a:lnTo>
                    <a:pt x="7443" y="6532"/>
                  </a:lnTo>
                  <a:lnTo>
                    <a:pt x="7372" y="6643"/>
                  </a:lnTo>
                  <a:lnTo>
                    <a:pt x="7297" y="6749"/>
                  </a:lnTo>
                  <a:lnTo>
                    <a:pt x="7216" y="6852"/>
                  </a:lnTo>
                  <a:lnTo>
                    <a:pt x="7131" y="6951"/>
                  </a:lnTo>
                  <a:lnTo>
                    <a:pt x="7041" y="7046"/>
                  </a:lnTo>
                  <a:lnTo>
                    <a:pt x="6946" y="7136"/>
                  </a:lnTo>
                  <a:lnTo>
                    <a:pt x="6848" y="7221"/>
                  </a:lnTo>
                  <a:lnTo>
                    <a:pt x="6744" y="7302"/>
                  </a:lnTo>
                  <a:lnTo>
                    <a:pt x="6638" y="7378"/>
                  </a:lnTo>
                  <a:lnTo>
                    <a:pt x="6528" y="7448"/>
                  </a:lnTo>
                  <a:lnTo>
                    <a:pt x="6414" y="7514"/>
                  </a:lnTo>
                  <a:lnTo>
                    <a:pt x="6297" y="7574"/>
                  </a:lnTo>
                  <a:lnTo>
                    <a:pt x="6176" y="7629"/>
                  </a:lnTo>
                  <a:lnTo>
                    <a:pt x="6053" y="7678"/>
                  </a:lnTo>
                  <a:lnTo>
                    <a:pt x="5926" y="7721"/>
                  </a:lnTo>
                  <a:lnTo>
                    <a:pt x="5798" y="7758"/>
                  </a:lnTo>
                  <a:lnTo>
                    <a:pt x="5666" y="7787"/>
                  </a:lnTo>
                  <a:lnTo>
                    <a:pt x="5532" y="7812"/>
                  </a:lnTo>
                  <a:lnTo>
                    <a:pt x="5396" y="7829"/>
                  </a:lnTo>
                  <a:lnTo>
                    <a:pt x="5258" y="7839"/>
                  </a:lnTo>
                  <a:lnTo>
                    <a:pt x="5118" y="7842"/>
                  </a:lnTo>
                  <a:lnTo>
                    <a:pt x="4979" y="7839"/>
                  </a:lnTo>
                  <a:lnTo>
                    <a:pt x="4841" y="7829"/>
                  </a:lnTo>
                  <a:lnTo>
                    <a:pt x="4704" y="7812"/>
                  </a:lnTo>
                  <a:lnTo>
                    <a:pt x="4571" y="7787"/>
                  </a:lnTo>
                  <a:lnTo>
                    <a:pt x="4439" y="7758"/>
                  </a:lnTo>
                  <a:lnTo>
                    <a:pt x="4310" y="7721"/>
                  </a:lnTo>
                  <a:lnTo>
                    <a:pt x="4183" y="7678"/>
                  </a:lnTo>
                  <a:lnTo>
                    <a:pt x="4059" y="7629"/>
                  </a:lnTo>
                  <a:lnTo>
                    <a:pt x="3940" y="7574"/>
                  </a:lnTo>
                  <a:lnTo>
                    <a:pt x="3822" y="7514"/>
                  </a:lnTo>
                  <a:lnTo>
                    <a:pt x="3709" y="7448"/>
                  </a:lnTo>
                  <a:lnTo>
                    <a:pt x="3598" y="7378"/>
                  </a:lnTo>
                  <a:lnTo>
                    <a:pt x="3492" y="7302"/>
                  </a:lnTo>
                  <a:lnTo>
                    <a:pt x="3389" y="7221"/>
                  </a:lnTo>
                  <a:lnTo>
                    <a:pt x="3290" y="7136"/>
                  </a:lnTo>
                  <a:lnTo>
                    <a:pt x="3195" y="7046"/>
                  </a:lnTo>
                  <a:lnTo>
                    <a:pt x="3105" y="6951"/>
                  </a:lnTo>
                  <a:lnTo>
                    <a:pt x="3020" y="6852"/>
                  </a:lnTo>
                  <a:lnTo>
                    <a:pt x="2940" y="6749"/>
                  </a:lnTo>
                  <a:lnTo>
                    <a:pt x="2864" y="6643"/>
                  </a:lnTo>
                  <a:lnTo>
                    <a:pt x="2792" y="6532"/>
                  </a:lnTo>
                  <a:lnTo>
                    <a:pt x="2727" y="6418"/>
                  </a:lnTo>
                  <a:lnTo>
                    <a:pt x="2668" y="6301"/>
                  </a:lnTo>
                  <a:lnTo>
                    <a:pt x="2612" y="6181"/>
                  </a:lnTo>
                  <a:lnTo>
                    <a:pt x="2564" y="6057"/>
                  </a:lnTo>
                  <a:lnTo>
                    <a:pt x="2521" y="5930"/>
                  </a:lnTo>
                  <a:lnTo>
                    <a:pt x="2485" y="5801"/>
                  </a:lnTo>
                  <a:lnTo>
                    <a:pt x="2455" y="5669"/>
                  </a:lnTo>
                  <a:lnTo>
                    <a:pt x="2430" y="5535"/>
                  </a:lnTo>
                  <a:lnTo>
                    <a:pt x="2413" y="5399"/>
                  </a:lnTo>
                  <a:lnTo>
                    <a:pt x="2403" y="5261"/>
                  </a:lnTo>
                  <a:lnTo>
                    <a:pt x="2400" y="5121"/>
                  </a:lnTo>
                  <a:lnTo>
                    <a:pt x="2403" y="4981"/>
                  </a:lnTo>
                  <a:lnTo>
                    <a:pt x="2413" y="4843"/>
                  </a:lnTo>
                  <a:lnTo>
                    <a:pt x="2430" y="4707"/>
                  </a:lnTo>
                  <a:lnTo>
                    <a:pt x="2455" y="4573"/>
                  </a:lnTo>
                  <a:lnTo>
                    <a:pt x="2485" y="4441"/>
                  </a:lnTo>
                  <a:lnTo>
                    <a:pt x="2521" y="4312"/>
                  </a:lnTo>
                  <a:lnTo>
                    <a:pt x="2564" y="4185"/>
                  </a:lnTo>
                  <a:lnTo>
                    <a:pt x="2612" y="4062"/>
                  </a:lnTo>
                  <a:lnTo>
                    <a:pt x="2668" y="3941"/>
                  </a:lnTo>
                  <a:lnTo>
                    <a:pt x="2727" y="3823"/>
                  </a:lnTo>
                  <a:lnTo>
                    <a:pt x="2792" y="3710"/>
                  </a:lnTo>
                  <a:lnTo>
                    <a:pt x="2864" y="3599"/>
                  </a:lnTo>
                  <a:lnTo>
                    <a:pt x="2940" y="3493"/>
                  </a:lnTo>
                  <a:lnTo>
                    <a:pt x="3020" y="3389"/>
                  </a:lnTo>
                  <a:lnTo>
                    <a:pt x="3105" y="3291"/>
                  </a:lnTo>
                  <a:lnTo>
                    <a:pt x="3195" y="3197"/>
                  </a:lnTo>
                  <a:lnTo>
                    <a:pt x="3290" y="3106"/>
                  </a:lnTo>
                  <a:lnTo>
                    <a:pt x="3389" y="3021"/>
                  </a:lnTo>
                  <a:lnTo>
                    <a:pt x="3492" y="2940"/>
                  </a:lnTo>
                  <a:lnTo>
                    <a:pt x="3598" y="2864"/>
                  </a:lnTo>
                  <a:lnTo>
                    <a:pt x="3709" y="2793"/>
                  </a:lnTo>
                  <a:lnTo>
                    <a:pt x="3822" y="2728"/>
                  </a:lnTo>
                  <a:lnTo>
                    <a:pt x="3940" y="2667"/>
                  </a:lnTo>
                  <a:lnTo>
                    <a:pt x="4059" y="2613"/>
                  </a:lnTo>
                  <a:lnTo>
                    <a:pt x="4183" y="2564"/>
                  </a:lnTo>
                  <a:lnTo>
                    <a:pt x="4310" y="2521"/>
                  </a:lnTo>
                  <a:lnTo>
                    <a:pt x="4439" y="2484"/>
                  </a:lnTo>
                  <a:lnTo>
                    <a:pt x="4571" y="2454"/>
                  </a:lnTo>
                  <a:lnTo>
                    <a:pt x="4704" y="2430"/>
                  </a:lnTo>
                  <a:lnTo>
                    <a:pt x="4841" y="2412"/>
                  </a:lnTo>
                  <a:lnTo>
                    <a:pt x="4979" y="2402"/>
                  </a:lnTo>
                  <a:lnTo>
                    <a:pt x="5118" y="2399"/>
                  </a:lnTo>
                  <a:close/>
                </a:path>
              </a:pathLst>
            </a:custGeom>
            <a:solidFill>
              <a:schemeClr val="tx1">
                <a:alpha val="15000"/>
              </a:schemeClr>
            </a:solidFill>
            <a:ln>
              <a:noFill/>
            </a:ln>
          </p:spPr>
          <p:txBody>
            <a:bodyPr wrap="square" lIns="91440" tIns="45720" rIns="91440" bIns="45720" anchor="ctr">
              <a:normAutofit fontScale="100000"/>
            </a:bodyPr>
            <a:lstStyle/>
            <a:p>
              <a:pPr algn="ctr"/>
              <a:endParaRPr>
                <a:latin typeface="Arial"/>
                <a:ea typeface="Microsoft YaHei"/>
                <a:cs typeface="微软雅黑"/>
                <a:sym typeface="Arial"/>
              </a:endParaRPr>
            </a:p>
          </p:txBody>
        </p:sp>
        <p:sp>
          <p:nvSpPr>
            <p:cNvPr id="102" name="îş1íḑe"/>
            <p:cNvSpPr/>
            <p:nvPr/>
          </p:nvSpPr>
          <p:spPr bwMode="auto">
            <a:xfrm rot="0" flipH="false" flipV="false">
              <a:off x="6316315" y="3778506"/>
              <a:ext cx="394813" cy="395198"/>
            </a:xfrm>
            <a:custGeom>
              <a:avLst/>
              <a:gdLst>
                <a:gd name="T0" fmla="*/ 6223 w 10244"/>
                <a:gd name="T1" fmla="*/ 1068 h 10249"/>
                <a:gd name="T2" fmla="*/ 6451 w 10244"/>
                <a:gd name="T3" fmla="*/ 1137 h 10249"/>
                <a:gd name="T4" fmla="*/ 6673 w 10244"/>
                <a:gd name="T5" fmla="*/ 1219 h 10249"/>
                <a:gd name="T6" fmla="*/ 6889 w 10244"/>
                <a:gd name="T7" fmla="*/ 1313 h 10249"/>
                <a:gd name="T8" fmla="*/ 7098 w 10244"/>
                <a:gd name="T9" fmla="*/ 1417 h 10249"/>
                <a:gd name="T10" fmla="*/ 7342 w 10244"/>
                <a:gd name="T11" fmla="*/ 1559 h 10249"/>
                <a:gd name="T12" fmla="*/ 8743 w 10244"/>
                <a:gd name="T13" fmla="*/ 3006 h 10249"/>
                <a:gd name="T14" fmla="*/ 8947 w 10244"/>
                <a:gd name="T15" fmla="*/ 3401 h 10249"/>
                <a:gd name="T16" fmla="*/ 9107 w 10244"/>
                <a:gd name="T17" fmla="*/ 3819 h 10249"/>
                <a:gd name="T18" fmla="*/ 9224 w 10244"/>
                <a:gd name="T19" fmla="*/ 4257 h 10249"/>
                <a:gd name="T20" fmla="*/ 9153 w 10244"/>
                <a:gd name="T21" fmla="*/ 6273 h 10249"/>
                <a:gd name="T22" fmla="*/ 9006 w 10244"/>
                <a:gd name="T23" fmla="*/ 6699 h 10249"/>
                <a:gd name="T24" fmla="*/ 8817 w 10244"/>
                <a:gd name="T25" fmla="*/ 7103 h 10249"/>
                <a:gd name="T26" fmla="*/ 9350 w 10244"/>
                <a:gd name="T27" fmla="*/ 8139 h 10249"/>
                <a:gd name="T28" fmla="*/ 7092 w 10244"/>
                <a:gd name="T29" fmla="*/ 8827 h 10249"/>
                <a:gd name="T30" fmla="*/ 6689 w 10244"/>
                <a:gd name="T31" fmla="*/ 9017 h 10249"/>
                <a:gd name="T32" fmla="*/ 6264 w 10244"/>
                <a:gd name="T33" fmla="*/ 9162 h 10249"/>
                <a:gd name="T34" fmla="*/ 4152 w 10244"/>
                <a:gd name="T35" fmla="*/ 10232 h 10249"/>
                <a:gd name="T36" fmla="*/ 3813 w 10244"/>
                <a:gd name="T37" fmla="*/ 9114 h 10249"/>
                <a:gd name="T38" fmla="*/ 3395 w 10244"/>
                <a:gd name="T39" fmla="*/ 8951 h 10249"/>
                <a:gd name="T40" fmla="*/ 3000 w 10244"/>
                <a:gd name="T41" fmla="*/ 8746 h 10249"/>
                <a:gd name="T42" fmla="*/ 1558 w 10244"/>
                <a:gd name="T43" fmla="*/ 7344 h 10249"/>
                <a:gd name="T44" fmla="*/ 1344 w 10244"/>
                <a:gd name="T45" fmla="*/ 6956 h 10249"/>
                <a:gd name="T46" fmla="*/ 1170 w 10244"/>
                <a:gd name="T47" fmla="*/ 6543 h 10249"/>
                <a:gd name="T48" fmla="*/ 1040 w 10244"/>
                <a:gd name="T49" fmla="*/ 6110 h 10249"/>
                <a:gd name="T50" fmla="*/ 1049 w 10244"/>
                <a:gd name="T51" fmla="*/ 4093 h 10249"/>
                <a:gd name="T52" fmla="*/ 1183 w 10244"/>
                <a:gd name="T53" fmla="*/ 3662 h 10249"/>
                <a:gd name="T54" fmla="*/ 1361 w 10244"/>
                <a:gd name="T55" fmla="*/ 3252 h 10249"/>
                <a:gd name="T56" fmla="*/ 1579 w 10244"/>
                <a:gd name="T57" fmla="*/ 2865 h 10249"/>
                <a:gd name="T58" fmla="*/ 3033 w 10244"/>
                <a:gd name="T59" fmla="*/ 1476 h 10249"/>
                <a:gd name="T60" fmla="*/ 3429 w 10244"/>
                <a:gd name="T61" fmla="*/ 1275 h 10249"/>
                <a:gd name="T62" fmla="*/ 3849 w 10244"/>
                <a:gd name="T63" fmla="*/ 1116 h 10249"/>
                <a:gd name="T64" fmla="*/ 4199 w 10244"/>
                <a:gd name="T65" fmla="*/ 0 h 10249"/>
                <a:gd name="T66" fmla="*/ 5396 w 10244"/>
                <a:gd name="T67" fmla="*/ 2412 h 10249"/>
                <a:gd name="T68" fmla="*/ 6053 w 10244"/>
                <a:gd name="T69" fmla="*/ 2564 h 10249"/>
                <a:gd name="T70" fmla="*/ 6638 w 10244"/>
                <a:gd name="T71" fmla="*/ 2864 h 10249"/>
                <a:gd name="T72" fmla="*/ 7131 w 10244"/>
                <a:gd name="T73" fmla="*/ 3291 h 10249"/>
                <a:gd name="T74" fmla="*/ 7508 w 10244"/>
                <a:gd name="T75" fmla="*/ 3823 h 10249"/>
                <a:gd name="T76" fmla="*/ 7752 w 10244"/>
                <a:gd name="T77" fmla="*/ 4441 h 10249"/>
                <a:gd name="T78" fmla="*/ 7836 w 10244"/>
                <a:gd name="T79" fmla="*/ 5121 h 10249"/>
                <a:gd name="T80" fmla="*/ 7752 w 10244"/>
                <a:gd name="T81" fmla="*/ 5801 h 10249"/>
                <a:gd name="T82" fmla="*/ 7508 w 10244"/>
                <a:gd name="T83" fmla="*/ 6418 h 10249"/>
                <a:gd name="T84" fmla="*/ 7131 w 10244"/>
                <a:gd name="T85" fmla="*/ 6951 h 10249"/>
                <a:gd name="T86" fmla="*/ 6638 w 10244"/>
                <a:gd name="T87" fmla="*/ 7378 h 10249"/>
                <a:gd name="T88" fmla="*/ 6053 w 10244"/>
                <a:gd name="T89" fmla="*/ 7678 h 10249"/>
                <a:gd name="T90" fmla="*/ 5396 w 10244"/>
                <a:gd name="T91" fmla="*/ 7829 h 10249"/>
                <a:gd name="T92" fmla="*/ 4704 w 10244"/>
                <a:gd name="T93" fmla="*/ 7812 h 10249"/>
                <a:gd name="T94" fmla="*/ 4059 w 10244"/>
                <a:gd name="T95" fmla="*/ 7629 h 10249"/>
                <a:gd name="T96" fmla="*/ 3492 w 10244"/>
                <a:gd name="T97" fmla="*/ 7302 h 10249"/>
                <a:gd name="T98" fmla="*/ 3020 w 10244"/>
                <a:gd name="T99" fmla="*/ 6852 h 10249"/>
                <a:gd name="T100" fmla="*/ 2668 w 10244"/>
                <a:gd name="T101" fmla="*/ 6301 h 10249"/>
                <a:gd name="T102" fmla="*/ 2455 w 10244"/>
                <a:gd name="T103" fmla="*/ 5669 h 10249"/>
                <a:gd name="T104" fmla="*/ 2403 w 10244"/>
                <a:gd name="T105" fmla="*/ 4981 h 10249"/>
                <a:gd name="T106" fmla="*/ 2521 w 10244"/>
                <a:gd name="T107" fmla="*/ 4312 h 10249"/>
                <a:gd name="T108" fmla="*/ 2792 w 10244"/>
                <a:gd name="T109" fmla="*/ 3710 h 10249"/>
                <a:gd name="T110" fmla="*/ 3195 w 10244"/>
                <a:gd name="T111" fmla="*/ 3197 h 10249"/>
                <a:gd name="T112" fmla="*/ 3709 w 10244"/>
                <a:gd name="T113" fmla="*/ 2793 h 10249"/>
                <a:gd name="T114" fmla="*/ 4310 w 10244"/>
                <a:gd name="T115" fmla="*/ 2521 h 10249"/>
                <a:gd name="T116" fmla="*/ 4979 w 10244"/>
                <a:gd name="T117" fmla="*/ 2402 h 10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244" h="10249">
                  <a:moveTo>
                    <a:pt x="6037" y="1022"/>
                  </a:moveTo>
                  <a:lnTo>
                    <a:pt x="6084" y="1032"/>
                  </a:lnTo>
                  <a:lnTo>
                    <a:pt x="6130" y="1044"/>
                  </a:lnTo>
                  <a:lnTo>
                    <a:pt x="6177" y="1056"/>
                  </a:lnTo>
                  <a:lnTo>
                    <a:pt x="6223" y="1068"/>
                  </a:lnTo>
                  <a:lnTo>
                    <a:pt x="6269" y="1081"/>
                  </a:lnTo>
                  <a:lnTo>
                    <a:pt x="6315" y="1094"/>
                  </a:lnTo>
                  <a:lnTo>
                    <a:pt x="6360" y="1108"/>
                  </a:lnTo>
                  <a:lnTo>
                    <a:pt x="6406" y="1122"/>
                  </a:lnTo>
                  <a:lnTo>
                    <a:pt x="6451" y="1137"/>
                  </a:lnTo>
                  <a:lnTo>
                    <a:pt x="6496" y="1152"/>
                  </a:lnTo>
                  <a:lnTo>
                    <a:pt x="6540" y="1169"/>
                  </a:lnTo>
                  <a:lnTo>
                    <a:pt x="6585" y="1185"/>
                  </a:lnTo>
                  <a:lnTo>
                    <a:pt x="6629" y="1201"/>
                  </a:lnTo>
                  <a:lnTo>
                    <a:pt x="6673" y="1219"/>
                  </a:lnTo>
                  <a:lnTo>
                    <a:pt x="6717" y="1237"/>
                  </a:lnTo>
                  <a:lnTo>
                    <a:pt x="6760" y="1255"/>
                  </a:lnTo>
                  <a:lnTo>
                    <a:pt x="6804" y="1274"/>
                  </a:lnTo>
                  <a:lnTo>
                    <a:pt x="6847" y="1292"/>
                  </a:lnTo>
                  <a:lnTo>
                    <a:pt x="6889" y="1313"/>
                  </a:lnTo>
                  <a:lnTo>
                    <a:pt x="6932" y="1332"/>
                  </a:lnTo>
                  <a:lnTo>
                    <a:pt x="6973" y="1353"/>
                  </a:lnTo>
                  <a:lnTo>
                    <a:pt x="7015" y="1374"/>
                  </a:lnTo>
                  <a:lnTo>
                    <a:pt x="7057" y="1396"/>
                  </a:lnTo>
                  <a:lnTo>
                    <a:pt x="7098" y="1417"/>
                  </a:lnTo>
                  <a:lnTo>
                    <a:pt x="7140" y="1440"/>
                  </a:lnTo>
                  <a:lnTo>
                    <a:pt x="7181" y="1463"/>
                  </a:lnTo>
                  <a:lnTo>
                    <a:pt x="7221" y="1486"/>
                  </a:lnTo>
                  <a:lnTo>
                    <a:pt x="7262" y="1509"/>
                  </a:lnTo>
                  <a:lnTo>
                    <a:pt x="7342" y="1559"/>
                  </a:lnTo>
                  <a:lnTo>
                    <a:pt x="7419" y="1609"/>
                  </a:lnTo>
                  <a:lnTo>
                    <a:pt x="8152" y="898"/>
                  </a:lnTo>
                  <a:lnTo>
                    <a:pt x="9431" y="2220"/>
                  </a:lnTo>
                  <a:lnTo>
                    <a:pt x="8698" y="2930"/>
                  </a:lnTo>
                  <a:lnTo>
                    <a:pt x="8743" y="3006"/>
                  </a:lnTo>
                  <a:lnTo>
                    <a:pt x="8787" y="3084"/>
                  </a:lnTo>
                  <a:lnTo>
                    <a:pt x="8829" y="3162"/>
                  </a:lnTo>
                  <a:lnTo>
                    <a:pt x="8870" y="3241"/>
                  </a:lnTo>
                  <a:lnTo>
                    <a:pt x="8909" y="3321"/>
                  </a:lnTo>
                  <a:lnTo>
                    <a:pt x="8947" y="3401"/>
                  </a:lnTo>
                  <a:lnTo>
                    <a:pt x="8983" y="3483"/>
                  </a:lnTo>
                  <a:lnTo>
                    <a:pt x="9016" y="3566"/>
                  </a:lnTo>
                  <a:lnTo>
                    <a:pt x="9048" y="3650"/>
                  </a:lnTo>
                  <a:lnTo>
                    <a:pt x="9079" y="3734"/>
                  </a:lnTo>
                  <a:lnTo>
                    <a:pt x="9107" y="3819"/>
                  </a:lnTo>
                  <a:lnTo>
                    <a:pt x="9135" y="3906"/>
                  </a:lnTo>
                  <a:lnTo>
                    <a:pt x="9160" y="3992"/>
                  </a:lnTo>
                  <a:lnTo>
                    <a:pt x="9183" y="4080"/>
                  </a:lnTo>
                  <a:lnTo>
                    <a:pt x="9205" y="4168"/>
                  </a:lnTo>
                  <a:lnTo>
                    <a:pt x="9224" y="4257"/>
                  </a:lnTo>
                  <a:lnTo>
                    <a:pt x="10244" y="4272"/>
                  </a:lnTo>
                  <a:lnTo>
                    <a:pt x="10219" y="6111"/>
                  </a:lnTo>
                  <a:lnTo>
                    <a:pt x="9199" y="6097"/>
                  </a:lnTo>
                  <a:lnTo>
                    <a:pt x="9177" y="6185"/>
                  </a:lnTo>
                  <a:lnTo>
                    <a:pt x="9153" y="6273"/>
                  </a:lnTo>
                  <a:lnTo>
                    <a:pt x="9127" y="6360"/>
                  </a:lnTo>
                  <a:lnTo>
                    <a:pt x="9099" y="6446"/>
                  </a:lnTo>
                  <a:lnTo>
                    <a:pt x="9071" y="6531"/>
                  </a:lnTo>
                  <a:lnTo>
                    <a:pt x="9039" y="6616"/>
                  </a:lnTo>
                  <a:lnTo>
                    <a:pt x="9006" y="6699"/>
                  </a:lnTo>
                  <a:lnTo>
                    <a:pt x="8971" y="6782"/>
                  </a:lnTo>
                  <a:lnTo>
                    <a:pt x="8936" y="6864"/>
                  </a:lnTo>
                  <a:lnTo>
                    <a:pt x="8898" y="6945"/>
                  </a:lnTo>
                  <a:lnTo>
                    <a:pt x="8858" y="7024"/>
                  </a:lnTo>
                  <a:lnTo>
                    <a:pt x="8817" y="7103"/>
                  </a:lnTo>
                  <a:lnTo>
                    <a:pt x="8774" y="7181"/>
                  </a:lnTo>
                  <a:lnTo>
                    <a:pt x="8729" y="7258"/>
                  </a:lnTo>
                  <a:lnTo>
                    <a:pt x="8683" y="7334"/>
                  </a:lnTo>
                  <a:lnTo>
                    <a:pt x="8636" y="7409"/>
                  </a:lnTo>
                  <a:lnTo>
                    <a:pt x="9350" y="8139"/>
                  </a:lnTo>
                  <a:lnTo>
                    <a:pt x="8035" y="9425"/>
                  </a:lnTo>
                  <a:lnTo>
                    <a:pt x="7322" y="8695"/>
                  </a:lnTo>
                  <a:lnTo>
                    <a:pt x="7246" y="8740"/>
                  </a:lnTo>
                  <a:lnTo>
                    <a:pt x="7170" y="8785"/>
                  </a:lnTo>
                  <a:lnTo>
                    <a:pt x="7092" y="8827"/>
                  </a:lnTo>
                  <a:lnTo>
                    <a:pt x="7013" y="8868"/>
                  </a:lnTo>
                  <a:lnTo>
                    <a:pt x="6934" y="8908"/>
                  </a:lnTo>
                  <a:lnTo>
                    <a:pt x="6853" y="8946"/>
                  </a:lnTo>
                  <a:lnTo>
                    <a:pt x="6771" y="8982"/>
                  </a:lnTo>
                  <a:lnTo>
                    <a:pt x="6689" y="9017"/>
                  </a:lnTo>
                  <a:lnTo>
                    <a:pt x="6605" y="9049"/>
                  </a:lnTo>
                  <a:lnTo>
                    <a:pt x="6522" y="9080"/>
                  </a:lnTo>
                  <a:lnTo>
                    <a:pt x="6436" y="9110"/>
                  </a:lnTo>
                  <a:lnTo>
                    <a:pt x="6350" y="9137"/>
                  </a:lnTo>
                  <a:lnTo>
                    <a:pt x="6264" y="9162"/>
                  </a:lnTo>
                  <a:lnTo>
                    <a:pt x="6176" y="9187"/>
                  </a:lnTo>
                  <a:lnTo>
                    <a:pt x="6088" y="9208"/>
                  </a:lnTo>
                  <a:lnTo>
                    <a:pt x="5999" y="9228"/>
                  </a:lnTo>
                  <a:lnTo>
                    <a:pt x="5990" y="10249"/>
                  </a:lnTo>
                  <a:lnTo>
                    <a:pt x="4152" y="10232"/>
                  </a:lnTo>
                  <a:lnTo>
                    <a:pt x="4162" y="9211"/>
                  </a:lnTo>
                  <a:lnTo>
                    <a:pt x="4074" y="9190"/>
                  </a:lnTo>
                  <a:lnTo>
                    <a:pt x="3986" y="9166"/>
                  </a:lnTo>
                  <a:lnTo>
                    <a:pt x="3899" y="9141"/>
                  </a:lnTo>
                  <a:lnTo>
                    <a:pt x="3813" y="9114"/>
                  </a:lnTo>
                  <a:lnTo>
                    <a:pt x="3727" y="9084"/>
                  </a:lnTo>
                  <a:lnTo>
                    <a:pt x="3643" y="9054"/>
                  </a:lnTo>
                  <a:lnTo>
                    <a:pt x="3559" y="9022"/>
                  </a:lnTo>
                  <a:lnTo>
                    <a:pt x="3477" y="8987"/>
                  </a:lnTo>
                  <a:lnTo>
                    <a:pt x="3395" y="8951"/>
                  </a:lnTo>
                  <a:lnTo>
                    <a:pt x="3314" y="8913"/>
                  </a:lnTo>
                  <a:lnTo>
                    <a:pt x="3234" y="8874"/>
                  </a:lnTo>
                  <a:lnTo>
                    <a:pt x="3154" y="8833"/>
                  </a:lnTo>
                  <a:lnTo>
                    <a:pt x="3077" y="8790"/>
                  </a:lnTo>
                  <a:lnTo>
                    <a:pt x="3000" y="8746"/>
                  </a:lnTo>
                  <a:lnTo>
                    <a:pt x="2923" y="8701"/>
                  </a:lnTo>
                  <a:lnTo>
                    <a:pt x="2849" y="8653"/>
                  </a:lnTo>
                  <a:lnTo>
                    <a:pt x="2123" y="9371"/>
                  </a:lnTo>
                  <a:lnTo>
                    <a:pt x="832" y="8062"/>
                  </a:lnTo>
                  <a:lnTo>
                    <a:pt x="1558" y="7344"/>
                  </a:lnTo>
                  <a:lnTo>
                    <a:pt x="1512" y="7268"/>
                  </a:lnTo>
                  <a:lnTo>
                    <a:pt x="1467" y="7191"/>
                  </a:lnTo>
                  <a:lnTo>
                    <a:pt x="1424" y="7115"/>
                  </a:lnTo>
                  <a:lnTo>
                    <a:pt x="1383" y="7036"/>
                  </a:lnTo>
                  <a:lnTo>
                    <a:pt x="1344" y="6956"/>
                  </a:lnTo>
                  <a:lnTo>
                    <a:pt x="1306" y="6875"/>
                  </a:lnTo>
                  <a:lnTo>
                    <a:pt x="1269" y="6793"/>
                  </a:lnTo>
                  <a:lnTo>
                    <a:pt x="1234" y="6711"/>
                  </a:lnTo>
                  <a:lnTo>
                    <a:pt x="1201" y="6628"/>
                  </a:lnTo>
                  <a:lnTo>
                    <a:pt x="1170" y="6543"/>
                  </a:lnTo>
                  <a:lnTo>
                    <a:pt x="1140" y="6458"/>
                  </a:lnTo>
                  <a:lnTo>
                    <a:pt x="1112" y="6372"/>
                  </a:lnTo>
                  <a:lnTo>
                    <a:pt x="1087" y="6286"/>
                  </a:lnTo>
                  <a:lnTo>
                    <a:pt x="1062" y="6198"/>
                  </a:lnTo>
                  <a:lnTo>
                    <a:pt x="1040" y="6110"/>
                  </a:lnTo>
                  <a:lnTo>
                    <a:pt x="1019" y="6022"/>
                  </a:lnTo>
                  <a:lnTo>
                    <a:pt x="0" y="6017"/>
                  </a:lnTo>
                  <a:lnTo>
                    <a:pt x="8" y="4177"/>
                  </a:lnTo>
                  <a:lnTo>
                    <a:pt x="1029" y="4183"/>
                  </a:lnTo>
                  <a:lnTo>
                    <a:pt x="1049" y="4093"/>
                  </a:lnTo>
                  <a:lnTo>
                    <a:pt x="1073" y="4005"/>
                  </a:lnTo>
                  <a:lnTo>
                    <a:pt x="1097" y="3918"/>
                  </a:lnTo>
                  <a:lnTo>
                    <a:pt x="1124" y="3832"/>
                  </a:lnTo>
                  <a:lnTo>
                    <a:pt x="1152" y="3746"/>
                  </a:lnTo>
                  <a:lnTo>
                    <a:pt x="1183" y="3662"/>
                  </a:lnTo>
                  <a:lnTo>
                    <a:pt x="1215" y="3579"/>
                  </a:lnTo>
                  <a:lnTo>
                    <a:pt x="1248" y="3496"/>
                  </a:lnTo>
                  <a:lnTo>
                    <a:pt x="1284" y="3413"/>
                  </a:lnTo>
                  <a:lnTo>
                    <a:pt x="1322" y="3332"/>
                  </a:lnTo>
                  <a:lnTo>
                    <a:pt x="1361" y="3252"/>
                  </a:lnTo>
                  <a:lnTo>
                    <a:pt x="1401" y="3172"/>
                  </a:lnTo>
                  <a:lnTo>
                    <a:pt x="1443" y="3094"/>
                  </a:lnTo>
                  <a:lnTo>
                    <a:pt x="1487" y="3016"/>
                  </a:lnTo>
                  <a:lnTo>
                    <a:pt x="1532" y="2941"/>
                  </a:lnTo>
                  <a:lnTo>
                    <a:pt x="1579" y="2865"/>
                  </a:lnTo>
                  <a:lnTo>
                    <a:pt x="859" y="2141"/>
                  </a:lnTo>
                  <a:lnTo>
                    <a:pt x="2162" y="843"/>
                  </a:lnTo>
                  <a:lnTo>
                    <a:pt x="2881" y="1568"/>
                  </a:lnTo>
                  <a:lnTo>
                    <a:pt x="2956" y="1521"/>
                  </a:lnTo>
                  <a:lnTo>
                    <a:pt x="3033" y="1476"/>
                  </a:lnTo>
                  <a:lnTo>
                    <a:pt x="3110" y="1433"/>
                  </a:lnTo>
                  <a:lnTo>
                    <a:pt x="3189" y="1391"/>
                  </a:lnTo>
                  <a:lnTo>
                    <a:pt x="3268" y="1351"/>
                  </a:lnTo>
                  <a:lnTo>
                    <a:pt x="3349" y="1312"/>
                  </a:lnTo>
                  <a:lnTo>
                    <a:pt x="3429" y="1275"/>
                  </a:lnTo>
                  <a:lnTo>
                    <a:pt x="3512" y="1240"/>
                  </a:lnTo>
                  <a:lnTo>
                    <a:pt x="3595" y="1206"/>
                  </a:lnTo>
                  <a:lnTo>
                    <a:pt x="3679" y="1175"/>
                  </a:lnTo>
                  <a:lnTo>
                    <a:pt x="3764" y="1145"/>
                  </a:lnTo>
                  <a:lnTo>
                    <a:pt x="3849" y="1116"/>
                  </a:lnTo>
                  <a:lnTo>
                    <a:pt x="3936" y="1090"/>
                  </a:lnTo>
                  <a:lnTo>
                    <a:pt x="4023" y="1065"/>
                  </a:lnTo>
                  <a:lnTo>
                    <a:pt x="4110" y="1043"/>
                  </a:lnTo>
                  <a:lnTo>
                    <a:pt x="4199" y="1022"/>
                  </a:lnTo>
                  <a:lnTo>
                    <a:pt x="4199" y="0"/>
                  </a:lnTo>
                  <a:lnTo>
                    <a:pt x="6037" y="0"/>
                  </a:lnTo>
                  <a:lnTo>
                    <a:pt x="6037" y="1022"/>
                  </a:lnTo>
                  <a:close/>
                  <a:moveTo>
                    <a:pt x="5118" y="2399"/>
                  </a:moveTo>
                  <a:lnTo>
                    <a:pt x="5258" y="2402"/>
                  </a:lnTo>
                  <a:lnTo>
                    <a:pt x="5396" y="2412"/>
                  </a:lnTo>
                  <a:lnTo>
                    <a:pt x="5532" y="2430"/>
                  </a:lnTo>
                  <a:lnTo>
                    <a:pt x="5666" y="2454"/>
                  </a:lnTo>
                  <a:lnTo>
                    <a:pt x="5798" y="2484"/>
                  </a:lnTo>
                  <a:lnTo>
                    <a:pt x="5926" y="2521"/>
                  </a:lnTo>
                  <a:lnTo>
                    <a:pt x="6053" y="2564"/>
                  </a:lnTo>
                  <a:lnTo>
                    <a:pt x="6176" y="2613"/>
                  </a:lnTo>
                  <a:lnTo>
                    <a:pt x="6297" y="2667"/>
                  </a:lnTo>
                  <a:lnTo>
                    <a:pt x="6414" y="2728"/>
                  </a:lnTo>
                  <a:lnTo>
                    <a:pt x="6528" y="2793"/>
                  </a:lnTo>
                  <a:lnTo>
                    <a:pt x="6638" y="2864"/>
                  </a:lnTo>
                  <a:lnTo>
                    <a:pt x="6744" y="2940"/>
                  </a:lnTo>
                  <a:lnTo>
                    <a:pt x="6848" y="3021"/>
                  </a:lnTo>
                  <a:lnTo>
                    <a:pt x="6946" y="3106"/>
                  </a:lnTo>
                  <a:lnTo>
                    <a:pt x="7041" y="3197"/>
                  </a:lnTo>
                  <a:lnTo>
                    <a:pt x="7131" y="3291"/>
                  </a:lnTo>
                  <a:lnTo>
                    <a:pt x="7216" y="3389"/>
                  </a:lnTo>
                  <a:lnTo>
                    <a:pt x="7297" y="3493"/>
                  </a:lnTo>
                  <a:lnTo>
                    <a:pt x="7372" y="3599"/>
                  </a:lnTo>
                  <a:lnTo>
                    <a:pt x="7443" y="3710"/>
                  </a:lnTo>
                  <a:lnTo>
                    <a:pt x="7508" y="3823"/>
                  </a:lnTo>
                  <a:lnTo>
                    <a:pt x="7569" y="3941"/>
                  </a:lnTo>
                  <a:lnTo>
                    <a:pt x="7623" y="4062"/>
                  </a:lnTo>
                  <a:lnTo>
                    <a:pt x="7672" y="4185"/>
                  </a:lnTo>
                  <a:lnTo>
                    <a:pt x="7715" y="4312"/>
                  </a:lnTo>
                  <a:lnTo>
                    <a:pt x="7752" y="4441"/>
                  </a:lnTo>
                  <a:lnTo>
                    <a:pt x="7781" y="4573"/>
                  </a:lnTo>
                  <a:lnTo>
                    <a:pt x="7806" y="4707"/>
                  </a:lnTo>
                  <a:lnTo>
                    <a:pt x="7823" y="4843"/>
                  </a:lnTo>
                  <a:lnTo>
                    <a:pt x="7833" y="4981"/>
                  </a:lnTo>
                  <a:lnTo>
                    <a:pt x="7836" y="5121"/>
                  </a:lnTo>
                  <a:lnTo>
                    <a:pt x="7833" y="5261"/>
                  </a:lnTo>
                  <a:lnTo>
                    <a:pt x="7823" y="5399"/>
                  </a:lnTo>
                  <a:lnTo>
                    <a:pt x="7806" y="5535"/>
                  </a:lnTo>
                  <a:lnTo>
                    <a:pt x="7781" y="5669"/>
                  </a:lnTo>
                  <a:lnTo>
                    <a:pt x="7752" y="5801"/>
                  </a:lnTo>
                  <a:lnTo>
                    <a:pt x="7715" y="5930"/>
                  </a:lnTo>
                  <a:lnTo>
                    <a:pt x="7672" y="6057"/>
                  </a:lnTo>
                  <a:lnTo>
                    <a:pt x="7623" y="6181"/>
                  </a:lnTo>
                  <a:lnTo>
                    <a:pt x="7569" y="6301"/>
                  </a:lnTo>
                  <a:lnTo>
                    <a:pt x="7508" y="6418"/>
                  </a:lnTo>
                  <a:lnTo>
                    <a:pt x="7443" y="6532"/>
                  </a:lnTo>
                  <a:lnTo>
                    <a:pt x="7372" y="6643"/>
                  </a:lnTo>
                  <a:lnTo>
                    <a:pt x="7297" y="6749"/>
                  </a:lnTo>
                  <a:lnTo>
                    <a:pt x="7216" y="6852"/>
                  </a:lnTo>
                  <a:lnTo>
                    <a:pt x="7131" y="6951"/>
                  </a:lnTo>
                  <a:lnTo>
                    <a:pt x="7041" y="7046"/>
                  </a:lnTo>
                  <a:lnTo>
                    <a:pt x="6946" y="7136"/>
                  </a:lnTo>
                  <a:lnTo>
                    <a:pt x="6848" y="7221"/>
                  </a:lnTo>
                  <a:lnTo>
                    <a:pt x="6744" y="7302"/>
                  </a:lnTo>
                  <a:lnTo>
                    <a:pt x="6638" y="7378"/>
                  </a:lnTo>
                  <a:lnTo>
                    <a:pt x="6528" y="7448"/>
                  </a:lnTo>
                  <a:lnTo>
                    <a:pt x="6414" y="7514"/>
                  </a:lnTo>
                  <a:lnTo>
                    <a:pt x="6297" y="7574"/>
                  </a:lnTo>
                  <a:lnTo>
                    <a:pt x="6176" y="7629"/>
                  </a:lnTo>
                  <a:lnTo>
                    <a:pt x="6053" y="7678"/>
                  </a:lnTo>
                  <a:lnTo>
                    <a:pt x="5926" y="7721"/>
                  </a:lnTo>
                  <a:lnTo>
                    <a:pt x="5798" y="7758"/>
                  </a:lnTo>
                  <a:lnTo>
                    <a:pt x="5666" y="7787"/>
                  </a:lnTo>
                  <a:lnTo>
                    <a:pt x="5532" y="7812"/>
                  </a:lnTo>
                  <a:lnTo>
                    <a:pt x="5396" y="7829"/>
                  </a:lnTo>
                  <a:lnTo>
                    <a:pt x="5258" y="7839"/>
                  </a:lnTo>
                  <a:lnTo>
                    <a:pt x="5118" y="7842"/>
                  </a:lnTo>
                  <a:lnTo>
                    <a:pt x="4979" y="7839"/>
                  </a:lnTo>
                  <a:lnTo>
                    <a:pt x="4841" y="7829"/>
                  </a:lnTo>
                  <a:lnTo>
                    <a:pt x="4704" y="7812"/>
                  </a:lnTo>
                  <a:lnTo>
                    <a:pt x="4571" y="7787"/>
                  </a:lnTo>
                  <a:lnTo>
                    <a:pt x="4439" y="7758"/>
                  </a:lnTo>
                  <a:lnTo>
                    <a:pt x="4310" y="7721"/>
                  </a:lnTo>
                  <a:lnTo>
                    <a:pt x="4183" y="7678"/>
                  </a:lnTo>
                  <a:lnTo>
                    <a:pt x="4059" y="7629"/>
                  </a:lnTo>
                  <a:lnTo>
                    <a:pt x="3940" y="7574"/>
                  </a:lnTo>
                  <a:lnTo>
                    <a:pt x="3822" y="7514"/>
                  </a:lnTo>
                  <a:lnTo>
                    <a:pt x="3709" y="7448"/>
                  </a:lnTo>
                  <a:lnTo>
                    <a:pt x="3598" y="7378"/>
                  </a:lnTo>
                  <a:lnTo>
                    <a:pt x="3492" y="7302"/>
                  </a:lnTo>
                  <a:lnTo>
                    <a:pt x="3389" y="7221"/>
                  </a:lnTo>
                  <a:lnTo>
                    <a:pt x="3290" y="7136"/>
                  </a:lnTo>
                  <a:lnTo>
                    <a:pt x="3195" y="7046"/>
                  </a:lnTo>
                  <a:lnTo>
                    <a:pt x="3105" y="6951"/>
                  </a:lnTo>
                  <a:lnTo>
                    <a:pt x="3020" y="6852"/>
                  </a:lnTo>
                  <a:lnTo>
                    <a:pt x="2940" y="6749"/>
                  </a:lnTo>
                  <a:lnTo>
                    <a:pt x="2864" y="6643"/>
                  </a:lnTo>
                  <a:lnTo>
                    <a:pt x="2792" y="6532"/>
                  </a:lnTo>
                  <a:lnTo>
                    <a:pt x="2727" y="6418"/>
                  </a:lnTo>
                  <a:lnTo>
                    <a:pt x="2668" y="6301"/>
                  </a:lnTo>
                  <a:lnTo>
                    <a:pt x="2612" y="6181"/>
                  </a:lnTo>
                  <a:lnTo>
                    <a:pt x="2564" y="6057"/>
                  </a:lnTo>
                  <a:lnTo>
                    <a:pt x="2521" y="5930"/>
                  </a:lnTo>
                  <a:lnTo>
                    <a:pt x="2485" y="5801"/>
                  </a:lnTo>
                  <a:lnTo>
                    <a:pt x="2455" y="5669"/>
                  </a:lnTo>
                  <a:lnTo>
                    <a:pt x="2430" y="5535"/>
                  </a:lnTo>
                  <a:lnTo>
                    <a:pt x="2413" y="5399"/>
                  </a:lnTo>
                  <a:lnTo>
                    <a:pt x="2403" y="5261"/>
                  </a:lnTo>
                  <a:lnTo>
                    <a:pt x="2400" y="5121"/>
                  </a:lnTo>
                  <a:lnTo>
                    <a:pt x="2403" y="4981"/>
                  </a:lnTo>
                  <a:lnTo>
                    <a:pt x="2413" y="4843"/>
                  </a:lnTo>
                  <a:lnTo>
                    <a:pt x="2430" y="4707"/>
                  </a:lnTo>
                  <a:lnTo>
                    <a:pt x="2455" y="4573"/>
                  </a:lnTo>
                  <a:lnTo>
                    <a:pt x="2485" y="4441"/>
                  </a:lnTo>
                  <a:lnTo>
                    <a:pt x="2521" y="4312"/>
                  </a:lnTo>
                  <a:lnTo>
                    <a:pt x="2564" y="4185"/>
                  </a:lnTo>
                  <a:lnTo>
                    <a:pt x="2612" y="4062"/>
                  </a:lnTo>
                  <a:lnTo>
                    <a:pt x="2668" y="3941"/>
                  </a:lnTo>
                  <a:lnTo>
                    <a:pt x="2727" y="3823"/>
                  </a:lnTo>
                  <a:lnTo>
                    <a:pt x="2792" y="3710"/>
                  </a:lnTo>
                  <a:lnTo>
                    <a:pt x="2864" y="3599"/>
                  </a:lnTo>
                  <a:lnTo>
                    <a:pt x="2940" y="3493"/>
                  </a:lnTo>
                  <a:lnTo>
                    <a:pt x="3020" y="3389"/>
                  </a:lnTo>
                  <a:lnTo>
                    <a:pt x="3105" y="3291"/>
                  </a:lnTo>
                  <a:lnTo>
                    <a:pt x="3195" y="3197"/>
                  </a:lnTo>
                  <a:lnTo>
                    <a:pt x="3290" y="3106"/>
                  </a:lnTo>
                  <a:lnTo>
                    <a:pt x="3389" y="3021"/>
                  </a:lnTo>
                  <a:lnTo>
                    <a:pt x="3492" y="2940"/>
                  </a:lnTo>
                  <a:lnTo>
                    <a:pt x="3598" y="2864"/>
                  </a:lnTo>
                  <a:lnTo>
                    <a:pt x="3709" y="2793"/>
                  </a:lnTo>
                  <a:lnTo>
                    <a:pt x="3822" y="2728"/>
                  </a:lnTo>
                  <a:lnTo>
                    <a:pt x="3940" y="2667"/>
                  </a:lnTo>
                  <a:lnTo>
                    <a:pt x="4059" y="2613"/>
                  </a:lnTo>
                  <a:lnTo>
                    <a:pt x="4183" y="2564"/>
                  </a:lnTo>
                  <a:lnTo>
                    <a:pt x="4310" y="2521"/>
                  </a:lnTo>
                  <a:lnTo>
                    <a:pt x="4439" y="2484"/>
                  </a:lnTo>
                  <a:lnTo>
                    <a:pt x="4571" y="2454"/>
                  </a:lnTo>
                  <a:lnTo>
                    <a:pt x="4704" y="2430"/>
                  </a:lnTo>
                  <a:lnTo>
                    <a:pt x="4841" y="2412"/>
                  </a:lnTo>
                  <a:lnTo>
                    <a:pt x="4979" y="2402"/>
                  </a:lnTo>
                  <a:lnTo>
                    <a:pt x="5118" y="2399"/>
                  </a:lnTo>
                  <a:close/>
                </a:path>
              </a:pathLst>
            </a:custGeom>
            <a:solidFill>
              <a:schemeClr val="tx1">
                <a:alpha val="15000"/>
              </a:schemeClr>
            </a:solidFill>
            <a:ln>
              <a:noFill/>
            </a:ln>
          </p:spPr>
          <p:txBody>
            <a:bodyPr wrap="square" lIns="91440" tIns="45720" rIns="91440" bIns="45720" anchor="ctr">
              <a:normAutofit fontScale="100000"/>
            </a:bodyPr>
            <a:lstStyle/>
            <a:p>
              <a:pPr algn="ctr"/>
              <a:endParaRPr>
                <a:latin typeface="Arial"/>
                <a:ea typeface="Microsoft YaHei"/>
                <a:cs typeface="微软雅黑"/>
                <a:sym typeface="Arial"/>
              </a:endParaRPr>
            </a:p>
          </p:txBody>
        </p:sp>
        <p:sp>
          <p:nvSpPr>
            <p:cNvPr id="103" name="íṣļíḍe"/>
            <p:cNvSpPr/>
            <p:nvPr/>
          </p:nvSpPr>
          <p:spPr bwMode="auto">
            <a:xfrm rot="0" flipH="false" flipV="false">
              <a:off x="7020264" y="2454055"/>
              <a:ext cx="765669" cy="766417"/>
            </a:xfrm>
            <a:custGeom>
              <a:avLst/>
              <a:gdLst>
                <a:gd name="T0" fmla="*/ 6223 w 10244"/>
                <a:gd name="T1" fmla="*/ 1068 h 10249"/>
                <a:gd name="T2" fmla="*/ 6451 w 10244"/>
                <a:gd name="T3" fmla="*/ 1137 h 10249"/>
                <a:gd name="T4" fmla="*/ 6673 w 10244"/>
                <a:gd name="T5" fmla="*/ 1219 h 10249"/>
                <a:gd name="T6" fmla="*/ 6889 w 10244"/>
                <a:gd name="T7" fmla="*/ 1313 h 10249"/>
                <a:gd name="T8" fmla="*/ 7098 w 10244"/>
                <a:gd name="T9" fmla="*/ 1417 h 10249"/>
                <a:gd name="T10" fmla="*/ 7342 w 10244"/>
                <a:gd name="T11" fmla="*/ 1559 h 10249"/>
                <a:gd name="T12" fmla="*/ 8743 w 10244"/>
                <a:gd name="T13" fmla="*/ 3006 h 10249"/>
                <a:gd name="T14" fmla="*/ 8947 w 10244"/>
                <a:gd name="T15" fmla="*/ 3401 h 10249"/>
                <a:gd name="T16" fmla="*/ 9107 w 10244"/>
                <a:gd name="T17" fmla="*/ 3819 h 10249"/>
                <a:gd name="T18" fmla="*/ 9224 w 10244"/>
                <a:gd name="T19" fmla="*/ 4257 h 10249"/>
                <a:gd name="T20" fmla="*/ 9153 w 10244"/>
                <a:gd name="T21" fmla="*/ 6273 h 10249"/>
                <a:gd name="T22" fmla="*/ 9006 w 10244"/>
                <a:gd name="T23" fmla="*/ 6699 h 10249"/>
                <a:gd name="T24" fmla="*/ 8817 w 10244"/>
                <a:gd name="T25" fmla="*/ 7103 h 10249"/>
                <a:gd name="T26" fmla="*/ 9350 w 10244"/>
                <a:gd name="T27" fmla="*/ 8139 h 10249"/>
                <a:gd name="T28" fmla="*/ 7092 w 10244"/>
                <a:gd name="T29" fmla="*/ 8827 h 10249"/>
                <a:gd name="T30" fmla="*/ 6689 w 10244"/>
                <a:gd name="T31" fmla="*/ 9017 h 10249"/>
                <a:gd name="T32" fmla="*/ 6264 w 10244"/>
                <a:gd name="T33" fmla="*/ 9162 h 10249"/>
                <a:gd name="T34" fmla="*/ 4152 w 10244"/>
                <a:gd name="T35" fmla="*/ 10232 h 10249"/>
                <a:gd name="T36" fmla="*/ 3813 w 10244"/>
                <a:gd name="T37" fmla="*/ 9114 h 10249"/>
                <a:gd name="T38" fmla="*/ 3395 w 10244"/>
                <a:gd name="T39" fmla="*/ 8951 h 10249"/>
                <a:gd name="T40" fmla="*/ 3000 w 10244"/>
                <a:gd name="T41" fmla="*/ 8746 h 10249"/>
                <a:gd name="T42" fmla="*/ 1558 w 10244"/>
                <a:gd name="T43" fmla="*/ 7344 h 10249"/>
                <a:gd name="T44" fmla="*/ 1344 w 10244"/>
                <a:gd name="T45" fmla="*/ 6956 h 10249"/>
                <a:gd name="T46" fmla="*/ 1170 w 10244"/>
                <a:gd name="T47" fmla="*/ 6543 h 10249"/>
                <a:gd name="T48" fmla="*/ 1040 w 10244"/>
                <a:gd name="T49" fmla="*/ 6110 h 10249"/>
                <a:gd name="T50" fmla="*/ 1049 w 10244"/>
                <a:gd name="T51" fmla="*/ 4093 h 10249"/>
                <a:gd name="T52" fmla="*/ 1183 w 10244"/>
                <a:gd name="T53" fmla="*/ 3662 h 10249"/>
                <a:gd name="T54" fmla="*/ 1361 w 10244"/>
                <a:gd name="T55" fmla="*/ 3252 h 10249"/>
                <a:gd name="T56" fmla="*/ 1579 w 10244"/>
                <a:gd name="T57" fmla="*/ 2865 h 10249"/>
                <a:gd name="T58" fmla="*/ 3033 w 10244"/>
                <a:gd name="T59" fmla="*/ 1476 h 10249"/>
                <a:gd name="T60" fmla="*/ 3429 w 10244"/>
                <a:gd name="T61" fmla="*/ 1275 h 10249"/>
                <a:gd name="T62" fmla="*/ 3849 w 10244"/>
                <a:gd name="T63" fmla="*/ 1116 h 10249"/>
                <a:gd name="T64" fmla="*/ 4199 w 10244"/>
                <a:gd name="T65" fmla="*/ 0 h 10249"/>
                <a:gd name="T66" fmla="*/ 5396 w 10244"/>
                <a:gd name="T67" fmla="*/ 2412 h 10249"/>
                <a:gd name="T68" fmla="*/ 6053 w 10244"/>
                <a:gd name="T69" fmla="*/ 2564 h 10249"/>
                <a:gd name="T70" fmla="*/ 6638 w 10244"/>
                <a:gd name="T71" fmla="*/ 2864 h 10249"/>
                <a:gd name="T72" fmla="*/ 7131 w 10244"/>
                <a:gd name="T73" fmla="*/ 3291 h 10249"/>
                <a:gd name="T74" fmla="*/ 7508 w 10244"/>
                <a:gd name="T75" fmla="*/ 3823 h 10249"/>
                <a:gd name="T76" fmla="*/ 7752 w 10244"/>
                <a:gd name="T77" fmla="*/ 4441 h 10249"/>
                <a:gd name="T78" fmla="*/ 7836 w 10244"/>
                <a:gd name="T79" fmla="*/ 5121 h 10249"/>
                <a:gd name="T80" fmla="*/ 7752 w 10244"/>
                <a:gd name="T81" fmla="*/ 5801 h 10249"/>
                <a:gd name="T82" fmla="*/ 7508 w 10244"/>
                <a:gd name="T83" fmla="*/ 6418 h 10249"/>
                <a:gd name="T84" fmla="*/ 7131 w 10244"/>
                <a:gd name="T85" fmla="*/ 6951 h 10249"/>
                <a:gd name="T86" fmla="*/ 6638 w 10244"/>
                <a:gd name="T87" fmla="*/ 7378 h 10249"/>
                <a:gd name="T88" fmla="*/ 6053 w 10244"/>
                <a:gd name="T89" fmla="*/ 7678 h 10249"/>
                <a:gd name="T90" fmla="*/ 5396 w 10244"/>
                <a:gd name="T91" fmla="*/ 7829 h 10249"/>
                <a:gd name="T92" fmla="*/ 4704 w 10244"/>
                <a:gd name="T93" fmla="*/ 7812 h 10249"/>
                <a:gd name="T94" fmla="*/ 4059 w 10244"/>
                <a:gd name="T95" fmla="*/ 7629 h 10249"/>
                <a:gd name="T96" fmla="*/ 3492 w 10244"/>
                <a:gd name="T97" fmla="*/ 7302 h 10249"/>
                <a:gd name="T98" fmla="*/ 3020 w 10244"/>
                <a:gd name="T99" fmla="*/ 6852 h 10249"/>
                <a:gd name="T100" fmla="*/ 2668 w 10244"/>
                <a:gd name="T101" fmla="*/ 6301 h 10249"/>
                <a:gd name="T102" fmla="*/ 2455 w 10244"/>
                <a:gd name="T103" fmla="*/ 5669 h 10249"/>
                <a:gd name="T104" fmla="*/ 2403 w 10244"/>
                <a:gd name="T105" fmla="*/ 4981 h 10249"/>
                <a:gd name="T106" fmla="*/ 2521 w 10244"/>
                <a:gd name="T107" fmla="*/ 4312 h 10249"/>
                <a:gd name="T108" fmla="*/ 2792 w 10244"/>
                <a:gd name="T109" fmla="*/ 3710 h 10249"/>
                <a:gd name="T110" fmla="*/ 3195 w 10244"/>
                <a:gd name="T111" fmla="*/ 3197 h 10249"/>
                <a:gd name="T112" fmla="*/ 3709 w 10244"/>
                <a:gd name="T113" fmla="*/ 2793 h 10249"/>
                <a:gd name="T114" fmla="*/ 4310 w 10244"/>
                <a:gd name="T115" fmla="*/ 2521 h 10249"/>
                <a:gd name="T116" fmla="*/ 4979 w 10244"/>
                <a:gd name="T117" fmla="*/ 2402 h 10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244" h="10249">
                  <a:moveTo>
                    <a:pt x="6037" y="1022"/>
                  </a:moveTo>
                  <a:lnTo>
                    <a:pt x="6084" y="1032"/>
                  </a:lnTo>
                  <a:lnTo>
                    <a:pt x="6130" y="1044"/>
                  </a:lnTo>
                  <a:lnTo>
                    <a:pt x="6177" y="1056"/>
                  </a:lnTo>
                  <a:lnTo>
                    <a:pt x="6223" y="1068"/>
                  </a:lnTo>
                  <a:lnTo>
                    <a:pt x="6269" y="1081"/>
                  </a:lnTo>
                  <a:lnTo>
                    <a:pt x="6315" y="1094"/>
                  </a:lnTo>
                  <a:lnTo>
                    <a:pt x="6360" y="1108"/>
                  </a:lnTo>
                  <a:lnTo>
                    <a:pt x="6406" y="1122"/>
                  </a:lnTo>
                  <a:lnTo>
                    <a:pt x="6451" y="1137"/>
                  </a:lnTo>
                  <a:lnTo>
                    <a:pt x="6496" y="1152"/>
                  </a:lnTo>
                  <a:lnTo>
                    <a:pt x="6540" y="1169"/>
                  </a:lnTo>
                  <a:lnTo>
                    <a:pt x="6585" y="1185"/>
                  </a:lnTo>
                  <a:lnTo>
                    <a:pt x="6629" y="1201"/>
                  </a:lnTo>
                  <a:lnTo>
                    <a:pt x="6673" y="1219"/>
                  </a:lnTo>
                  <a:lnTo>
                    <a:pt x="6717" y="1237"/>
                  </a:lnTo>
                  <a:lnTo>
                    <a:pt x="6760" y="1255"/>
                  </a:lnTo>
                  <a:lnTo>
                    <a:pt x="6804" y="1274"/>
                  </a:lnTo>
                  <a:lnTo>
                    <a:pt x="6847" y="1292"/>
                  </a:lnTo>
                  <a:lnTo>
                    <a:pt x="6889" y="1313"/>
                  </a:lnTo>
                  <a:lnTo>
                    <a:pt x="6932" y="1332"/>
                  </a:lnTo>
                  <a:lnTo>
                    <a:pt x="6973" y="1353"/>
                  </a:lnTo>
                  <a:lnTo>
                    <a:pt x="7015" y="1374"/>
                  </a:lnTo>
                  <a:lnTo>
                    <a:pt x="7057" y="1396"/>
                  </a:lnTo>
                  <a:lnTo>
                    <a:pt x="7098" y="1417"/>
                  </a:lnTo>
                  <a:lnTo>
                    <a:pt x="7140" y="1440"/>
                  </a:lnTo>
                  <a:lnTo>
                    <a:pt x="7181" y="1463"/>
                  </a:lnTo>
                  <a:lnTo>
                    <a:pt x="7221" y="1486"/>
                  </a:lnTo>
                  <a:lnTo>
                    <a:pt x="7262" y="1509"/>
                  </a:lnTo>
                  <a:lnTo>
                    <a:pt x="7342" y="1559"/>
                  </a:lnTo>
                  <a:lnTo>
                    <a:pt x="7419" y="1609"/>
                  </a:lnTo>
                  <a:lnTo>
                    <a:pt x="8152" y="898"/>
                  </a:lnTo>
                  <a:lnTo>
                    <a:pt x="9431" y="2220"/>
                  </a:lnTo>
                  <a:lnTo>
                    <a:pt x="8698" y="2930"/>
                  </a:lnTo>
                  <a:lnTo>
                    <a:pt x="8743" y="3006"/>
                  </a:lnTo>
                  <a:lnTo>
                    <a:pt x="8787" y="3084"/>
                  </a:lnTo>
                  <a:lnTo>
                    <a:pt x="8829" y="3162"/>
                  </a:lnTo>
                  <a:lnTo>
                    <a:pt x="8870" y="3241"/>
                  </a:lnTo>
                  <a:lnTo>
                    <a:pt x="8909" y="3321"/>
                  </a:lnTo>
                  <a:lnTo>
                    <a:pt x="8947" y="3401"/>
                  </a:lnTo>
                  <a:lnTo>
                    <a:pt x="8983" y="3483"/>
                  </a:lnTo>
                  <a:lnTo>
                    <a:pt x="9016" y="3566"/>
                  </a:lnTo>
                  <a:lnTo>
                    <a:pt x="9048" y="3650"/>
                  </a:lnTo>
                  <a:lnTo>
                    <a:pt x="9079" y="3734"/>
                  </a:lnTo>
                  <a:lnTo>
                    <a:pt x="9107" y="3819"/>
                  </a:lnTo>
                  <a:lnTo>
                    <a:pt x="9135" y="3906"/>
                  </a:lnTo>
                  <a:lnTo>
                    <a:pt x="9160" y="3992"/>
                  </a:lnTo>
                  <a:lnTo>
                    <a:pt x="9183" y="4080"/>
                  </a:lnTo>
                  <a:lnTo>
                    <a:pt x="9205" y="4168"/>
                  </a:lnTo>
                  <a:lnTo>
                    <a:pt x="9224" y="4257"/>
                  </a:lnTo>
                  <a:lnTo>
                    <a:pt x="10244" y="4272"/>
                  </a:lnTo>
                  <a:lnTo>
                    <a:pt x="10219" y="6111"/>
                  </a:lnTo>
                  <a:lnTo>
                    <a:pt x="9199" y="6097"/>
                  </a:lnTo>
                  <a:lnTo>
                    <a:pt x="9177" y="6185"/>
                  </a:lnTo>
                  <a:lnTo>
                    <a:pt x="9153" y="6273"/>
                  </a:lnTo>
                  <a:lnTo>
                    <a:pt x="9127" y="6360"/>
                  </a:lnTo>
                  <a:lnTo>
                    <a:pt x="9099" y="6446"/>
                  </a:lnTo>
                  <a:lnTo>
                    <a:pt x="9071" y="6531"/>
                  </a:lnTo>
                  <a:lnTo>
                    <a:pt x="9039" y="6616"/>
                  </a:lnTo>
                  <a:lnTo>
                    <a:pt x="9006" y="6699"/>
                  </a:lnTo>
                  <a:lnTo>
                    <a:pt x="8971" y="6782"/>
                  </a:lnTo>
                  <a:lnTo>
                    <a:pt x="8936" y="6864"/>
                  </a:lnTo>
                  <a:lnTo>
                    <a:pt x="8898" y="6945"/>
                  </a:lnTo>
                  <a:lnTo>
                    <a:pt x="8858" y="7024"/>
                  </a:lnTo>
                  <a:lnTo>
                    <a:pt x="8817" y="7103"/>
                  </a:lnTo>
                  <a:lnTo>
                    <a:pt x="8774" y="7181"/>
                  </a:lnTo>
                  <a:lnTo>
                    <a:pt x="8729" y="7258"/>
                  </a:lnTo>
                  <a:lnTo>
                    <a:pt x="8683" y="7334"/>
                  </a:lnTo>
                  <a:lnTo>
                    <a:pt x="8636" y="7409"/>
                  </a:lnTo>
                  <a:lnTo>
                    <a:pt x="9350" y="8139"/>
                  </a:lnTo>
                  <a:lnTo>
                    <a:pt x="8035" y="9425"/>
                  </a:lnTo>
                  <a:lnTo>
                    <a:pt x="7322" y="8695"/>
                  </a:lnTo>
                  <a:lnTo>
                    <a:pt x="7246" y="8740"/>
                  </a:lnTo>
                  <a:lnTo>
                    <a:pt x="7170" y="8785"/>
                  </a:lnTo>
                  <a:lnTo>
                    <a:pt x="7092" y="8827"/>
                  </a:lnTo>
                  <a:lnTo>
                    <a:pt x="7013" y="8868"/>
                  </a:lnTo>
                  <a:lnTo>
                    <a:pt x="6934" y="8908"/>
                  </a:lnTo>
                  <a:lnTo>
                    <a:pt x="6853" y="8946"/>
                  </a:lnTo>
                  <a:lnTo>
                    <a:pt x="6771" y="8982"/>
                  </a:lnTo>
                  <a:lnTo>
                    <a:pt x="6689" y="9017"/>
                  </a:lnTo>
                  <a:lnTo>
                    <a:pt x="6605" y="9049"/>
                  </a:lnTo>
                  <a:lnTo>
                    <a:pt x="6522" y="9080"/>
                  </a:lnTo>
                  <a:lnTo>
                    <a:pt x="6436" y="9110"/>
                  </a:lnTo>
                  <a:lnTo>
                    <a:pt x="6350" y="9137"/>
                  </a:lnTo>
                  <a:lnTo>
                    <a:pt x="6264" y="9162"/>
                  </a:lnTo>
                  <a:lnTo>
                    <a:pt x="6176" y="9187"/>
                  </a:lnTo>
                  <a:lnTo>
                    <a:pt x="6088" y="9208"/>
                  </a:lnTo>
                  <a:lnTo>
                    <a:pt x="5999" y="9228"/>
                  </a:lnTo>
                  <a:lnTo>
                    <a:pt x="5990" y="10249"/>
                  </a:lnTo>
                  <a:lnTo>
                    <a:pt x="4152" y="10232"/>
                  </a:lnTo>
                  <a:lnTo>
                    <a:pt x="4162" y="9211"/>
                  </a:lnTo>
                  <a:lnTo>
                    <a:pt x="4074" y="9190"/>
                  </a:lnTo>
                  <a:lnTo>
                    <a:pt x="3986" y="9166"/>
                  </a:lnTo>
                  <a:lnTo>
                    <a:pt x="3899" y="9141"/>
                  </a:lnTo>
                  <a:lnTo>
                    <a:pt x="3813" y="9114"/>
                  </a:lnTo>
                  <a:lnTo>
                    <a:pt x="3727" y="9084"/>
                  </a:lnTo>
                  <a:lnTo>
                    <a:pt x="3643" y="9054"/>
                  </a:lnTo>
                  <a:lnTo>
                    <a:pt x="3559" y="9022"/>
                  </a:lnTo>
                  <a:lnTo>
                    <a:pt x="3477" y="8987"/>
                  </a:lnTo>
                  <a:lnTo>
                    <a:pt x="3395" y="8951"/>
                  </a:lnTo>
                  <a:lnTo>
                    <a:pt x="3314" y="8913"/>
                  </a:lnTo>
                  <a:lnTo>
                    <a:pt x="3234" y="8874"/>
                  </a:lnTo>
                  <a:lnTo>
                    <a:pt x="3154" y="8833"/>
                  </a:lnTo>
                  <a:lnTo>
                    <a:pt x="3077" y="8790"/>
                  </a:lnTo>
                  <a:lnTo>
                    <a:pt x="3000" y="8746"/>
                  </a:lnTo>
                  <a:lnTo>
                    <a:pt x="2923" y="8701"/>
                  </a:lnTo>
                  <a:lnTo>
                    <a:pt x="2849" y="8653"/>
                  </a:lnTo>
                  <a:lnTo>
                    <a:pt x="2123" y="9371"/>
                  </a:lnTo>
                  <a:lnTo>
                    <a:pt x="832" y="8062"/>
                  </a:lnTo>
                  <a:lnTo>
                    <a:pt x="1558" y="7344"/>
                  </a:lnTo>
                  <a:lnTo>
                    <a:pt x="1512" y="7268"/>
                  </a:lnTo>
                  <a:lnTo>
                    <a:pt x="1467" y="7191"/>
                  </a:lnTo>
                  <a:lnTo>
                    <a:pt x="1424" y="7115"/>
                  </a:lnTo>
                  <a:lnTo>
                    <a:pt x="1383" y="7036"/>
                  </a:lnTo>
                  <a:lnTo>
                    <a:pt x="1344" y="6956"/>
                  </a:lnTo>
                  <a:lnTo>
                    <a:pt x="1306" y="6875"/>
                  </a:lnTo>
                  <a:lnTo>
                    <a:pt x="1269" y="6793"/>
                  </a:lnTo>
                  <a:lnTo>
                    <a:pt x="1234" y="6711"/>
                  </a:lnTo>
                  <a:lnTo>
                    <a:pt x="1201" y="6628"/>
                  </a:lnTo>
                  <a:lnTo>
                    <a:pt x="1170" y="6543"/>
                  </a:lnTo>
                  <a:lnTo>
                    <a:pt x="1140" y="6458"/>
                  </a:lnTo>
                  <a:lnTo>
                    <a:pt x="1112" y="6372"/>
                  </a:lnTo>
                  <a:lnTo>
                    <a:pt x="1087" y="6286"/>
                  </a:lnTo>
                  <a:lnTo>
                    <a:pt x="1062" y="6198"/>
                  </a:lnTo>
                  <a:lnTo>
                    <a:pt x="1040" y="6110"/>
                  </a:lnTo>
                  <a:lnTo>
                    <a:pt x="1019" y="6022"/>
                  </a:lnTo>
                  <a:lnTo>
                    <a:pt x="0" y="6017"/>
                  </a:lnTo>
                  <a:lnTo>
                    <a:pt x="8" y="4177"/>
                  </a:lnTo>
                  <a:lnTo>
                    <a:pt x="1029" y="4183"/>
                  </a:lnTo>
                  <a:lnTo>
                    <a:pt x="1049" y="4093"/>
                  </a:lnTo>
                  <a:lnTo>
                    <a:pt x="1073" y="4005"/>
                  </a:lnTo>
                  <a:lnTo>
                    <a:pt x="1097" y="3918"/>
                  </a:lnTo>
                  <a:lnTo>
                    <a:pt x="1124" y="3832"/>
                  </a:lnTo>
                  <a:lnTo>
                    <a:pt x="1152" y="3746"/>
                  </a:lnTo>
                  <a:lnTo>
                    <a:pt x="1183" y="3662"/>
                  </a:lnTo>
                  <a:lnTo>
                    <a:pt x="1215" y="3579"/>
                  </a:lnTo>
                  <a:lnTo>
                    <a:pt x="1248" y="3496"/>
                  </a:lnTo>
                  <a:lnTo>
                    <a:pt x="1284" y="3413"/>
                  </a:lnTo>
                  <a:lnTo>
                    <a:pt x="1322" y="3332"/>
                  </a:lnTo>
                  <a:lnTo>
                    <a:pt x="1361" y="3252"/>
                  </a:lnTo>
                  <a:lnTo>
                    <a:pt x="1401" y="3172"/>
                  </a:lnTo>
                  <a:lnTo>
                    <a:pt x="1443" y="3094"/>
                  </a:lnTo>
                  <a:lnTo>
                    <a:pt x="1487" y="3016"/>
                  </a:lnTo>
                  <a:lnTo>
                    <a:pt x="1532" y="2941"/>
                  </a:lnTo>
                  <a:lnTo>
                    <a:pt x="1579" y="2865"/>
                  </a:lnTo>
                  <a:lnTo>
                    <a:pt x="859" y="2141"/>
                  </a:lnTo>
                  <a:lnTo>
                    <a:pt x="2162" y="843"/>
                  </a:lnTo>
                  <a:lnTo>
                    <a:pt x="2881" y="1568"/>
                  </a:lnTo>
                  <a:lnTo>
                    <a:pt x="2956" y="1521"/>
                  </a:lnTo>
                  <a:lnTo>
                    <a:pt x="3033" y="1476"/>
                  </a:lnTo>
                  <a:lnTo>
                    <a:pt x="3110" y="1433"/>
                  </a:lnTo>
                  <a:lnTo>
                    <a:pt x="3189" y="1391"/>
                  </a:lnTo>
                  <a:lnTo>
                    <a:pt x="3268" y="1351"/>
                  </a:lnTo>
                  <a:lnTo>
                    <a:pt x="3349" y="1312"/>
                  </a:lnTo>
                  <a:lnTo>
                    <a:pt x="3429" y="1275"/>
                  </a:lnTo>
                  <a:lnTo>
                    <a:pt x="3512" y="1240"/>
                  </a:lnTo>
                  <a:lnTo>
                    <a:pt x="3595" y="1206"/>
                  </a:lnTo>
                  <a:lnTo>
                    <a:pt x="3679" y="1175"/>
                  </a:lnTo>
                  <a:lnTo>
                    <a:pt x="3764" y="1145"/>
                  </a:lnTo>
                  <a:lnTo>
                    <a:pt x="3849" y="1116"/>
                  </a:lnTo>
                  <a:lnTo>
                    <a:pt x="3936" y="1090"/>
                  </a:lnTo>
                  <a:lnTo>
                    <a:pt x="4023" y="1065"/>
                  </a:lnTo>
                  <a:lnTo>
                    <a:pt x="4110" y="1043"/>
                  </a:lnTo>
                  <a:lnTo>
                    <a:pt x="4199" y="1022"/>
                  </a:lnTo>
                  <a:lnTo>
                    <a:pt x="4199" y="0"/>
                  </a:lnTo>
                  <a:lnTo>
                    <a:pt x="6037" y="0"/>
                  </a:lnTo>
                  <a:lnTo>
                    <a:pt x="6037" y="1022"/>
                  </a:lnTo>
                  <a:close/>
                  <a:moveTo>
                    <a:pt x="5118" y="2399"/>
                  </a:moveTo>
                  <a:lnTo>
                    <a:pt x="5258" y="2402"/>
                  </a:lnTo>
                  <a:lnTo>
                    <a:pt x="5396" y="2412"/>
                  </a:lnTo>
                  <a:lnTo>
                    <a:pt x="5532" y="2430"/>
                  </a:lnTo>
                  <a:lnTo>
                    <a:pt x="5666" y="2454"/>
                  </a:lnTo>
                  <a:lnTo>
                    <a:pt x="5798" y="2484"/>
                  </a:lnTo>
                  <a:lnTo>
                    <a:pt x="5926" y="2521"/>
                  </a:lnTo>
                  <a:lnTo>
                    <a:pt x="6053" y="2564"/>
                  </a:lnTo>
                  <a:lnTo>
                    <a:pt x="6176" y="2613"/>
                  </a:lnTo>
                  <a:lnTo>
                    <a:pt x="6297" y="2667"/>
                  </a:lnTo>
                  <a:lnTo>
                    <a:pt x="6414" y="2728"/>
                  </a:lnTo>
                  <a:lnTo>
                    <a:pt x="6528" y="2793"/>
                  </a:lnTo>
                  <a:lnTo>
                    <a:pt x="6638" y="2864"/>
                  </a:lnTo>
                  <a:lnTo>
                    <a:pt x="6744" y="2940"/>
                  </a:lnTo>
                  <a:lnTo>
                    <a:pt x="6848" y="3021"/>
                  </a:lnTo>
                  <a:lnTo>
                    <a:pt x="6946" y="3106"/>
                  </a:lnTo>
                  <a:lnTo>
                    <a:pt x="7041" y="3197"/>
                  </a:lnTo>
                  <a:lnTo>
                    <a:pt x="7131" y="3291"/>
                  </a:lnTo>
                  <a:lnTo>
                    <a:pt x="7216" y="3389"/>
                  </a:lnTo>
                  <a:lnTo>
                    <a:pt x="7297" y="3493"/>
                  </a:lnTo>
                  <a:lnTo>
                    <a:pt x="7372" y="3599"/>
                  </a:lnTo>
                  <a:lnTo>
                    <a:pt x="7443" y="3710"/>
                  </a:lnTo>
                  <a:lnTo>
                    <a:pt x="7508" y="3823"/>
                  </a:lnTo>
                  <a:lnTo>
                    <a:pt x="7569" y="3941"/>
                  </a:lnTo>
                  <a:lnTo>
                    <a:pt x="7623" y="4062"/>
                  </a:lnTo>
                  <a:lnTo>
                    <a:pt x="7672" y="4185"/>
                  </a:lnTo>
                  <a:lnTo>
                    <a:pt x="7715" y="4312"/>
                  </a:lnTo>
                  <a:lnTo>
                    <a:pt x="7752" y="4441"/>
                  </a:lnTo>
                  <a:lnTo>
                    <a:pt x="7781" y="4573"/>
                  </a:lnTo>
                  <a:lnTo>
                    <a:pt x="7806" y="4707"/>
                  </a:lnTo>
                  <a:lnTo>
                    <a:pt x="7823" y="4843"/>
                  </a:lnTo>
                  <a:lnTo>
                    <a:pt x="7833" y="4981"/>
                  </a:lnTo>
                  <a:lnTo>
                    <a:pt x="7836" y="5121"/>
                  </a:lnTo>
                  <a:lnTo>
                    <a:pt x="7833" y="5261"/>
                  </a:lnTo>
                  <a:lnTo>
                    <a:pt x="7823" y="5399"/>
                  </a:lnTo>
                  <a:lnTo>
                    <a:pt x="7806" y="5535"/>
                  </a:lnTo>
                  <a:lnTo>
                    <a:pt x="7781" y="5669"/>
                  </a:lnTo>
                  <a:lnTo>
                    <a:pt x="7752" y="5801"/>
                  </a:lnTo>
                  <a:lnTo>
                    <a:pt x="7715" y="5930"/>
                  </a:lnTo>
                  <a:lnTo>
                    <a:pt x="7672" y="6057"/>
                  </a:lnTo>
                  <a:lnTo>
                    <a:pt x="7623" y="6181"/>
                  </a:lnTo>
                  <a:lnTo>
                    <a:pt x="7569" y="6301"/>
                  </a:lnTo>
                  <a:lnTo>
                    <a:pt x="7508" y="6418"/>
                  </a:lnTo>
                  <a:lnTo>
                    <a:pt x="7443" y="6532"/>
                  </a:lnTo>
                  <a:lnTo>
                    <a:pt x="7372" y="6643"/>
                  </a:lnTo>
                  <a:lnTo>
                    <a:pt x="7297" y="6749"/>
                  </a:lnTo>
                  <a:lnTo>
                    <a:pt x="7216" y="6852"/>
                  </a:lnTo>
                  <a:lnTo>
                    <a:pt x="7131" y="6951"/>
                  </a:lnTo>
                  <a:lnTo>
                    <a:pt x="7041" y="7046"/>
                  </a:lnTo>
                  <a:lnTo>
                    <a:pt x="6946" y="7136"/>
                  </a:lnTo>
                  <a:lnTo>
                    <a:pt x="6848" y="7221"/>
                  </a:lnTo>
                  <a:lnTo>
                    <a:pt x="6744" y="7302"/>
                  </a:lnTo>
                  <a:lnTo>
                    <a:pt x="6638" y="7378"/>
                  </a:lnTo>
                  <a:lnTo>
                    <a:pt x="6528" y="7448"/>
                  </a:lnTo>
                  <a:lnTo>
                    <a:pt x="6414" y="7514"/>
                  </a:lnTo>
                  <a:lnTo>
                    <a:pt x="6297" y="7574"/>
                  </a:lnTo>
                  <a:lnTo>
                    <a:pt x="6176" y="7629"/>
                  </a:lnTo>
                  <a:lnTo>
                    <a:pt x="6053" y="7678"/>
                  </a:lnTo>
                  <a:lnTo>
                    <a:pt x="5926" y="7721"/>
                  </a:lnTo>
                  <a:lnTo>
                    <a:pt x="5798" y="7758"/>
                  </a:lnTo>
                  <a:lnTo>
                    <a:pt x="5666" y="7787"/>
                  </a:lnTo>
                  <a:lnTo>
                    <a:pt x="5532" y="7812"/>
                  </a:lnTo>
                  <a:lnTo>
                    <a:pt x="5396" y="7829"/>
                  </a:lnTo>
                  <a:lnTo>
                    <a:pt x="5258" y="7839"/>
                  </a:lnTo>
                  <a:lnTo>
                    <a:pt x="5118" y="7842"/>
                  </a:lnTo>
                  <a:lnTo>
                    <a:pt x="4979" y="7839"/>
                  </a:lnTo>
                  <a:lnTo>
                    <a:pt x="4841" y="7829"/>
                  </a:lnTo>
                  <a:lnTo>
                    <a:pt x="4704" y="7812"/>
                  </a:lnTo>
                  <a:lnTo>
                    <a:pt x="4571" y="7787"/>
                  </a:lnTo>
                  <a:lnTo>
                    <a:pt x="4439" y="7758"/>
                  </a:lnTo>
                  <a:lnTo>
                    <a:pt x="4310" y="7721"/>
                  </a:lnTo>
                  <a:lnTo>
                    <a:pt x="4183" y="7678"/>
                  </a:lnTo>
                  <a:lnTo>
                    <a:pt x="4059" y="7629"/>
                  </a:lnTo>
                  <a:lnTo>
                    <a:pt x="3940" y="7574"/>
                  </a:lnTo>
                  <a:lnTo>
                    <a:pt x="3822" y="7514"/>
                  </a:lnTo>
                  <a:lnTo>
                    <a:pt x="3709" y="7448"/>
                  </a:lnTo>
                  <a:lnTo>
                    <a:pt x="3598" y="7378"/>
                  </a:lnTo>
                  <a:lnTo>
                    <a:pt x="3492" y="7302"/>
                  </a:lnTo>
                  <a:lnTo>
                    <a:pt x="3389" y="7221"/>
                  </a:lnTo>
                  <a:lnTo>
                    <a:pt x="3290" y="7136"/>
                  </a:lnTo>
                  <a:lnTo>
                    <a:pt x="3195" y="7046"/>
                  </a:lnTo>
                  <a:lnTo>
                    <a:pt x="3105" y="6951"/>
                  </a:lnTo>
                  <a:lnTo>
                    <a:pt x="3020" y="6852"/>
                  </a:lnTo>
                  <a:lnTo>
                    <a:pt x="2940" y="6749"/>
                  </a:lnTo>
                  <a:lnTo>
                    <a:pt x="2864" y="6643"/>
                  </a:lnTo>
                  <a:lnTo>
                    <a:pt x="2792" y="6532"/>
                  </a:lnTo>
                  <a:lnTo>
                    <a:pt x="2727" y="6418"/>
                  </a:lnTo>
                  <a:lnTo>
                    <a:pt x="2668" y="6301"/>
                  </a:lnTo>
                  <a:lnTo>
                    <a:pt x="2612" y="6181"/>
                  </a:lnTo>
                  <a:lnTo>
                    <a:pt x="2564" y="6057"/>
                  </a:lnTo>
                  <a:lnTo>
                    <a:pt x="2521" y="5930"/>
                  </a:lnTo>
                  <a:lnTo>
                    <a:pt x="2485" y="5801"/>
                  </a:lnTo>
                  <a:lnTo>
                    <a:pt x="2455" y="5669"/>
                  </a:lnTo>
                  <a:lnTo>
                    <a:pt x="2430" y="5535"/>
                  </a:lnTo>
                  <a:lnTo>
                    <a:pt x="2413" y="5399"/>
                  </a:lnTo>
                  <a:lnTo>
                    <a:pt x="2403" y="5261"/>
                  </a:lnTo>
                  <a:lnTo>
                    <a:pt x="2400" y="5121"/>
                  </a:lnTo>
                  <a:lnTo>
                    <a:pt x="2403" y="4981"/>
                  </a:lnTo>
                  <a:lnTo>
                    <a:pt x="2413" y="4843"/>
                  </a:lnTo>
                  <a:lnTo>
                    <a:pt x="2430" y="4707"/>
                  </a:lnTo>
                  <a:lnTo>
                    <a:pt x="2455" y="4573"/>
                  </a:lnTo>
                  <a:lnTo>
                    <a:pt x="2485" y="4441"/>
                  </a:lnTo>
                  <a:lnTo>
                    <a:pt x="2521" y="4312"/>
                  </a:lnTo>
                  <a:lnTo>
                    <a:pt x="2564" y="4185"/>
                  </a:lnTo>
                  <a:lnTo>
                    <a:pt x="2612" y="4062"/>
                  </a:lnTo>
                  <a:lnTo>
                    <a:pt x="2668" y="3941"/>
                  </a:lnTo>
                  <a:lnTo>
                    <a:pt x="2727" y="3823"/>
                  </a:lnTo>
                  <a:lnTo>
                    <a:pt x="2792" y="3710"/>
                  </a:lnTo>
                  <a:lnTo>
                    <a:pt x="2864" y="3599"/>
                  </a:lnTo>
                  <a:lnTo>
                    <a:pt x="2940" y="3493"/>
                  </a:lnTo>
                  <a:lnTo>
                    <a:pt x="3020" y="3389"/>
                  </a:lnTo>
                  <a:lnTo>
                    <a:pt x="3105" y="3291"/>
                  </a:lnTo>
                  <a:lnTo>
                    <a:pt x="3195" y="3197"/>
                  </a:lnTo>
                  <a:lnTo>
                    <a:pt x="3290" y="3106"/>
                  </a:lnTo>
                  <a:lnTo>
                    <a:pt x="3389" y="3021"/>
                  </a:lnTo>
                  <a:lnTo>
                    <a:pt x="3492" y="2940"/>
                  </a:lnTo>
                  <a:lnTo>
                    <a:pt x="3598" y="2864"/>
                  </a:lnTo>
                  <a:lnTo>
                    <a:pt x="3709" y="2793"/>
                  </a:lnTo>
                  <a:lnTo>
                    <a:pt x="3822" y="2728"/>
                  </a:lnTo>
                  <a:lnTo>
                    <a:pt x="3940" y="2667"/>
                  </a:lnTo>
                  <a:lnTo>
                    <a:pt x="4059" y="2613"/>
                  </a:lnTo>
                  <a:lnTo>
                    <a:pt x="4183" y="2564"/>
                  </a:lnTo>
                  <a:lnTo>
                    <a:pt x="4310" y="2521"/>
                  </a:lnTo>
                  <a:lnTo>
                    <a:pt x="4439" y="2484"/>
                  </a:lnTo>
                  <a:lnTo>
                    <a:pt x="4571" y="2454"/>
                  </a:lnTo>
                  <a:lnTo>
                    <a:pt x="4704" y="2430"/>
                  </a:lnTo>
                  <a:lnTo>
                    <a:pt x="4841" y="2412"/>
                  </a:lnTo>
                  <a:lnTo>
                    <a:pt x="4979" y="2402"/>
                  </a:lnTo>
                  <a:lnTo>
                    <a:pt x="5118" y="2399"/>
                  </a:lnTo>
                  <a:close/>
                </a:path>
              </a:pathLst>
            </a:custGeom>
            <a:solidFill>
              <a:schemeClr val="tx1">
                <a:alpha val="15000"/>
              </a:schemeClr>
            </a:solidFill>
            <a:ln>
              <a:noFill/>
            </a:ln>
          </p:spPr>
          <p:txBody>
            <a:bodyPr wrap="square" lIns="91440" tIns="45720" rIns="91440" bIns="45720" anchor="ctr">
              <a:normAutofit fontScale="100000"/>
            </a:bodyPr>
            <a:lstStyle/>
            <a:p>
              <a:pPr algn="ctr"/>
              <a:endParaRPr>
                <a:latin typeface="Arial"/>
                <a:ea typeface="Microsoft YaHei"/>
                <a:cs typeface="微软雅黑"/>
                <a:sym typeface="Arial"/>
              </a:endParaRPr>
            </a:p>
          </p:txBody>
        </p:sp>
        <p:sp>
          <p:nvSpPr>
            <p:cNvPr id="104" name="iśḻïḋè"/>
            <p:cNvSpPr/>
            <p:nvPr/>
          </p:nvSpPr>
          <p:spPr bwMode="auto">
            <a:xfrm rot="0" flipH="false" flipV="false">
              <a:off x="7109067" y="4732165"/>
              <a:ext cx="456607" cy="457052"/>
            </a:xfrm>
            <a:custGeom>
              <a:avLst/>
              <a:gdLst>
                <a:gd name="T0" fmla="*/ 6223 w 10244"/>
                <a:gd name="T1" fmla="*/ 1068 h 10249"/>
                <a:gd name="T2" fmla="*/ 6451 w 10244"/>
                <a:gd name="T3" fmla="*/ 1137 h 10249"/>
                <a:gd name="T4" fmla="*/ 6673 w 10244"/>
                <a:gd name="T5" fmla="*/ 1219 h 10249"/>
                <a:gd name="T6" fmla="*/ 6889 w 10244"/>
                <a:gd name="T7" fmla="*/ 1313 h 10249"/>
                <a:gd name="T8" fmla="*/ 7098 w 10244"/>
                <a:gd name="T9" fmla="*/ 1417 h 10249"/>
                <a:gd name="T10" fmla="*/ 7342 w 10244"/>
                <a:gd name="T11" fmla="*/ 1559 h 10249"/>
                <a:gd name="T12" fmla="*/ 8743 w 10244"/>
                <a:gd name="T13" fmla="*/ 3006 h 10249"/>
                <a:gd name="T14" fmla="*/ 8947 w 10244"/>
                <a:gd name="T15" fmla="*/ 3401 h 10249"/>
                <a:gd name="T16" fmla="*/ 9107 w 10244"/>
                <a:gd name="T17" fmla="*/ 3819 h 10249"/>
                <a:gd name="T18" fmla="*/ 9224 w 10244"/>
                <a:gd name="T19" fmla="*/ 4257 h 10249"/>
                <a:gd name="T20" fmla="*/ 9153 w 10244"/>
                <a:gd name="T21" fmla="*/ 6273 h 10249"/>
                <a:gd name="T22" fmla="*/ 9006 w 10244"/>
                <a:gd name="T23" fmla="*/ 6699 h 10249"/>
                <a:gd name="T24" fmla="*/ 8817 w 10244"/>
                <a:gd name="T25" fmla="*/ 7103 h 10249"/>
                <a:gd name="T26" fmla="*/ 9350 w 10244"/>
                <a:gd name="T27" fmla="*/ 8139 h 10249"/>
                <a:gd name="T28" fmla="*/ 7092 w 10244"/>
                <a:gd name="T29" fmla="*/ 8827 h 10249"/>
                <a:gd name="T30" fmla="*/ 6689 w 10244"/>
                <a:gd name="T31" fmla="*/ 9017 h 10249"/>
                <a:gd name="T32" fmla="*/ 6264 w 10244"/>
                <a:gd name="T33" fmla="*/ 9162 h 10249"/>
                <a:gd name="T34" fmla="*/ 4152 w 10244"/>
                <a:gd name="T35" fmla="*/ 10232 h 10249"/>
                <a:gd name="T36" fmla="*/ 3813 w 10244"/>
                <a:gd name="T37" fmla="*/ 9114 h 10249"/>
                <a:gd name="T38" fmla="*/ 3395 w 10244"/>
                <a:gd name="T39" fmla="*/ 8951 h 10249"/>
                <a:gd name="T40" fmla="*/ 3000 w 10244"/>
                <a:gd name="T41" fmla="*/ 8746 h 10249"/>
                <a:gd name="T42" fmla="*/ 1558 w 10244"/>
                <a:gd name="T43" fmla="*/ 7344 h 10249"/>
                <a:gd name="T44" fmla="*/ 1344 w 10244"/>
                <a:gd name="T45" fmla="*/ 6956 h 10249"/>
                <a:gd name="T46" fmla="*/ 1170 w 10244"/>
                <a:gd name="T47" fmla="*/ 6543 h 10249"/>
                <a:gd name="T48" fmla="*/ 1040 w 10244"/>
                <a:gd name="T49" fmla="*/ 6110 h 10249"/>
                <a:gd name="T50" fmla="*/ 1049 w 10244"/>
                <a:gd name="T51" fmla="*/ 4093 h 10249"/>
                <a:gd name="T52" fmla="*/ 1183 w 10244"/>
                <a:gd name="T53" fmla="*/ 3662 h 10249"/>
                <a:gd name="T54" fmla="*/ 1361 w 10244"/>
                <a:gd name="T55" fmla="*/ 3252 h 10249"/>
                <a:gd name="T56" fmla="*/ 1579 w 10244"/>
                <a:gd name="T57" fmla="*/ 2865 h 10249"/>
                <a:gd name="T58" fmla="*/ 3033 w 10244"/>
                <a:gd name="T59" fmla="*/ 1476 h 10249"/>
                <a:gd name="T60" fmla="*/ 3429 w 10244"/>
                <a:gd name="T61" fmla="*/ 1275 h 10249"/>
                <a:gd name="T62" fmla="*/ 3849 w 10244"/>
                <a:gd name="T63" fmla="*/ 1116 h 10249"/>
                <a:gd name="T64" fmla="*/ 4199 w 10244"/>
                <a:gd name="T65" fmla="*/ 0 h 10249"/>
                <a:gd name="T66" fmla="*/ 5396 w 10244"/>
                <a:gd name="T67" fmla="*/ 2412 h 10249"/>
                <a:gd name="T68" fmla="*/ 6053 w 10244"/>
                <a:gd name="T69" fmla="*/ 2564 h 10249"/>
                <a:gd name="T70" fmla="*/ 6638 w 10244"/>
                <a:gd name="T71" fmla="*/ 2864 h 10249"/>
                <a:gd name="T72" fmla="*/ 7131 w 10244"/>
                <a:gd name="T73" fmla="*/ 3291 h 10249"/>
                <a:gd name="T74" fmla="*/ 7508 w 10244"/>
                <a:gd name="T75" fmla="*/ 3823 h 10249"/>
                <a:gd name="T76" fmla="*/ 7752 w 10244"/>
                <a:gd name="T77" fmla="*/ 4441 h 10249"/>
                <a:gd name="T78" fmla="*/ 7836 w 10244"/>
                <a:gd name="T79" fmla="*/ 5121 h 10249"/>
                <a:gd name="T80" fmla="*/ 7752 w 10244"/>
                <a:gd name="T81" fmla="*/ 5801 h 10249"/>
                <a:gd name="T82" fmla="*/ 7508 w 10244"/>
                <a:gd name="T83" fmla="*/ 6418 h 10249"/>
                <a:gd name="T84" fmla="*/ 7131 w 10244"/>
                <a:gd name="T85" fmla="*/ 6951 h 10249"/>
                <a:gd name="T86" fmla="*/ 6638 w 10244"/>
                <a:gd name="T87" fmla="*/ 7378 h 10249"/>
                <a:gd name="T88" fmla="*/ 6053 w 10244"/>
                <a:gd name="T89" fmla="*/ 7678 h 10249"/>
                <a:gd name="T90" fmla="*/ 5396 w 10244"/>
                <a:gd name="T91" fmla="*/ 7829 h 10249"/>
                <a:gd name="T92" fmla="*/ 4704 w 10244"/>
                <a:gd name="T93" fmla="*/ 7812 h 10249"/>
                <a:gd name="T94" fmla="*/ 4059 w 10244"/>
                <a:gd name="T95" fmla="*/ 7629 h 10249"/>
                <a:gd name="T96" fmla="*/ 3492 w 10244"/>
                <a:gd name="T97" fmla="*/ 7302 h 10249"/>
                <a:gd name="T98" fmla="*/ 3020 w 10244"/>
                <a:gd name="T99" fmla="*/ 6852 h 10249"/>
                <a:gd name="T100" fmla="*/ 2668 w 10244"/>
                <a:gd name="T101" fmla="*/ 6301 h 10249"/>
                <a:gd name="T102" fmla="*/ 2455 w 10244"/>
                <a:gd name="T103" fmla="*/ 5669 h 10249"/>
                <a:gd name="T104" fmla="*/ 2403 w 10244"/>
                <a:gd name="T105" fmla="*/ 4981 h 10249"/>
                <a:gd name="T106" fmla="*/ 2521 w 10244"/>
                <a:gd name="T107" fmla="*/ 4312 h 10249"/>
                <a:gd name="T108" fmla="*/ 2792 w 10244"/>
                <a:gd name="T109" fmla="*/ 3710 h 10249"/>
                <a:gd name="T110" fmla="*/ 3195 w 10244"/>
                <a:gd name="T111" fmla="*/ 3197 h 10249"/>
                <a:gd name="T112" fmla="*/ 3709 w 10244"/>
                <a:gd name="T113" fmla="*/ 2793 h 10249"/>
                <a:gd name="T114" fmla="*/ 4310 w 10244"/>
                <a:gd name="T115" fmla="*/ 2521 h 10249"/>
                <a:gd name="T116" fmla="*/ 4979 w 10244"/>
                <a:gd name="T117" fmla="*/ 2402 h 10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244" h="10249">
                  <a:moveTo>
                    <a:pt x="6037" y="1022"/>
                  </a:moveTo>
                  <a:lnTo>
                    <a:pt x="6084" y="1032"/>
                  </a:lnTo>
                  <a:lnTo>
                    <a:pt x="6130" y="1044"/>
                  </a:lnTo>
                  <a:lnTo>
                    <a:pt x="6177" y="1056"/>
                  </a:lnTo>
                  <a:lnTo>
                    <a:pt x="6223" y="1068"/>
                  </a:lnTo>
                  <a:lnTo>
                    <a:pt x="6269" y="1081"/>
                  </a:lnTo>
                  <a:lnTo>
                    <a:pt x="6315" y="1094"/>
                  </a:lnTo>
                  <a:lnTo>
                    <a:pt x="6360" y="1108"/>
                  </a:lnTo>
                  <a:lnTo>
                    <a:pt x="6406" y="1122"/>
                  </a:lnTo>
                  <a:lnTo>
                    <a:pt x="6451" y="1137"/>
                  </a:lnTo>
                  <a:lnTo>
                    <a:pt x="6496" y="1152"/>
                  </a:lnTo>
                  <a:lnTo>
                    <a:pt x="6540" y="1169"/>
                  </a:lnTo>
                  <a:lnTo>
                    <a:pt x="6585" y="1185"/>
                  </a:lnTo>
                  <a:lnTo>
                    <a:pt x="6629" y="1201"/>
                  </a:lnTo>
                  <a:lnTo>
                    <a:pt x="6673" y="1219"/>
                  </a:lnTo>
                  <a:lnTo>
                    <a:pt x="6717" y="1237"/>
                  </a:lnTo>
                  <a:lnTo>
                    <a:pt x="6760" y="1255"/>
                  </a:lnTo>
                  <a:lnTo>
                    <a:pt x="6804" y="1274"/>
                  </a:lnTo>
                  <a:lnTo>
                    <a:pt x="6847" y="1292"/>
                  </a:lnTo>
                  <a:lnTo>
                    <a:pt x="6889" y="1313"/>
                  </a:lnTo>
                  <a:lnTo>
                    <a:pt x="6932" y="1332"/>
                  </a:lnTo>
                  <a:lnTo>
                    <a:pt x="6973" y="1353"/>
                  </a:lnTo>
                  <a:lnTo>
                    <a:pt x="7015" y="1374"/>
                  </a:lnTo>
                  <a:lnTo>
                    <a:pt x="7057" y="1396"/>
                  </a:lnTo>
                  <a:lnTo>
                    <a:pt x="7098" y="1417"/>
                  </a:lnTo>
                  <a:lnTo>
                    <a:pt x="7140" y="1440"/>
                  </a:lnTo>
                  <a:lnTo>
                    <a:pt x="7181" y="1463"/>
                  </a:lnTo>
                  <a:lnTo>
                    <a:pt x="7221" y="1486"/>
                  </a:lnTo>
                  <a:lnTo>
                    <a:pt x="7262" y="1509"/>
                  </a:lnTo>
                  <a:lnTo>
                    <a:pt x="7342" y="1559"/>
                  </a:lnTo>
                  <a:lnTo>
                    <a:pt x="7419" y="1609"/>
                  </a:lnTo>
                  <a:lnTo>
                    <a:pt x="8152" y="898"/>
                  </a:lnTo>
                  <a:lnTo>
                    <a:pt x="9431" y="2220"/>
                  </a:lnTo>
                  <a:lnTo>
                    <a:pt x="8698" y="2930"/>
                  </a:lnTo>
                  <a:lnTo>
                    <a:pt x="8743" y="3006"/>
                  </a:lnTo>
                  <a:lnTo>
                    <a:pt x="8787" y="3084"/>
                  </a:lnTo>
                  <a:lnTo>
                    <a:pt x="8829" y="3162"/>
                  </a:lnTo>
                  <a:lnTo>
                    <a:pt x="8870" y="3241"/>
                  </a:lnTo>
                  <a:lnTo>
                    <a:pt x="8909" y="3321"/>
                  </a:lnTo>
                  <a:lnTo>
                    <a:pt x="8947" y="3401"/>
                  </a:lnTo>
                  <a:lnTo>
                    <a:pt x="8983" y="3483"/>
                  </a:lnTo>
                  <a:lnTo>
                    <a:pt x="9016" y="3566"/>
                  </a:lnTo>
                  <a:lnTo>
                    <a:pt x="9048" y="3650"/>
                  </a:lnTo>
                  <a:lnTo>
                    <a:pt x="9079" y="3734"/>
                  </a:lnTo>
                  <a:lnTo>
                    <a:pt x="9107" y="3819"/>
                  </a:lnTo>
                  <a:lnTo>
                    <a:pt x="9135" y="3906"/>
                  </a:lnTo>
                  <a:lnTo>
                    <a:pt x="9160" y="3992"/>
                  </a:lnTo>
                  <a:lnTo>
                    <a:pt x="9183" y="4080"/>
                  </a:lnTo>
                  <a:lnTo>
                    <a:pt x="9205" y="4168"/>
                  </a:lnTo>
                  <a:lnTo>
                    <a:pt x="9224" y="4257"/>
                  </a:lnTo>
                  <a:lnTo>
                    <a:pt x="10244" y="4272"/>
                  </a:lnTo>
                  <a:lnTo>
                    <a:pt x="10219" y="6111"/>
                  </a:lnTo>
                  <a:lnTo>
                    <a:pt x="9199" y="6097"/>
                  </a:lnTo>
                  <a:lnTo>
                    <a:pt x="9177" y="6185"/>
                  </a:lnTo>
                  <a:lnTo>
                    <a:pt x="9153" y="6273"/>
                  </a:lnTo>
                  <a:lnTo>
                    <a:pt x="9127" y="6360"/>
                  </a:lnTo>
                  <a:lnTo>
                    <a:pt x="9099" y="6446"/>
                  </a:lnTo>
                  <a:lnTo>
                    <a:pt x="9071" y="6531"/>
                  </a:lnTo>
                  <a:lnTo>
                    <a:pt x="9039" y="6616"/>
                  </a:lnTo>
                  <a:lnTo>
                    <a:pt x="9006" y="6699"/>
                  </a:lnTo>
                  <a:lnTo>
                    <a:pt x="8971" y="6782"/>
                  </a:lnTo>
                  <a:lnTo>
                    <a:pt x="8936" y="6864"/>
                  </a:lnTo>
                  <a:lnTo>
                    <a:pt x="8898" y="6945"/>
                  </a:lnTo>
                  <a:lnTo>
                    <a:pt x="8858" y="7024"/>
                  </a:lnTo>
                  <a:lnTo>
                    <a:pt x="8817" y="7103"/>
                  </a:lnTo>
                  <a:lnTo>
                    <a:pt x="8774" y="7181"/>
                  </a:lnTo>
                  <a:lnTo>
                    <a:pt x="8729" y="7258"/>
                  </a:lnTo>
                  <a:lnTo>
                    <a:pt x="8683" y="7334"/>
                  </a:lnTo>
                  <a:lnTo>
                    <a:pt x="8636" y="7409"/>
                  </a:lnTo>
                  <a:lnTo>
                    <a:pt x="9350" y="8139"/>
                  </a:lnTo>
                  <a:lnTo>
                    <a:pt x="8035" y="9425"/>
                  </a:lnTo>
                  <a:lnTo>
                    <a:pt x="7322" y="8695"/>
                  </a:lnTo>
                  <a:lnTo>
                    <a:pt x="7246" y="8740"/>
                  </a:lnTo>
                  <a:lnTo>
                    <a:pt x="7170" y="8785"/>
                  </a:lnTo>
                  <a:lnTo>
                    <a:pt x="7092" y="8827"/>
                  </a:lnTo>
                  <a:lnTo>
                    <a:pt x="7013" y="8868"/>
                  </a:lnTo>
                  <a:lnTo>
                    <a:pt x="6934" y="8908"/>
                  </a:lnTo>
                  <a:lnTo>
                    <a:pt x="6853" y="8946"/>
                  </a:lnTo>
                  <a:lnTo>
                    <a:pt x="6771" y="8982"/>
                  </a:lnTo>
                  <a:lnTo>
                    <a:pt x="6689" y="9017"/>
                  </a:lnTo>
                  <a:lnTo>
                    <a:pt x="6605" y="9049"/>
                  </a:lnTo>
                  <a:lnTo>
                    <a:pt x="6522" y="9080"/>
                  </a:lnTo>
                  <a:lnTo>
                    <a:pt x="6436" y="9110"/>
                  </a:lnTo>
                  <a:lnTo>
                    <a:pt x="6350" y="9137"/>
                  </a:lnTo>
                  <a:lnTo>
                    <a:pt x="6264" y="9162"/>
                  </a:lnTo>
                  <a:lnTo>
                    <a:pt x="6176" y="9187"/>
                  </a:lnTo>
                  <a:lnTo>
                    <a:pt x="6088" y="9208"/>
                  </a:lnTo>
                  <a:lnTo>
                    <a:pt x="5999" y="9228"/>
                  </a:lnTo>
                  <a:lnTo>
                    <a:pt x="5990" y="10249"/>
                  </a:lnTo>
                  <a:lnTo>
                    <a:pt x="4152" y="10232"/>
                  </a:lnTo>
                  <a:lnTo>
                    <a:pt x="4162" y="9211"/>
                  </a:lnTo>
                  <a:lnTo>
                    <a:pt x="4074" y="9190"/>
                  </a:lnTo>
                  <a:lnTo>
                    <a:pt x="3986" y="9166"/>
                  </a:lnTo>
                  <a:lnTo>
                    <a:pt x="3899" y="9141"/>
                  </a:lnTo>
                  <a:lnTo>
                    <a:pt x="3813" y="9114"/>
                  </a:lnTo>
                  <a:lnTo>
                    <a:pt x="3727" y="9084"/>
                  </a:lnTo>
                  <a:lnTo>
                    <a:pt x="3643" y="9054"/>
                  </a:lnTo>
                  <a:lnTo>
                    <a:pt x="3559" y="9022"/>
                  </a:lnTo>
                  <a:lnTo>
                    <a:pt x="3477" y="8987"/>
                  </a:lnTo>
                  <a:lnTo>
                    <a:pt x="3395" y="8951"/>
                  </a:lnTo>
                  <a:lnTo>
                    <a:pt x="3314" y="8913"/>
                  </a:lnTo>
                  <a:lnTo>
                    <a:pt x="3234" y="8874"/>
                  </a:lnTo>
                  <a:lnTo>
                    <a:pt x="3154" y="8833"/>
                  </a:lnTo>
                  <a:lnTo>
                    <a:pt x="3077" y="8790"/>
                  </a:lnTo>
                  <a:lnTo>
                    <a:pt x="3000" y="8746"/>
                  </a:lnTo>
                  <a:lnTo>
                    <a:pt x="2923" y="8701"/>
                  </a:lnTo>
                  <a:lnTo>
                    <a:pt x="2849" y="8653"/>
                  </a:lnTo>
                  <a:lnTo>
                    <a:pt x="2123" y="9371"/>
                  </a:lnTo>
                  <a:lnTo>
                    <a:pt x="832" y="8062"/>
                  </a:lnTo>
                  <a:lnTo>
                    <a:pt x="1558" y="7344"/>
                  </a:lnTo>
                  <a:lnTo>
                    <a:pt x="1512" y="7268"/>
                  </a:lnTo>
                  <a:lnTo>
                    <a:pt x="1467" y="7191"/>
                  </a:lnTo>
                  <a:lnTo>
                    <a:pt x="1424" y="7115"/>
                  </a:lnTo>
                  <a:lnTo>
                    <a:pt x="1383" y="7036"/>
                  </a:lnTo>
                  <a:lnTo>
                    <a:pt x="1344" y="6956"/>
                  </a:lnTo>
                  <a:lnTo>
                    <a:pt x="1306" y="6875"/>
                  </a:lnTo>
                  <a:lnTo>
                    <a:pt x="1269" y="6793"/>
                  </a:lnTo>
                  <a:lnTo>
                    <a:pt x="1234" y="6711"/>
                  </a:lnTo>
                  <a:lnTo>
                    <a:pt x="1201" y="6628"/>
                  </a:lnTo>
                  <a:lnTo>
                    <a:pt x="1170" y="6543"/>
                  </a:lnTo>
                  <a:lnTo>
                    <a:pt x="1140" y="6458"/>
                  </a:lnTo>
                  <a:lnTo>
                    <a:pt x="1112" y="6372"/>
                  </a:lnTo>
                  <a:lnTo>
                    <a:pt x="1087" y="6286"/>
                  </a:lnTo>
                  <a:lnTo>
                    <a:pt x="1062" y="6198"/>
                  </a:lnTo>
                  <a:lnTo>
                    <a:pt x="1040" y="6110"/>
                  </a:lnTo>
                  <a:lnTo>
                    <a:pt x="1019" y="6022"/>
                  </a:lnTo>
                  <a:lnTo>
                    <a:pt x="0" y="6017"/>
                  </a:lnTo>
                  <a:lnTo>
                    <a:pt x="8" y="4177"/>
                  </a:lnTo>
                  <a:lnTo>
                    <a:pt x="1029" y="4183"/>
                  </a:lnTo>
                  <a:lnTo>
                    <a:pt x="1049" y="4093"/>
                  </a:lnTo>
                  <a:lnTo>
                    <a:pt x="1073" y="4005"/>
                  </a:lnTo>
                  <a:lnTo>
                    <a:pt x="1097" y="3918"/>
                  </a:lnTo>
                  <a:lnTo>
                    <a:pt x="1124" y="3832"/>
                  </a:lnTo>
                  <a:lnTo>
                    <a:pt x="1152" y="3746"/>
                  </a:lnTo>
                  <a:lnTo>
                    <a:pt x="1183" y="3662"/>
                  </a:lnTo>
                  <a:lnTo>
                    <a:pt x="1215" y="3579"/>
                  </a:lnTo>
                  <a:lnTo>
                    <a:pt x="1248" y="3496"/>
                  </a:lnTo>
                  <a:lnTo>
                    <a:pt x="1284" y="3413"/>
                  </a:lnTo>
                  <a:lnTo>
                    <a:pt x="1322" y="3332"/>
                  </a:lnTo>
                  <a:lnTo>
                    <a:pt x="1361" y="3252"/>
                  </a:lnTo>
                  <a:lnTo>
                    <a:pt x="1401" y="3172"/>
                  </a:lnTo>
                  <a:lnTo>
                    <a:pt x="1443" y="3094"/>
                  </a:lnTo>
                  <a:lnTo>
                    <a:pt x="1487" y="3016"/>
                  </a:lnTo>
                  <a:lnTo>
                    <a:pt x="1532" y="2941"/>
                  </a:lnTo>
                  <a:lnTo>
                    <a:pt x="1579" y="2865"/>
                  </a:lnTo>
                  <a:lnTo>
                    <a:pt x="859" y="2141"/>
                  </a:lnTo>
                  <a:lnTo>
                    <a:pt x="2162" y="843"/>
                  </a:lnTo>
                  <a:lnTo>
                    <a:pt x="2881" y="1568"/>
                  </a:lnTo>
                  <a:lnTo>
                    <a:pt x="2956" y="1521"/>
                  </a:lnTo>
                  <a:lnTo>
                    <a:pt x="3033" y="1476"/>
                  </a:lnTo>
                  <a:lnTo>
                    <a:pt x="3110" y="1433"/>
                  </a:lnTo>
                  <a:lnTo>
                    <a:pt x="3189" y="1391"/>
                  </a:lnTo>
                  <a:lnTo>
                    <a:pt x="3268" y="1351"/>
                  </a:lnTo>
                  <a:lnTo>
                    <a:pt x="3349" y="1312"/>
                  </a:lnTo>
                  <a:lnTo>
                    <a:pt x="3429" y="1275"/>
                  </a:lnTo>
                  <a:lnTo>
                    <a:pt x="3512" y="1240"/>
                  </a:lnTo>
                  <a:lnTo>
                    <a:pt x="3595" y="1206"/>
                  </a:lnTo>
                  <a:lnTo>
                    <a:pt x="3679" y="1175"/>
                  </a:lnTo>
                  <a:lnTo>
                    <a:pt x="3764" y="1145"/>
                  </a:lnTo>
                  <a:lnTo>
                    <a:pt x="3849" y="1116"/>
                  </a:lnTo>
                  <a:lnTo>
                    <a:pt x="3936" y="1090"/>
                  </a:lnTo>
                  <a:lnTo>
                    <a:pt x="4023" y="1065"/>
                  </a:lnTo>
                  <a:lnTo>
                    <a:pt x="4110" y="1043"/>
                  </a:lnTo>
                  <a:lnTo>
                    <a:pt x="4199" y="1022"/>
                  </a:lnTo>
                  <a:lnTo>
                    <a:pt x="4199" y="0"/>
                  </a:lnTo>
                  <a:lnTo>
                    <a:pt x="6037" y="0"/>
                  </a:lnTo>
                  <a:lnTo>
                    <a:pt x="6037" y="1022"/>
                  </a:lnTo>
                  <a:close/>
                  <a:moveTo>
                    <a:pt x="5118" y="2399"/>
                  </a:moveTo>
                  <a:lnTo>
                    <a:pt x="5258" y="2402"/>
                  </a:lnTo>
                  <a:lnTo>
                    <a:pt x="5396" y="2412"/>
                  </a:lnTo>
                  <a:lnTo>
                    <a:pt x="5532" y="2430"/>
                  </a:lnTo>
                  <a:lnTo>
                    <a:pt x="5666" y="2454"/>
                  </a:lnTo>
                  <a:lnTo>
                    <a:pt x="5798" y="2484"/>
                  </a:lnTo>
                  <a:lnTo>
                    <a:pt x="5926" y="2521"/>
                  </a:lnTo>
                  <a:lnTo>
                    <a:pt x="6053" y="2564"/>
                  </a:lnTo>
                  <a:lnTo>
                    <a:pt x="6176" y="2613"/>
                  </a:lnTo>
                  <a:lnTo>
                    <a:pt x="6297" y="2667"/>
                  </a:lnTo>
                  <a:lnTo>
                    <a:pt x="6414" y="2728"/>
                  </a:lnTo>
                  <a:lnTo>
                    <a:pt x="6528" y="2793"/>
                  </a:lnTo>
                  <a:lnTo>
                    <a:pt x="6638" y="2864"/>
                  </a:lnTo>
                  <a:lnTo>
                    <a:pt x="6744" y="2940"/>
                  </a:lnTo>
                  <a:lnTo>
                    <a:pt x="6848" y="3021"/>
                  </a:lnTo>
                  <a:lnTo>
                    <a:pt x="6946" y="3106"/>
                  </a:lnTo>
                  <a:lnTo>
                    <a:pt x="7041" y="3197"/>
                  </a:lnTo>
                  <a:lnTo>
                    <a:pt x="7131" y="3291"/>
                  </a:lnTo>
                  <a:lnTo>
                    <a:pt x="7216" y="3389"/>
                  </a:lnTo>
                  <a:lnTo>
                    <a:pt x="7297" y="3493"/>
                  </a:lnTo>
                  <a:lnTo>
                    <a:pt x="7372" y="3599"/>
                  </a:lnTo>
                  <a:lnTo>
                    <a:pt x="7443" y="3710"/>
                  </a:lnTo>
                  <a:lnTo>
                    <a:pt x="7508" y="3823"/>
                  </a:lnTo>
                  <a:lnTo>
                    <a:pt x="7569" y="3941"/>
                  </a:lnTo>
                  <a:lnTo>
                    <a:pt x="7623" y="4062"/>
                  </a:lnTo>
                  <a:lnTo>
                    <a:pt x="7672" y="4185"/>
                  </a:lnTo>
                  <a:lnTo>
                    <a:pt x="7715" y="4312"/>
                  </a:lnTo>
                  <a:lnTo>
                    <a:pt x="7752" y="4441"/>
                  </a:lnTo>
                  <a:lnTo>
                    <a:pt x="7781" y="4573"/>
                  </a:lnTo>
                  <a:lnTo>
                    <a:pt x="7806" y="4707"/>
                  </a:lnTo>
                  <a:lnTo>
                    <a:pt x="7823" y="4843"/>
                  </a:lnTo>
                  <a:lnTo>
                    <a:pt x="7833" y="4981"/>
                  </a:lnTo>
                  <a:lnTo>
                    <a:pt x="7836" y="5121"/>
                  </a:lnTo>
                  <a:lnTo>
                    <a:pt x="7833" y="5261"/>
                  </a:lnTo>
                  <a:lnTo>
                    <a:pt x="7823" y="5399"/>
                  </a:lnTo>
                  <a:lnTo>
                    <a:pt x="7806" y="5535"/>
                  </a:lnTo>
                  <a:lnTo>
                    <a:pt x="7781" y="5669"/>
                  </a:lnTo>
                  <a:lnTo>
                    <a:pt x="7752" y="5801"/>
                  </a:lnTo>
                  <a:lnTo>
                    <a:pt x="7715" y="5930"/>
                  </a:lnTo>
                  <a:lnTo>
                    <a:pt x="7672" y="6057"/>
                  </a:lnTo>
                  <a:lnTo>
                    <a:pt x="7623" y="6181"/>
                  </a:lnTo>
                  <a:lnTo>
                    <a:pt x="7569" y="6301"/>
                  </a:lnTo>
                  <a:lnTo>
                    <a:pt x="7508" y="6418"/>
                  </a:lnTo>
                  <a:lnTo>
                    <a:pt x="7443" y="6532"/>
                  </a:lnTo>
                  <a:lnTo>
                    <a:pt x="7372" y="6643"/>
                  </a:lnTo>
                  <a:lnTo>
                    <a:pt x="7297" y="6749"/>
                  </a:lnTo>
                  <a:lnTo>
                    <a:pt x="7216" y="6852"/>
                  </a:lnTo>
                  <a:lnTo>
                    <a:pt x="7131" y="6951"/>
                  </a:lnTo>
                  <a:lnTo>
                    <a:pt x="7041" y="7046"/>
                  </a:lnTo>
                  <a:lnTo>
                    <a:pt x="6946" y="7136"/>
                  </a:lnTo>
                  <a:lnTo>
                    <a:pt x="6848" y="7221"/>
                  </a:lnTo>
                  <a:lnTo>
                    <a:pt x="6744" y="7302"/>
                  </a:lnTo>
                  <a:lnTo>
                    <a:pt x="6638" y="7378"/>
                  </a:lnTo>
                  <a:lnTo>
                    <a:pt x="6528" y="7448"/>
                  </a:lnTo>
                  <a:lnTo>
                    <a:pt x="6414" y="7514"/>
                  </a:lnTo>
                  <a:lnTo>
                    <a:pt x="6297" y="7574"/>
                  </a:lnTo>
                  <a:lnTo>
                    <a:pt x="6176" y="7629"/>
                  </a:lnTo>
                  <a:lnTo>
                    <a:pt x="6053" y="7678"/>
                  </a:lnTo>
                  <a:lnTo>
                    <a:pt x="5926" y="7721"/>
                  </a:lnTo>
                  <a:lnTo>
                    <a:pt x="5798" y="7758"/>
                  </a:lnTo>
                  <a:lnTo>
                    <a:pt x="5666" y="7787"/>
                  </a:lnTo>
                  <a:lnTo>
                    <a:pt x="5532" y="7812"/>
                  </a:lnTo>
                  <a:lnTo>
                    <a:pt x="5396" y="7829"/>
                  </a:lnTo>
                  <a:lnTo>
                    <a:pt x="5258" y="7839"/>
                  </a:lnTo>
                  <a:lnTo>
                    <a:pt x="5118" y="7842"/>
                  </a:lnTo>
                  <a:lnTo>
                    <a:pt x="4979" y="7839"/>
                  </a:lnTo>
                  <a:lnTo>
                    <a:pt x="4841" y="7829"/>
                  </a:lnTo>
                  <a:lnTo>
                    <a:pt x="4704" y="7812"/>
                  </a:lnTo>
                  <a:lnTo>
                    <a:pt x="4571" y="7787"/>
                  </a:lnTo>
                  <a:lnTo>
                    <a:pt x="4439" y="7758"/>
                  </a:lnTo>
                  <a:lnTo>
                    <a:pt x="4310" y="7721"/>
                  </a:lnTo>
                  <a:lnTo>
                    <a:pt x="4183" y="7678"/>
                  </a:lnTo>
                  <a:lnTo>
                    <a:pt x="4059" y="7629"/>
                  </a:lnTo>
                  <a:lnTo>
                    <a:pt x="3940" y="7574"/>
                  </a:lnTo>
                  <a:lnTo>
                    <a:pt x="3822" y="7514"/>
                  </a:lnTo>
                  <a:lnTo>
                    <a:pt x="3709" y="7448"/>
                  </a:lnTo>
                  <a:lnTo>
                    <a:pt x="3598" y="7378"/>
                  </a:lnTo>
                  <a:lnTo>
                    <a:pt x="3492" y="7302"/>
                  </a:lnTo>
                  <a:lnTo>
                    <a:pt x="3389" y="7221"/>
                  </a:lnTo>
                  <a:lnTo>
                    <a:pt x="3290" y="7136"/>
                  </a:lnTo>
                  <a:lnTo>
                    <a:pt x="3195" y="7046"/>
                  </a:lnTo>
                  <a:lnTo>
                    <a:pt x="3105" y="6951"/>
                  </a:lnTo>
                  <a:lnTo>
                    <a:pt x="3020" y="6852"/>
                  </a:lnTo>
                  <a:lnTo>
                    <a:pt x="2940" y="6749"/>
                  </a:lnTo>
                  <a:lnTo>
                    <a:pt x="2864" y="6643"/>
                  </a:lnTo>
                  <a:lnTo>
                    <a:pt x="2792" y="6532"/>
                  </a:lnTo>
                  <a:lnTo>
                    <a:pt x="2727" y="6418"/>
                  </a:lnTo>
                  <a:lnTo>
                    <a:pt x="2668" y="6301"/>
                  </a:lnTo>
                  <a:lnTo>
                    <a:pt x="2612" y="6181"/>
                  </a:lnTo>
                  <a:lnTo>
                    <a:pt x="2564" y="6057"/>
                  </a:lnTo>
                  <a:lnTo>
                    <a:pt x="2521" y="5930"/>
                  </a:lnTo>
                  <a:lnTo>
                    <a:pt x="2485" y="5801"/>
                  </a:lnTo>
                  <a:lnTo>
                    <a:pt x="2455" y="5669"/>
                  </a:lnTo>
                  <a:lnTo>
                    <a:pt x="2430" y="5535"/>
                  </a:lnTo>
                  <a:lnTo>
                    <a:pt x="2413" y="5399"/>
                  </a:lnTo>
                  <a:lnTo>
                    <a:pt x="2403" y="5261"/>
                  </a:lnTo>
                  <a:lnTo>
                    <a:pt x="2400" y="5121"/>
                  </a:lnTo>
                  <a:lnTo>
                    <a:pt x="2403" y="4981"/>
                  </a:lnTo>
                  <a:lnTo>
                    <a:pt x="2413" y="4843"/>
                  </a:lnTo>
                  <a:lnTo>
                    <a:pt x="2430" y="4707"/>
                  </a:lnTo>
                  <a:lnTo>
                    <a:pt x="2455" y="4573"/>
                  </a:lnTo>
                  <a:lnTo>
                    <a:pt x="2485" y="4441"/>
                  </a:lnTo>
                  <a:lnTo>
                    <a:pt x="2521" y="4312"/>
                  </a:lnTo>
                  <a:lnTo>
                    <a:pt x="2564" y="4185"/>
                  </a:lnTo>
                  <a:lnTo>
                    <a:pt x="2612" y="4062"/>
                  </a:lnTo>
                  <a:lnTo>
                    <a:pt x="2668" y="3941"/>
                  </a:lnTo>
                  <a:lnTo>
                    <a:pt x="2727" y="3823"/>
                  </a:lnTo>
                  <a:lnTo>
                    <a:pt x="2792" y="3710"/>
                  </a:lnTo>
                  <a:lnTo>
                    <a:pt x="2864" y="3599"/>
                  </a:lnTo>
                  <a:lnTo>
                    <a:pt x="2940" y="3493"/>
                  </a:lnTo>
                  <a:lnTo>
                    <a:pt x="3020" y="3389"/>
                  </a:lnTo>
                  <a:lnTo>
                    <a:pt x="3105" y="3291"/>
                  </a:lnTo>
                  <a:lnTo>
                    <a:pt x="3195" y="3197"/>
                  </a:lnTo>
                  <a:lnTo>
                    <a:pt x="3290" y="3106"/>
                  </a:lnTo>
                  <a:lnTo>
                    <a:pt x="3389" y="3021"/>
                  </a:lnTo>
                  <a:lnTo>
                    <a:pt x="3492" y="2940"/>
                  </a:lnTo>
                  <a:lnTo>
                    <a:pt x="3598" y="2864"/>
                  </a:lnTo>
                  <a:lnTo>
                    <a:pt x="3709" y="2793"/>
                  </a:lnTo>
                  <a:lnTo>
                    <a:pt x="3822" y="2728"/>
                  </a:lnTo>
                  <a:lnTo>
                    <a:pt x="3940" y="2667"/>
                  </a:lnTo>
                  <a:lnTo>
                    <a:pt x="4059" y="2613"/>
                  </a:lnTo>
                  <a:lnTo>
                    <a:pt x="4183" y="2564"/>
                  </a:lnTo>
                  <a:lnTo>
                    <a:pt x="4310" y="2521"/>
                  </a:lnTo>
                  <a:lnTo>
                    <a:pt x="4439" y="2484"/>
                  </a:lnTo>
                  <a:lnTo>
                    <a:pt x="4571" y="2454"/>
                  </a:lnTo>
                  <a:lnTo>
                    <a:pt x="4704" y="2430"/>
                  </a:lnTo>
                  <a:lnTo>
                    <a:pt x="4841" y="2412"/>
                  </a:lnTo>
                  <a:lnTo>
                    <a:pt x="4979" y="2402"/>
                  </a:lnTo>
                  <a:lnTo>
                    <a:pt x="5118" y="2399"/>
                  </a:lnTo>
                  <a:close/>
                </a:path>
              </a:pathLst>
            </a:custGeom>
            <a:solidFill>
              <a:schemeClr val="tx1">
                <a:alpha val="15000"/>
              </a:schemeClr>
            </a:solidFill>
            <a:ln>
              <a:noFill/>
            </a:ln>
          </p:spPr>
          <p:txBody>
            <a:bodyPr wrap="square" lIns="91440" tIns="45720" rIns="91440" bIns="45720" anchor="ctr">
              <a:normAutofit fontScale="100000"/>
            </a:bodyPr>
            <a:lstStyle/>
            <a:p>
              <a:pPr algn="ctr"/>
              <a:endParaRPr>
                <a:latin typeface="Arial"/>
                <a:ea typeface="Microsoft YaHei"/>
                <a:cs typeface="微软雅黑"/>
                <a:sym typeface="Arial"/>
              </a:endParaRPr>
            </a:p>
          </p:txBody>
        </p:sp>
        <p:sp>
          <p:nvSpPr>
            <p:cNvPr id="105" name="îsľíḓé"/>
            <p:cNvSpPr/>
            <p:nvPr/>
          </p:nvSpPr>
          <p:spPr bwMode="auto">
            <a:xfrm rot="0" flipH="false" flipV="false">
              <a:off x="6791960" y="5325183"/>
              <a:ext cx="456607" cy="457052"/>
            </a:xfrm>
            <a:custGeom>
              <a:avLst/>
              <a:gdLst>
                <a:gd name="T0" fmla="*/ 6223 w 10244"/>
                <a:gd name="T1" fmla="*/ 1068 h 10249"/>
                <a:gd name="T2" fmla="*/ 6451 w 10244"/>
                <a:gd name="T3" fmla="*/ 1137 h 10249"/>
                <a:gd name="T4" fmla="*/ 6673 w 10244"/>
                <a:gd name="T5" fmla="*/ 1219 h 10249"/>
                <a:gd name="T6" fmla="*/ 6889 w 10244"/>
                <a:gd name="T7" fmla="*/ 1313 h 10249"/>
                <a:gd name="T8" fmla="*/ 7098 w 10244"/>
                <a:gd name="T9" fmla="*/ 1417 h 10249"/>
                <a:gd name="T10" fmla="*/ 7342 w 10244"/>
                <a:gd name="T11" fmla="*/ 1559 h 10249"/>
                <a:gd name="T12" fmla="*/ 8743 w 10244"/>
                <a:gd name="T13" fmla="*/ 3006 h 10249"/>
                <a:gd name="T14" fmla="*/ 8947 w 10244"/>
                <a:gd name="T15" fmla="*/ 3401 h 10249"/>
                <a:gd name="T16" fmla="*/ 9107 w 10244"/>
                <a:gd name="T17" fmla="*/ 3819 h 10249"/>
                <a:gd name="T18" fmla="*/ 9224 w 10244"/>
                <a:gd name="T19" fmla="*/ 4257 h 10249"/>
                <a:gd name="T20" fmla="*/ 9153 w 10244"/>
                <a:gd name="T21" fmla="*/ 6273 h 10249"/>
                <a:gd name="T22" fmla="*/ 9006 w 10244"/>
                <a:gd name="T23" fmla="*/ 6699 h 10249"/>
                <a:gd name="T24" fmla="*/ 8817 w 10244"/>
                <a:gd name="T25" fmla="*/ 7103 h 10249"/>
                <a:gd name="T26" fmla="*/ 9350 w 10244"/>
                <a:gd name="T27" fmla="*/ 8139 h 10249"/>
                <a:gd name="T28" fmla="*/ 7092 w 10244"/>
                <a:gd name="T29" fmla="*/ 8827 h 10249"/>
                <a:gd name="T30" fmla="*/ 6689 w 10244"/>
                <a:gd name="T31" fmla="*/ 9017 h 10249"/>
                <a:gd name="T32" fmla="*/ 6264 w 10244"/>
                <a:gd name="T33" fmla="*/ 9162 h 10249"/>
                <a:gd name="T34" fmla="*/ 4152 w 10244"/>
                <a:gd name="T35" fmla="*/ 10232 h 10249"/>
                <a:gd name="T36" fmla="*/ 3813 w 10244"/>
                <a:gd name="T37" fmla="*/ 9114 h 10249"/>
                <a:gd name="T38" fmla="*/ 3395 w 10244"/>
                <a:gd name="T39" fmla="*/ 8951 h 10249"/>
                <a:gd name="T40" fmla="*/ 3000 w 10244"/>
                <a:gd name="T41" fmla="*/ 8746 h 10249"/>
                <a:gd name="T42" fmla="*/ 1558 w 10244"/>
                <a:gd name="T43" fmla="*/ 7344 h 10249"/>
                <a:gd name="T44" fmla="*/ 1344 w 10244"/>
                <a:gd name="T45" fmla="*/ 6956 h 10249"/>
                <a:gd name="T46" fmla="*/ 1170 w 10244"/>
                <a:gd name="T47" fmla="*/ 6543 h 10249"/>
                <a:gd name="T48" fmla="*/ 1040 w 10244"/>
                <a:gd name="T49" fmla="*/ 6110 h 10249"/>
                <a:gd name="T50" fmla="*/ 1049 w 10244"/>
                <a:gd name="T51" fmla="*/ 4093 h 10249"/>
                <a:gd name="T52" fmla="*/ 1183 w 10244"/>
                <a:gd name="T53" fmla="*/ 3662 h 10249"/>
                <a:gd name="T54" fmla="*/ 1361 w 10244"/>
                <a:gd name="T55" fmla="*/ 3252 h 10249"/>
                <a:gd name="T56" fmla="*/ 1579 w 10244"/>
                <a:gd name="T57" fmla="*/ 2865 h 10249"/>
                <a:gd name="T58" fmla="*/ 3033 w 10244"/>
                <a:gd name="T59" fmla="*/ 1476 h 10249"/>
                <a:gd name="T60" fmla="*/ 3429 w 10244"/>
                <a:gd name="T61" fmla="*/ 1275 h 10249"/>
                <a:gd name="T62" fmla="*/ 3849 w 10244"/>
                <a:gd name="T63" fmla="*/ 1116 h 10249"/>
                <a:gd name="T64" fmla="*/ 4199 w 10244"/>
                <a:gd name="T65" fmla="*/ 0 h 10249"/>
                <a:gd name="T66" fmla="*/ 5396 w 10244"/>
                <a:gd name="T67" fmla="*/ 2412 h 10249"/>
                <a:gd name="T68" fmla="*/ 6053 w 10244"/>
                <a:gd name="T69" fmla="*/ 2564 h 10249"/>
                <a:gd name="T70" fmla="*/ 6638 w 10244"/>
                <a:gd name="T71" fmla="*/ 2864 h 10249"/>
                <a:gd name="T72" fmla="*/ 7131 w 10244"/>
                <a:gd name="T73" fmla="*/ 3291 h 10249"/>
                <a:gd name="T74" fmla="*/ 7508 w 10244"/>
                <a:gd name="T75" fmla="*/ 3823 h 10249"/>
                <a:gd name="T76" fmla="*/ 7752 w 10244"/>
                <a:gd name="T77" fmla="*/ 4441 h 10249"/>
                <a:gd name="T78" fmla="*/ 7836 w 10244"/>
                <a:gd name="T79" fmla="*/ 5121 h 10249"/>
                <a:gd name="T80" fmla="*/ 7752 w 10244"/>
                <a:gd name="T81" fmla="*/ 5801 h 10249"/>
                <a:gd name="T82" fmla="*/ 7508 w 10244"/>
                <a:gd name="T83" fmla="*/ 6418 h 10249"/>
                <a:gd name="T84" fmla="*/ 7131 w 10244"/>
                <a:gd name="T85" fmla="*/ 6951 h 10249"/>
                <a:gd name="T86" fmla="*/ 6638 w 10244"/>
                <a:gd name="T87" fmla="*/ 7378 h 10249"/>
                <a:gd name="T88" fmla="*/ 6053 w 10244"/>
                <a:gd name="T89" fmla="*/ 7678 h 10249"/>
                <a:gd name="T90" fmla="*/ 5396 w 10244"/>
                <a:gd name="T91" fmla="*/ 7829 h 10249"/>
                <a:gd name="T92" fmla="*/ 4704 w 10244"/>
                <a:gd name="T93" fmla="*/ 7812 h 10249"/>
                <a:gd name="T94" fmla="*/ 4059 w 10244"/>
                <a:gd name="T95" fmla="*/ 7629 h 10249"/>
                <a:gd name="T96" fmla="*/ 3492 w 10244"/>
                <a:gd name="T97" fmla="*/ 7302 h 10249"/>
                <a:gd name="T98" fmla="*/ 3020 w 10244"/>
                <a:gd name="T99" fmla="*/ 6852 h 10249"/>
                <a:gd name="T100" fmla="*/ 2668 w 10244"/>
                <a:gd name="T101" fmla="*/ 6301 h 10249"/>
                <a:gd name="T102" fmla="*/ 2455 w 10244"/>
                <a:gd name="T103" fmla="*/ 5669 h 10249"/>
                <a:gd name="T104" fmla="*/ 2403 w 10244"/>
                <a:gd name="T105" fmla="*/ 4981 h 10249"/>
                <a:gd name="T106" fmla="*/ 2521 w 10244"/>
                <a:gd name="T107" fmla="*/ 4312 h 10249"/>
                <a:gd name="T108" fmla="*/ 2792 w 10244"/>
                <a:gd name="T109" fmla="*/ 3710 h 10249"/>
                <a:gd name="T110" fmla="*/ 3195 w 10244"/>
                <a:gd name="T111" fmla="*/ 3197 h 10249"/>
                <a:gd name="T112" fmla="*/ 3709 w 10244"/>
                <a:gd name="T113" fmla="*/ 2793 h 10249"/>
                <a:gd name="T114" fmla="*/ 4310 w 10244"/>
                <a:gd name="T115" fmla="*/ 2521 h 10249"/>
                <a:gd name="T116" fmla="*/ 4979 w 10244"/>
                <a:gd name="T117" fmla="*/ 2402 h 10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244" h="10249">
                  <a:moveTo>
                    <a:pt x="6037" y="1022"/>
                  </a:moveTo>
                  <a:lnTo>
                    <a:pt x="6084" y="1032"/>
                  </a:lnTo>
                  <a:lnTo>
                    <a:pt x="6130" y="1044"/>
                  </a:lnTo>
                  <a:lnTo>
                    <a:pt x="6177" y="1056"/>
                  </a:lnTo>
                  <a:lnTo>
                    <a:pt x="6223" y="1068"/>
                  </a:lnTo>
                  <a:lnTo>
                    <a:pt x="6269" y="1081"/>
                  </a:lnTo>
                  <a:lnTo>
                    <a:pt x="6315" y="1094"/>
                  </a:lnTo>
                  <a:lnTo>
                    <a:pt x="6360" y="1108"/>
                  </a:lnTo>
                  <a:lnTo>
                    <a:pt x="6406" y="1122"/>
                  </a:lnTo>
                  <a:lnTo>
                    <a:pt x="6451" y="1137"/>
                  </a:lnTo>
                  <a:lnTo>
                    <a:pt x="6496" y="1152"/>
                  </a:lnTo>
                  <a:lnTo>
                    <a:pt x="6540" y="1169"/>
                  </a:lnTo>
                  <a:lnTo>
                    <a:pt x="6585" y="1185"/>
                  </a:lnTo>
                  <a:lnTo>
                    <a:pt x="6629" y="1201"/>
                  </a:lnTo>
                  <a:lnTo>
                    <a:pt x="6673" y="1219"/>
                  </a:lnTo>
                  <a:lnTo>
                    <a:pt x="6717" y="1237"/>
                  </a:lnTo>
                  <a:lnTo>
                    <a:pt x="6760" y="1255"/>
                  </a:lnTo>
                  <a:lnTo>
                    <a:pt x="6804" y="1274"/>
                  </a:lnTo>
                  <a:lnTo>
                    <a:pt x="6847" y="1292"/>
                  </a:lnTo>
                  <a:lnTo>
                    <a:pt x="6889" y="1313"/>
                  </a:lnTo>
                  <a:lnTo>
                    <a:pt x="6932" y="1332"/>
                  </a:lnTo>
                  <a:lnTo>
                    <a:pt x="6973" y="1353"/>
                  </a:lnTo>
                  <a:lnTo>
                    <a:pt x="7015" y="1374"/>
                  </a:lnTo>
                  <a:lnTo>
                    <a:pt x="7057" y="1396"/>
                  </a:lnTo>
                  <a:lnTo>
                    <a:pt x="7098" y="1417"/>
                  </a:lnTo>
                  <a:lnTo>
                    <a:pt x="7140" y="1440"/>
                  </a:lnTo>
                  <a:lnTo>
                    <a:pt x="7181" y="1463"/>
                  </a:lnTo>
                  <a:lnTo>
                    <a:pt x="7221" y="1486"/>
                  </a:lnTo>
                  <a:lnTo>
                    <a:pt x="7262" y="1509"/>
                  </a:lnTo>
                  <a:lnTo>
                    <a:pt x="7342" y="1559"/>
                  </a:lnTo>
                  <a:lnTo>
                    <a:pt x="7419" y="1609"/>
                  </a:lnTo>
                  <a:lnTo>
                    <a:pt x="8152" y="898"/>
                  </a:lnTo>
                  <a:lnTo>
                    <a:pt x="9431" y="2220"/>
                  </a:lnTo>
                  <a:lnTo>
                    <a:pt x="8698" y="2930"/>
                  </a:lnTo>
                  <a:lnTo>
                    <a:pt x="8743" y="3006"/>
                  </a:lnTo>
                  <a:lnTo>
                    <a:pt x="8787" y="3084"/>
                  </a:lnTo>
                  <a:lnTo>
                    <a:pt x="8829" y="3162"/>
                  </a:lnTo>
                  <a:lnTo>
                    <a:pt x="8870" y="3241"/>
                  </a:lnTo>
                  <a:lnTo>
                    <a:pt x="8909" y="3321"/>
                  </a:lnTo>
                  <a:lnTo>
                    <a:pt x="8947" y="3401"/>
                  </a:lnTo>
                  <a:lnTo>
                    <a:pt x="8983" y="3483"/>
                  </a:lnTo>
                  <a:lnTo>
                    <a:pt x="9016" y="3566"/>
                  </a:lnTo>
                  <a:lnTo>
                    <a:pt x="9048" y="3650"/>
                  </a:lnTo>
                  <a:lnTo>
                    <a:pt x="9079" y="3734"/>
                  </a:lnTo>
                  <a:lnTo>
                    <a:pt x="9107" y="3819"/>
                  </a:lnTo>
                  <a:lnTo>
                    <a:pt x="9135" y="3906"/>
                  </a:lnTo>
                  <a:lnTo>
                    <a:pt x="9160" y="3992"/>
                  </a:lnTo>
                  <a:lnTo>
                    <a:pt x="9183" y="4080"/>
                  </a:lnTo>
                  <a:lnTo>
                    <a:pt x="9205" y="4168"/>
                  </a:lnTo>
                  <a:lnTo>
                    <a:pt x="9224" y="4257"/>
                  </a:lnTo>
                  <a:lnTo>
                    <a:pt x="10244" y="4272"/>
                  </a:lnTo>
                  <a:lnTo>
                    <a:pt x="10219" y="6111"/>
                  </a:lnTo>
                  <a:lnTo>
                    <a:pt x="9199" y="6097"/>
                  </a:lnTo>
                  <a:lnTo>
                    <a:pt x="9177" y="6185"/>
                  </a:lnTo>
                  <a:lnTo>
                    <a:pt x="9153" y="6273"/>
                  </a:lnTo>
                  <a:lnTo>
                    <a:pt x="9127" y="6360"/>
                  </a:lnTo>
                  <a:lnTo>
                    <a:pt x="9099" y="6446"/>
                  </a:lnTo>
                  <a:lnTo>
                    <a:pt x="9071" y="6531"/>
                  </a:lnTo>
                  <a:lnTo>
                    <a:pt x="9039" y="6616"/>
                  </a:lnTo>
                  <a:lnTo>
                    <a:pt x="9006" y="6699"/>
                  </a:lnTo>
                  <a:lnTo>
                    <a:pt x="8971" y="6782"/>
                  </a:lnTo>
                  <a:lnTo>
                    <a:pt x="8936" y="6864"/>
                  </a:lnTo>
                  <a:lnTo>
                    <a:pt x="8898" y="6945"/>
                  </a:lnTo>
                  <a:lnTo>
                    <a:pt x="8858" y="7024"/>
                  </a:lnTo>
                  <a:lnTo>
                    <a:pt x="8817" y="7103"/>
                  </a:lnTo>
                  <a:lnTo>
                    <a:pt x="8774" y="7181"/>
                  </a:lnTo>
                  <a:lnTo>
                    <a:pt x="8729" y="7258"/>
                  </a:lnTo>
                  <a:lnTo>
                    <a:pt x="8683" y="7334"/>
                  </a:lnTo>
                  <a:lnTo>
                    <a:pt x="8636" y="7409"/>
                  </a:lnTo>
                  <a:lnTo>
                    <a:pt x="9350" y="8139"/>
                  </a:lnTo>
                  <a:lnTo>
                    <a:pt x="8035" y="9425"/>
                  </a:lnTo>
                  <a:lnTo>
                    <a:pt x="7322" y="8695"/>
                  </a:lnTo>
                  <a:lnTo>
                    <a:pt x="7246" y="8740"/>
                  </a:lnTo>
                  <a:lnTo>
                    <a:pt x="7170" y="8785"/>
                  </a:lnTo>
                  <a:lnTo>
                    <a:pt x="7092" y="8827"/>
                  </a:lnTo>
                  <a:lnTo>
                    <a:pt x="7013" y="8868"/>
                  </a:lnTo>
                  <a:lnTo>
                    <a:pt x="6934" y="8908"/>
                  </a:lnTo>
                  <a:lnTo>
                    <a:pt x="6853" y="8946"/>
                  </a:lnTo>
                  <a:lnTo>
                    <a:pt x="6771" y="8982"/>
                  </a:lnTo>
                  <a:lnTo>
                    <a:pt x="6689" y="9017"/>
                  </a:lnTo>
                  <a:lnTo>
                    <a:pt x="6605" y="9049"/>
                  </a:lnTo>
                  <a:lnTo>
                    <a:pt x="6522" y="9080"/>
                  </a:lnTo>
                  <a:lnTo>
                    <a:pt x="6436" y="9110"/>
                  </a:lnTo>
                  <a:lnTo>
                    <a:pt x="6350" y="9137"/>
                  </a:lnTo>
                  <a:lnTo>
                    <a:pt x="6264" y="9162"/>
                  </a:lnTo>
                  <a:lnTo>
                    <a:pt x="6176" y="9187"/>
                  </a:lnTo>
                  <a:lnTo>
                    <a:pt x="6088" y="9208"/>
                  </a:lnTo>
                  <a:lnTo>
                    <a:pt x="5999" y="9228"/>
                  </a:lnTo>
                  <a:lnTo>
                    <a:pt x="5990" y="10249"/>
                  </a:lnTo>
                  <a:lnTo>
                    <a:pt x="4152" y="10232"/>
                  </a:lnTo>
                  <a:lnTo>
                    <a:pt x="4162" y="9211"/>
                  </a:lnTo>
                  <a:lnTo>
                    <a:pt x="4074" y="9190"/>
                  </a:lnTo>
                  <a:lnTo>
                    <a:pt x="3986" y="9166"/>
                  </a:lnTo>
                  <a:lnTo>
                    <a:pt x="3899" y="9141"/>
                  </a:lnTo>
                  <a:lnTo>
                    <a:pt x="3813" y="9114"/>
                  </a:lnTo>
                  <a:lnTo>
                    <a:pt x="3727" y="9084"/>
                  </a:lnTo>
                  <a:lnTo>
                    <a:pt x="3643" y="9054"/>
                  </a:lnTo>
                  <a:lnTo>
                    <a:pt x="3559" y="9022"/>
                  </a:lnTo>
                  <a:lnTo>
                    <a:pt x="3477" y="8987"/>
                  </a:lnTo>
                  <a:lnTo>
                    <a:pt x="3395" y="8951"/>
                  </a:lnTo>
                  <a:lnTo>
                    <a:pt x="3314" y="8913"/>
                  </a:lnTo>
                  <a:lnTo>
                    <a:pt x="3234" y="8874"/>
                  </a:lnTo>
                  <a:lnTo>
                    <a:pt x="3154" y="8833"/>
                  </a:lnTo>
                  <a:lnTo>
                    <a:pt x="3077" y="8790"/>
                  </a:lnTo>
                  <a:lnTo>
                    <a:pt x="3000" y="8746"/>
                  </a:lnTo>
                  <a:lnTo>
                    <a:pt x="2923" y="8701"/>
                  </a:lnTo>
                  <a:lnTo>
                    <a:pt x="2849" y="8653"/>
                  </a:lnTo>
                  <a:lnTo>
                    <a:pt x="2123" y="9371"/>
                  </a:lnTo>
                  <a:lnTo>
                    <a:pt x="832" y="8062"/>
                  </a:lnTo>
                  <a:lnTo>
                    <a:pt x="1558" y="7344"/>
                  </a:lnTo>
                  <a:lnTo>
                    <a:pt x="1512" y="7268"/>
                  </a:lnTo>
                  <a:lnTo>
                    <a:pt x="1467" y="7191"/>
                  </a:lnTo>
                  <a:lnTo>
                    <a:pt x="1424" y="7115"/>
                  </a:lnTo>
                  <a:lnTo>
                    <a:pt x="1383" y="7036"/>
                  </a:lnTo>
                  <a:lnTo>
                    <a:pt x="1344" y="6956"/>
                  </a:lnTo>
                  <a:lnTo>
                    <a:pt x="1306" y="6875"/>
                  </a:lnTo>
                  <a:lnTo>
                    <a:pt x="1269" y="6793"/>
                  </a:lnTo>
                  <a:lnTo>
                    <a:pt x="1234" y="6711"/>
                  </a:lnTo>
                  <a:lnTo>
                    <a:pt x="1201" y="6628"/>
                  </a:lnTo>
                  <a:lnTo>
                    <a:pt x="1170" y="6543"/>
                  </a:lnTo>
                  <a:lnTo>
                    <a:pt x="1140" y="6458"/>
                  </a:lnTo>
                  <a:lnTo>
                    <a:pt x="1112" y="6372"/>
                  </a:lnTo>
                  <a:lnTo>
                    <a:pt x="1087" y="6286"/>
                  </a:lnTo>
                  <a:lnTo>
                    <a:pt x="1062" y="6198"/>
                  </a:lnTo>
                  <a:lnTo>
                    <a:pt x="1040" y="6110"/>
                  </a:lnTo>
                  <a:lnTo>
                    <a:pt x="1019" y="6022"/>
                  </a:lnTo>
                  <a:lnTo>
                    <a:pt x="0" y="6017"/>
                  </a:lnTo>
                  <a:lnTo>
                    <a:pt x="8" y="4177"/>
                  </a:lnTo>
                  <a:lnTo>
                    <a:pt x="1029" y="4183"/>
                  </a:lnTo>
                  <a:lnTo>
                    <a:pt x="1049" y="4093"/>
                  </a:lnTo>
                  <a:lnTo>
                    <a:pt x="1073" y="4005"/>
                  </a:lnTo>
                  <a:lnTo>
                    <a:pt x="1097" y="3918"/>
                  </a:lnTo>
                  <a:lnTo>
                    <a:pt x="1124" y="3832"/>
                  </a:lnTo>
                  <a:lnTo>
                    <a:pt x="1152" y="3746"/>
                  </a:lnTo>
                  <a:lnTo>
                    <a:pt x="1183" y="3662"/>
                  </a:lnTo>
                  <a:lnTo>
                    <a:pt x="1215" y="3579"/>
                  </a:lnTo>
                  <a:lnTo>
                    <a:pt x="1248" y="3496"/>
                  </a:lnTo>
                  <a:lnTo>
                    <a:pt x="1284" y="3413"/>
                  </a:lnTo>
                  <a:lnTo>
                    <a:pt x="1322" y="3332"/>
                  </a:lnTo>
                  <a:lnTo>
                    <a:pt x="1361" y="3252"/>
                  </a:lnTo>
                  <a:lnTo>
                    <a:pt x="1401" y="3172"/>
                  </a:lnTo>
                  <a:lnTo>
                    <a:pt x="1443" y="3094"/>
                  </a:lnTo>
                  <a:lnTo>
                    <a:pt x="1487" y="3016"/>
                  </a:lnTo>
                  <a:lnTo>
                    <a:pt x="1532" y="2941"/>
                  </a:lnTo>
                  <a:lnTo>
                    <a:pt x="1579" y="2865"/>
                  </a:lnTo>
                  <a:lnTo>
                    <a:pt x="859" y="2141"/>
                  </a:lnTo>
                  <a:lnTo>
                    <a:pt x="2162" y="843"/>
                  </a:lnTo>
                  <a:lnTo>
                    <a:pt x="2881" y="1568"/>
                  </a:lnTo>
                  <a:lnTo>
                    <a:pt x="2956" y="1521"/>
                  </a:lnTo>
                  <a:lnTo>
                    <a:pt x="3033" y="1476"/>
                  </a:lnTo>
                  <a:lnTo>
                    <a:pt x="3110" y="1433"/>
                  </a:lnTo>
                  <a:lnTo>
                    <a:pt x="3189" y="1391"/>
                  </a:lnTo>
                  <a:lnTo>
                    <a:pt x="3268" y="1351"/>
                  </a:lnTo>
                  <a:lnTo>
                    <a:pt x="3349" y="1312"/>
                  </a:lnTo>
                  <a:lnTo>
                    <a:pt x="3429" y="1275"/>
                  </a:lnTo>
                  <a:lnTo>
                    <a:pt x="3512" y="1240"/>
                  </a:lnTo>
                  <a:lnTo>
                    <a:pt x="3595" y="1206"/>
                  </a:lnTo>
                  <a:lnTo>
                    <a:pt x="3679" y="1175"/>
                  </a:lnTo>
                  <a:lnTo>
                    <a:pt x="3764" y="1145"/>
                  </a:lnTo>
                  <a:lnTo>
                    <a:pt x="3849" y="1116"/>
                  </a:lnTo>
                  <a:lnTo>
                    <a:pt x="3936" y="1090"/>
                  </a:lnTo>
                  <a:lnTo>
                    <a:pt x="4023" y="1065"/>
                  </a:lnTo>
                  <a:lnTo>
                    <a:pt x="4110" y="1043"/>
                  </a:lnTo>
                  <a:lnTo>
                    <a:pt x="4199" y="1022"/>
                  </a:lnTo>
                  <a:lnTo>
                    <a:pt x="4199" y="0"/>
                  </a:lnTo>
                  <a:lnTo>
                    <a:pt x="6037" y="0"/>
                  </a:lnTo>
                  <a:lnTo>
                    <a:pt x="6037" y="1022"/>
                  </a:lnTo>
                  <a:close/>
                  <a:moveTo>
                    <a:pt x="5118" y="2399"/>
                  </a:moveTo>
                  <a:lnTo>
                    <a:pt x="5258" y="2402"/>
                  </a:lnTo>
                  <a:lnTo>
                    <a:pt x="5396" y="2412"/>
                  </a:lnTo>
                  <a:lnTo>
                    <a:pt x="5532" y="2430"/>
                  </a:lnTo>
                  <a:lnTo>
                    <a:pt x="5666" y="2454"/>
                  </a:lnTo>
                  <a:lnTo>
                    <a:pt x="5798" y="2484"/>
                  </a:lnTo>
                  <a:lnTo>
                    <a:pt x="5926" y="2521"/>
                  </a:lnTo>
                  <a:lnTo>
                    <a:pt x="6053" y="2564"/>
                  </a:lnTo>
                  <a:lnTo>
                    <a:pt x="6176" y="2613"/>
                  </a:lnTo>
                  <a:lnTo>
                    <a:pt x="6297" y="2667"/>
                  </a:lnTo>
                  <a:lnTo>
                    <a:pt x="6414" y="2728"/>
                  </a:lnTo>
                  <a:lnTo>
                    <a:pt x="6528" y="2793"/>
                  </a:lnTo>
                  <a:lnTo>
                    <a:pt x="6638" y="2864"/>
                  </a:lnTo>
                  <a:lnTo>
                    <a:pt x="6744" y="2940"/>
                  </a:lnTo>
                  <a:lnTo>
                    <a:pt x="6848" y="3021"/>
                  </a:lnTo>
                  <a:lnTo>
                    <a:pt x="6946" y="3106"/>
                  </a:lnTo>
                  <a:lnTo>
                    <a:pt x="7041" y="3197"/>
                  </a:lnTo>
                  <a:lnTo>
                    <a:pt x="7131" y="3291"/>
                  </a:lnTo>
                  <a:lnTo>
                    <a:pt x="7216" y="3389"/>
                  </a:lnTo>
                  <a:lnTo>
                    <a:pt x="7297" y="3493"/>
                  </a:lnTo>
                  <a:lnTo>
                    <a:pt x="7372" y="3599"/>
                  </a:lnTo>
                  <a:lnTo>
                    <a:pt x="7443" y="3710"/>
                  </a:lnTo>
                  <a:lnTo>
                    <a:pt x="7508" y="3823"/>
                  </a:lnTo>
                  <a:lnTo>
                    <a:pt x="7569" y="3941"/>
                  </a:lnTo>
                  <a:lnTo>
                    <a:pt x="7623" y="4062"/>
                  </a:lnTo>
                  <a:lnTo>
                    <a:pt x="7672" y="4185"/>
                  </a:lnTo>
                  <a:lnTo>
                    <a:pt x="7715" y="4312"/>
                  </a:lnTo>
                  <a:lnTo>
                    <a:pt x="7752" y="4441"/>
                  </a:lnTo>
                  <a:lnTo>
                    <a:pt x="7781" y="4573"/>
                  </a:lnTo>
                  <a:lnTo>
                    <a:pt x="7806" y="4707"/>
                  </a:lnTo>
                  <a:lnTo>
                    <a:pt x="7823" y="4843"/>
                  </a:lnTo>
                  <a:lnTo>
                    <a:pt x="7833" y="4981"/>
                  </a:lnTo>
                  <a:lnTo>
                    <a:pt x="7836" y="5121"/>
                  </a:lnTo>
                  <a:lnTo>
                    <a:pt x="7833" y="5261"/>
                  </a:lnTo>
                  <a:lnTo>
                    <a:pt x="7823" y="5399"/>
                  </a:lnTo>
                  <a:lnTo>
                    <a:pt x="7806" y="5535"/>
                  </a:lnTo>
                  <a:lnTo>
                    <a:pt x="7781" y="5669"/>
                  </a:lnTo>
                  <a:lnTo>
                    <a:pt x="7752" y="5801"/>
                  </a:lnTo>
                  <a:lnTo>
                    <a:pt x="7715" y="5930"/>
                  </a:lnTo>
                  <a:lnTo>
                    <a:pt x="7672" y="6057"/>
                  </a:lnTo>
                  <a:lnTo>
                    <a:pt x="7623" y="6181"/>
                  </a:lnTo>
                  <a:lnTo>
                    <a:pt x="7569" y="6301"/>
                  </a:lnTo>
                  <a:lnTo>
                    <a:pt x="7508" y="6418"/>
                  </a:lnTo>
                  <a:lnTo>
                    <a:pt x="7443" y="6532"/>
                  </a:lnTo>
                  <a:lnTo>
                    <a:pt x="7372" y="6643"/>
                  </a:lnTo>
                  <a:lnTo>
                    <a:pt x="7297" y="6749"/>
                  </a:lnTo>
                  <a:lnTo>
                    <a:pt x="7216" y="6852"/>
                  </a:lnTo>
                  <a:lnTo>
                    <a:pt x="7131" y="6951"/>
                  </a:lnTo>
                  <a:lnTo>
                    <a:pt x="7041" y="7046"/>
                  </a:lnTo>
                  <a:lnTo>
                    <a:pt x="6946" y="7136"/>
                  </a:lnTo>
                  <a:lnTo>
                    <a:pt x="6848" y="7221"/>
                  </a:lnTo>
                  <a:lnTo>
                    <a:pt x="6744" y="7302"/>
                  </a:lnTo>
                  <a:lnTo>
                    <a:pt x="6638" y="7378"/>
                  </a:lnTo>
                  <a:lnTo>
                    <a:pt x="6528" y="7448"/>
                  </a:lnTo>
                  <a:lnTo>
                    <a:pt x="6414" y="7514"/>
                  </a:lnTo>
                  <a:lnTo>
                    <a:pt x="6297" y="7574"/>
                  </a:lnTo>
                  <a:lnTo>
                    <a:pt x="6176" y="7629"/>
                  </a:lnTo>
                  <a:lnTo>
                    <a:pt x="6053" y="7678"/>
                  </a:lnTo>
                  <a:lnTo>
                    <a:pt x="5926" y="7721"/>
                  </a:lnTo>
                  <a:lnTo>
                    <a:pt x="5798" y="7758"/>
                  </a:lnTo>
                  <a:lnTo>
                    <a:pt x="5666" y="7787"/>
                  </a:lnTo>
                  <a:lnTo>
                    <a:pt x="5532" y="7812"/>
                  </a:lnTo>
                  <a:lnTo>
                    <a:pt x="5396" y="7829"/>
                  </a:lnTo>
                  <a:lnTo>
                    <a:pt x="5258" y="7839"/>
                  </a:lnTo>
                  <a:lnTo>
                    <a:pt x="5118" y="7842"/>
                  </a:lnTo>
                  <a:lnTo>
                    <a:pt x="4979" y="7839"/>
                  </a:lnTo>
                  <a:lnTo>
                    <a:pt x="4841" y="7829"/>
                  </a:lnTo>
                  <a:lnTo>
                    <a:pt x="4704" y="7812"/>
                  </a:lnTo>
                  <a:lnTo>
                    <a:pt x="4571" y="7787"/>
                  </a:lnTo>
                  <a:lnTo>
                    <a:pt x="4439" y="7758"/>
                  </a:lnTo>
                  <a:lnTo>
                    <a:pt x="4310" y="7721"/>
                  </a:lnTo>
                  <a:lnTo>
                    <a:pt x="4183" y="7678"/>
                  </a:lnTo>
                  <a:lnTo>
                    <a:pt x="4059" y="7629"/>
                  </a:lnTo>
                  <a:lnTo>
                    <a:pt x="3940" y="7574"/>
                  </a:lnTo>
                  <a:lnTo>
                    <a:pt x="3822" y="7514"/>
                  </a:lnTo>
                  <a:lnTo>
                    <a:pt x="3709" y="7448"/>
                  </a:lnTo>
                  <a:lnTo>
                    <a:pt x="3598" y="7378"/>
                  </a:lnTo>
                  <a:lnTo>
                    <a:pt x="3492" y="7302"/>
                  </a:lnTo>
                  <a:lnTo>
                    <a:pt x="3389" y="7221"/>
                  </a:lnTo>
                  <a:lnTo>
                    <a:pt x="3290" y="7136"/>
                  </a:lnTo>
                  <a:lnTo>
                    <a:pt x="3195" y="7046"/>
                  </a:lnTo>
                  <a:lnTo>
                    <a:pt x="3105" y="6951"/>
                  </a:lnTo>
                  <a:lnTo>
                    <a:pt x="3020" y="6852"/>
                  </a:lnTo>
                  <a:lnTo>
                    <a:pt x="2940" y="6749"/>
                  </a:lnTo>
                  <a:lnTo>
                    <a:pt x="2864" y="6643"/>
                  </a:lnTo>
                  <a:lnTo>
                    <a:pt x="2792" y="6532"/>
                  </a:lnTo>
                  <a:lnTo>
                    <a:pt x="2727" y="6418"/>
                  </a:lnTo>
                  <a:lnTo>
                    <a:pt x="2668" y="6301"/>
                  </a:lnTo>
                  <a:lnTo>
                    <a:pt x="2612" y="6181"/>
                  </a:lnTo>
                  <a:lnTo>
                    <a:pt x="2564" y="6057"/>
                  </a:lnTo>
                  <a:lnTo>
                    <a:pt x="2521" y="5930"/>
                  </a:lnTo>
                  <a:lnTo>
                    <a:pt x="2485" y="5801"/>
                  </a:lnTo>
                  <a:lnTo>
                    <a:pt x="2455" y="5669"/>
                  </a:lnTo>
                  <a:lnTo>
                    <a:pt x="2430" y="5535"/>
                  </a:lnTo>
                  <a:lnTo>
                    <a:pt x="2413" y="5399"/>
                  </a:lnTo>
                  <a:lnTo>
                    <a:pt x="2403" y="5261"/>
                  </a:lnTo>
                  <a:lnTo>
                    <a:pt x="2400" y="5121"/>
                  </a:lnTo>
                  <a:lnTo>
                    <a:pt x="2403" y="4981"/>
                  </a:lnTo>
                  <a:lnTo>
                    <a:pt x="2413" y="4843"/>
                  </a:lnTo>
                  <a:lnTo>
                    <a:pt x="2430" y="4707"/>
                  </a:lnTo>
                  <a:lnTo>
                    <a:pt x="2455" y="4573"/>
                  </a:lnTo>
                  <a:lnTo>
                    <a:pt x="2485" y="4441"/>
                  </a:lnTo>
                  <a:lnTo>
                    <a:pt x="2521" y="4312"/>
                  </a:lnTo>
                  <a:lnTo>
                    <a:pt x="2564" y="4185"/>
                  </a:lnTo>
                  <a:lnTo>
                    <a:pt x="2612" y="4062"/>
                  </a:lnTo>
                  <a:lnTo>
                    <a:pt x="2668" y="3941"/>
                  </a:lnTo>
                  <a:lnTo>
                    <a:pt x="2727" y="3823"/>
                  </a:lnTo>
                  <a:lnTo>
                    <a:pt x="2792" y="3710"/>
                  </a:lnTo>
                  <a:lnTo>
                    <a:pt x="2864" y="3599"/>
                  </a:lnTo>
                  <a:lnTo>
                    <a:pt x="2940" y="3493"/>
                  </a:lnTo>
                  <a:lnTo>
                    <a:pt x="3020" y="3389"/>
                  </a:lnTo>
                  <a:lnTo>
                    <a:pt x="3105" y="3291"/>
                  </a:lnTo>
                  <a:lnTo>
                    <a:pt x="3195" y="3197"/>
                  </a:lnTo>
                  <a:lnTo>
                    <a:pt x="3290" y="3106"/>
                  </a:lnTo>
                  <a:lnTo>
                    <a:pt x="3389" y="3021"/>
                  </a:lnTo>
                  <a:lnTo>
                    <a:pt x="3492" y="2940"/>
                  </a:lnTo>
                  <a:lnTo>
                    <a:pt x="3598" y="2864"/>
                  </a:lnTo>
                  <a:lnTo>
                    <a:pt x="3709" y="2793"/>
                  </a:lnTo>
                  <a:lnTo>
                    <a:pt x="3822" y="2728"/>
                  </a:lnTo>
                  <a:lnTo>
                    <a:pt x="3940" y="2667"/>
                  </a:lnTo>
                  <a:lnTo>
                    <a:pt x="4059" y="2613"/>
                  </a:lnTo>
                  <a:lnTo>
                    <a:pt x="4183" y="2564"/>
                  </a:lnTo>
                  <a:lnTo>
                    <a:pt x="4310" y="2521"/>
                  </a:lnTo>
                  <a:lnTo>
                    <a:pt x="4439" y="2484"/>
                  </a:lnTo>
                  <a:lnTo>
                    <a:pt x="4571" y="2454"/>
                  </a:lnTo>
                  <a:lnTo>
                    <a:pt x="4704" y="2430"/>
                  </a:lnTo>
                  <a:lnTo>
                    <a:pt x="4841" y="2412"/>
                  </a:lnTo>
                  <a:lnTo>
                    <a:pt x="4979" y="2402"/>
                  </a:lnTo>
                  <a:lnTo>
                    <a:pt x="5118" y="2399"/>
                  </a:lnTo>
                  <a:close/>
                </a:path>
              </a:pathLst>
            </a:custGeom>
            <a:solidFill>
              <a:schemeClr val="tx1">
                <a:alpha val="15000"/>
              </a:schemeClr>
            </a:solidFill>
            <a:ln>
              <a:noFill/>
            </a:ln>
          </p:spPr>
          <p:txBody>
            <a:bodyPr wrap="square" lIns="91440" tIns="45720" rIns="91440" bIns="45720" anchor="ctr">
              <a:normAutofit fontScale="100000"/>
            </a:bodyPr>
            <a:lstStyle/>
            <a:p>
              <a:pPr algn="ctr"/>
              <a:endParaRPr>
                <a:latin typeface="Arial"/>
                <a:ea typeface="Microsoft YaHei"/>
                <a:cs typeface="微软雅黑"/>
                <a:sym typeface="Arial"/>
              </a:endParaRPr>
            </a:p>
          </p:txBody>
        </p:sp>
        <p:sp>
          <p:nvSpPr>
            <p:cNvPr id="106" name="ïṥliḋé"/>
            <p:cNvSpPr/>
            <p:nvPr/>
          </p:nvSpPr>
          <p:spPr bwMode="auto">
            <a:xfrm rot="0" flipH="false" flipV="false">
              <a:off x="4669697" y="1966115"/>
              <a:ext cx="456607" cy="457052"/>
            </a:xfrm>
            <a:custGeom>
              <a:avLst/>
              <a:gdLst>
                <a:gd name="T0" fmla="*/ 6223 w 10244"/>
                <a:gd name="T1" fmla="*/ 1068 h 10249"/>
                <a:gd name="T2" fmla="*/ 6451 w 10244"/>
                <a:gd name="T3" fmla="*/ 1137 h 10249"/>
                <a:gd name="T4" fmla="*/ 6673 w 10244"/>
                <a:gd name="T5" fmla="*/ 1219 h 10249"/>
                <a:gd name="T6" fmla="*/ 6889 w 10244"/>
                <a:gd name="T7" fmla="*/ 1313 h 10249"/>
                <a:gd name="T8" fmla="*/ 7098 w 10244"/>
                <a:gd name="T9" fmla="*/ 1417 h 10249"/>
                <a:gd name="T10" fmla="*/ 7342 w 10244"/>
                <a:gd name="T11" fmla="*/ 1559 h 10249"/>
                <a:gd name="T12" fmla="*/ 8743 w 10244"/>
                <a:gd name="T13" fmla="*/ 3006 h 10249"/>
                <a:gd name="T14" fmla="*/ 8947 w 10244"/>
                <a:gd name="T15" fmla="*/ 3401 h 10249"/>
                <a:gd name="T16" fmla="*/ 9107 w 10244"/>
                <a:gd name="T17" fmla="*/ 3819 h 10249"/>
                <a:gd name="T18" fmla="*/ 9224 w 10244"/>
                <a:gd name="T19" fmla="*/ 4257 h 10249"/>
                <a:gd name="T20" fmla="*/ 9153 w 10244"/>
                <a:gd name="T21" fmla="*/ 6273 h 10249"/>
                <a:gd name="T22" fmla="*/ 9006 w 10244"/>
                <a:gd name="T23" fmla="*/ 6699 h 10249"/>
                <a:gd name="T24" fmla="*/ 8817 w 10244"/>
                <a:gd name="T25" fmla="*/ 7103 h 10249"/>
                <a:gd name="T26" fmla="*/ 9350 w 10244"/>
                <a:gd name="T27" fmla="*/ 8139 h 10249"/>
                <a:gd name="T28" fmla="*/ 7092 w 10244"/>
                <a:gd name="T29" fmla="*/ 8827 h 10249"/>
                <a:gd name="T30" fmla="*/ 6689 w 10244"/>
                <a:gd name="T31" fmla="*/ 9017 h 10249"/>
                <a:gd name="T32" fmla="*/ 6264 w 10244"/>
                <a:gd name="T33" fmla="*/ 9162 h 10249"/>
                <a:gd name="T34" fmla="*/ 4152 w 10244"/>
                <a:gd name="T35" fmla="*/ 10232 h 10249"/>
                <a:gd name="T36" fmla="*/ 3813 w 10244"/>
                <a:gd name="T37" fmla="*/ 9114 h 10249"/>
                <a:gd name="T38" fmla="*/ 3395 w 10244"/>
                <a:gd name="T39" fmla="*/ 8951 h 10249"/>
                <a:gd name="T40" fmla="*/ 3000 w 10244"/>
                <a:gd name="T41" fmla="*/ 8746 h 10249"/>
                <a:gd name="T42" fmla="*/ 1558 w 10244"/>
                <a:gd name="T43" fmla="*/ 7344 h 10249"/>
                <a:gd name="T44" fmla="*/ 1344 w 10244"/>
                <a:gd name="T45" fmla="*/ 6956 h 10249"/>
                <a:gd name="T46" fmla="*/ 1170 w 10244"/>
                <a:gd name="T47" fmla="*/ 6543 h 10249"/>
                <a:gd name="T48" fmla="*/ 1040 w 10244"/>
                <a:gd name="T49" fmla="*/ 6110 h 10249"/>
                <a:gd name="T50" fmla="*/ 1049 w 10244"/>
                <a:gd name="T51" fmla="*/ 4093 h 10249"/>
                <a:gd name="T52" fmla="*/ 1183 w 10244"/>
                <a:gd name="T53" fmla="*/ 3662 h 10249"/>
                <a:gd name="T54" fmla="*/ 1361 w 10244"/>
                <a:gd name="T55" fmla="*/ 3252 h 10249"/>
                <a:gd name="T56" fmla="*/ 1579 w 10244"/>
                <a:gd name="T57" fmla="*/ 2865 h 10249"/>
                <a:gd name="T58" fmla="*/ 3033 w 10244"/>
                <a:gd name="T59" fmla="*/ 1476 h 10249"/>
                <a:gd name="T60" fmla="*/ 3429 w 10244"/>
                <a:gd name="T61" fmla="*/ 1275 h 10249"/>
                <a:gd name="T62" fmla="*/ 3849 w 10244"/>
                <a:gd name="T63" fmla="*/ 1116 h 10249"/>
                <a:gd name="T64" fmla="*/ 4199 w 10244"/>
                <a:gd name="T65" fmla="*/ 0 h 10249"/>
                <a:gd name="T66" fmla="*/ 5396 w 10244"/>
                <a:gd name="T67" fmla="*/ 2412 h 10249"/>
                <a:gd name="T68" fmla="*/ 6053 w 10244"/>
                <a:gd name="T69" fmla="*/ 2564 h 10249"/>
                <a:gd name="T70" fmla="*/ 6638 w 10244"/>
                <a:gd name="T71" fmla="*/ 2864 h 10249"/>
                <a:gd name="T72" fmla="*/ 7131 w 10244"/>
                <a:gd name="T73" fmla="*/ 3291 h 10249"/>
                <a:gd name="T74" fmla="*/ 7508 w 10244"/>
                <a:gd name="T75" fmla="*/ 3823 h 10249"/>
                <a:gd name="T76" fmla="*/ 7752 w 10244"/>
                <a:gd name="T77" fmla="*/ 4441 h 10249"/>
                <a:gd name="T78" fmla="*/ 7836 w 10244"/>
                <a:gd name="T79" fmla="*/ 5121 h 10249"/>
                <a:gd name="T80" fmla="*/ 7752 w 10244"/>
                <a:gd name="T81" fmla="*/ 5801 h 10249"/>
                <a:gd name="T82" fmla="*/ 7508 w 10244"/>
                <a:gd name="T83" fmla="*/ 6418 h 10249"/>
                <a:gd name="T84" fmla="*/ 7131 w 10244"/>
                <a:gd name="T85" fmla="*/ 6951 h 10249"/>
                <a:gd name="T86" fmla="*/ 6638 w 10244"/>
                <a:gd name="T87" fmla="*/ 7378 h 10249"/>
                <a:gd name="T88" fmla="*/ 6053 w 10244"/>
                <a:gd name="T89" fmla="*/ 7678 h 10249"/>
                <a:gd name="T90" fmla="*/ 5396 w 10244"/>
                <a:gd name="T91" fmla="*/ 7829 h 10249"/>
                <a:gd name="T92" fmla="*/ 4704 w 10244"/>
                <a:gd name="T93" fmla="*/ 7812 h 10249"/>
                <a:gd name="T94" fmla="*/ 4059 w 10244"/>
                <a:gd name="T95" fmla="*/ 7629 h 10249"/>
                <a:gd name="T96" fmla="*/ 3492 w 10244"/>
                <a:gd name="T97" fmla="*/ 7302 h 10249"/>
                <a:gd name="T98" fmla="*/ 3020 w 10244"/>
                <a:gd name="T99" fmla="*/ 6852 h 10249"/>
                <a:gd name="T100" fmla="*/ 2668 w 10244"/>
                <a:gd name="T101" fmla="*/ 6301 h 10249"/>
                <a:gd name="T102" fmla="*/ 2455 w 10244"/>
                <a:gd name="T103" fmla="*/ 5669 h 10249"/>
                <a:gd name="T104" fmla="*/ 2403 w 10244"/>
                <a:gd name="T105" fmla="*/ 4981 h 10249"/>
                <a:gd name="T106" fmla="*/ 2521 w 10244"/>
                <a:gd name="T107" fmla="*/ 4312 h 10249"/>
                <a:gd name="T108" fmla="*/ 2792 w 10244"/>
                <a:gd name="T109" fmla="*/ 3710 h 10249"/>
                <a:gd name="T110" fmla="*/ 3195 w 10244"/>
                <a:gd name="T111" fmla="*/ 3197 h 10249"/>
                <a:gd name="T112" fmla="*/ 3709 w 10244"/>
                <a:gd name="T113" fmla="*/ 2793 h 10249"/>
                <a:gd name="T114" fmla="*/ 4310 w 10244"/>
                <a:gd name="T115" fmla="*/ 2521 h 10249"/>
                <a:gd name="T116" fmla="*/ 4979 w 10244"/>
                <a:gd name="T117" fmla="*/ 2402 h 10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244" h="10249">
                  <a:moveTo>
                    <a:pt x="6037" y="1022"/>
                  </a:moveTo>
                  <a:lnTo>
                    <a:pt x="6084" y="1032"/>
                  </a:lnTo>
                  <a:lnTo>
                    <a:pt x="6130" y="1044"/>
                  </a:lnTo>
                  <a:lnTo>
                    <a:pt x="6177" y="1056"/>
                  </a:lnTo>
                  <a:lnTo>
                    <a:pt x="6223" y="1068"/>
                  </a:lnTo>
                  <a:lnTo>
                    <a:pt x="6269" y="1081"/>
                  </a:lnTo>
                  <a:lnTo>
                    <a:pt x="6315" y="1094"/>
                  </a:lnTo>
                  <a:lnTo>
                    <a:pt x="6360" y="1108"/>
                  </a:lnTo>
                  <a:lnTo>
                    <a:pt x="6406" y="1122"/>
                  </a:lnTo>
                  <a:lnTo>
                    <a:pt x="6451" y="1137"/>
                  </a:lnTo>
                  <a:lnTo>
                    <a:pt x="6496" y="1152"/>
                  </a:lnTo>
                  <a:lnTo>
                    <a:pt x="6540" y="1169"/>
                  </a:lnTo>
                  <a:lnTo>
                    <a:pt x="6585" y="1185"/>
                  </a:lnTo>
                  <a:lnTo>
                    <a:pt x="6629" y="1201"/>
                  </a:lnTo>
                  <a:lnTo>
                    <a:pt x="6673" y="1219"/>
                  </a:lnTo>
                  <a:lnTo>
                    <a:pt x="6717" y="1237"/>
                  </a:lnTo>
                  <a:lnTo>
                    <a:pt x="6760" y="1255"/>
                  </a:lnTo>
                  <a:lnTo>
                    <a:pt x="6804" y="1274"/>
                  </a:lnTo>
                  <a:lnTo>
                    <a:pt x="6847" y="1292"/>
                  </a:lnTo>
                  <a:lnTo>
                    <a:pt x="6889" y="1313"/>
                  </a:lnTo>
                  <a:lnTo>
                    <a:pt x="6932" y="1332"/>
                  </a:lnTo>
                  <a:lnTo>
                    <a:pt x="6973" y="1353"/>
                  </a:lnTo>
                  <a:lnTo>
                    <a:pt x="7015" y="1374"/>
                  </a:lnTo>
                  <a:lnTo>
                    <a:pt x="7057" y="1396"/>
                  </a:lnTo>
                  <a:lnTo>
                    <a:pt x="7098" y="1417"/>
                  </a:lnTo>
                  <a:lnTo>
                    <a:pt x="7140" y="1440"/>
                  </a:lnTo>
                  <a:lnTo>
                    <a:pt x="7181" y="1463"/>
                  </a:lnTo>
                  <a:lnTo>
                    <a:pt x="7221" y="1486"/>
                  </a:lnTo>
                  <a:lnTo>
                    <a:pt x="7262" y="1509"/>
                  </a:lnTo>
                  <a:lnTo>
                    <a:pt x="7342" y="1559"/>
                  </a:lnTo>
                  <a:lnTo>
                    <a:pt x="7419" y="1609"/>
                  </a:lnTo>
                  <a:lnTo>
                    <a:pt x="8152" y="898"/>
                  </a:lnTo>
                  <a:lnTo>
                    <a:pt x="9431" y="2220"/>
                  </a:lnTo>
                  <a:lnTo>
                    <a:pt x="8698" y="2930"/>
                  </a:lnTo>
                  <a:lnTo>
                    <a:pt x="8743" y="3006"/>
                  </a:lnTo>
                  <a:lnTo>
                    <a:pt x="8787" y="3084"/>
                  </a:lnTo>
                  <a:lnTo>
                    <a:pt x="8829" y="3162"/>
                  </a:lnTo>
                  <a:lnTo>
                    <a:pt x="8870" y="3241"/>
                  </a:lnTo>
                  <a:lnTo>
                    <a:pt x="8909" y="3321"/>
                  </a:lnTo>
                  <a:lnTo>
                    <a:pt x="8947" y="3401"/>
                  </a:lnTo>
                  <a:lnTo>
                    <a:pt x="8983" y="3483"/>
                  </a:lnTo>
                  <a:lnTo>
                    <a:pt x="9016" y="3566"/>
                  </a:lnTo>
                  <a:lnTo>
                    <a:pt x="9048" y="3650"/>
                  </a:lnTo>
                  <a:lnTo>
                    <a:pt x="9079" y="3734"/>
                  </a:lnTo>
                  <a:lnTo>
                    <a:pt x="9107" y="3819"/>
                  </a:lnTo>
                  <a:lnTo>
                    <a:pt x="9135" y="3906"/>
                  </a:lnTo>
                  <a:lnTo>
                    <a:pt x="9160" y="3992"/>
                  </a:lnTo>
                  <a:lnTo>
                    <a:pt x="9183" y="4080"/>
                  </a:lnTo>
                  <a:lnTo>
                    <a:pt x="9205" y="4168"/>
                  </a:lnTo>
                  <a:lnTo>
                    <a:pt x="9224" y="4257"/>
                  </a:lnTo>
                  <a:lnTo>
                    <a:pt x="10244" y="4272"/>
                  </a:lnTo>
                  <a:lnTo>
                    <a:pt x="10219" y="6111"/>
                  </a:lnTo>
                  <a:lnTo>
                    <a:pt x="9199" y="6097"/>
                  </a:lnTo>
                  <a:lnTo>
                    <a:pt x="9177" y="6185"/>
                  </a:lnTo>
                  <a:lnTo>
                    <a:pt x="9153" y="6273"/>
                  </a:lnTo>
                  <a:lnTo>
                    <a:pt x="9127" y="6360"/>
                  </a:lnTo>
                  <a:lnTo>
                    <a:pt x="9099" y="6446"/>
                  </a:lnTo>
                  <a:lnTo>
                    <a:pt x="9071" y="6531"/>
                  </a:lnTo>
                  <a:lnTo>
                    <a:pt x="9039" y="6616"/>
                  </a:lnTo>
                  <a:lnTo>
                    <a:pt x="9006" y="6699"/>
                  </a:lnTo>
                  <a:lnTo>
                    <a:pt x="8971" y="6782"/>
                  </a:lnTo>
                  <a:lnTo>
                    <a:pt x="8936" y="6864"/>
                  </a:lnTo>
                  <a:lnTo>
                    <a:pt x="8898" y="6945"/>
                  </a:lnTo>
                  <a:lnTo>
                    <a:pt x="8858" y="7024"/>
                  </a:lnTo>
                  <a:lnTo>
                    <a:pt x="8817" y="7103"/>
                  </a:lnTo>
                  <a:lnTo>
                    <a:pt x="8774" y="7181"/>
                  </a:lnTo>
                  <a:lnTo>
                    <a:pt x="8729" y="7258"/>
                  </a:lnTo>
                  <a:lnTo>
                    <a:pt x="8683" y="7334"/>
                  </a:lnTo>
                  <a:lnTo>
                    <a:pt x="8636" y="7409"/>
                  </a:lnTo>
                  <a:lnTo>
                    <a:pt x="9350" y="8139"/>
                  </a:lnTo>
                  <a:lnTo>
                    <a:pt x="8035" y="9425"/>
                  </a:lnTo>
                  <a:lnTo>
                    <a:pt x="7322" y="8695"/>
                  </a:lnTo>
                  <a:lnTo>
                    <a:pt x="7246" y="8740"/>
                  </a:lnTo>
                  <a:lnTo>
                    <a:pt x="7170" y="8785"/>
                  </a:lnTo>
                  <a:lnTo>
                    <a:pt x="7092" y="8827"/>
                  </a:lnTo>
                  <a:lnTo>
                    <a:pt x="7013" y="8868"/>
                  </a:lnTo>
                  <a:lnTo>
                    <a:pt x="6934" y="8908"/>
                  </a:lnTo>
                  <a:lnTo>
                    <a:pt x="6853" y="8946"/>
                  </a:lnTo>
                  <a:lnTo>
                    <a:pt x="6771" y="8982"/>
                  </a:lnTo>
                  <a:lnTo>
                    <a:pt x="6689" y="9017"/>
                  </a:lnTo>
                  <a:lnTo>
                    <a:pt x="6605" y="9049"/>
                  </a:lnTo>
                  <a:lnTo>
                    <a:pt x="6522" y="9080"/>
                  </a:lnTo>
                  <a:lnTo>
                    <a:pt x="6436" y="9110"/>
                  </a:lnTo>
                  <a:lnTo>
                    <a:pt x="6350" y="9137"/>
                  </a:lnTo>
                  <a:lnTo>
                    <a:pt x="6264" y="9162"/>
                  </a:lnTo>
                  <a:lnTo>
                    <a:pt x="6176" y="9187"/>
                  </a:lnTo>
                  <a:lnTo>
                    <a:pt x="6088" y="9208"/>
                  </a:lnTo>
                  <a:lnTo>
                    <a:pt x="5999" y="9228"/>
                  </a:lnTo>
                  <a:lnTo>
                    <a:pt x="5990" y="10249"/>
                  </a:lnTo>
                  <a:lnTo>
                    <a:pt x="4152" y="10232"/>
                  </a:lnTo>
                  <a:lnTo>
                    <a:pt x="4162" y="9211"/>
                  </a:lnTo>
                  <a:lnTo>
                    <a:pt x="4074" y="9190"/>
                  </a:lnTo>
                  <a:lnTo>
                    <a:pt x="3986" y="9166"/>
                  </a:lnTo>
                  <a:lnTo>
                    <a:pt x="3899" y="9141"/>
                  </a:lnTo>
                  <a:lnTo>
                    <a:pt x="3813" y="9114"/>
                  </a:lnTo>
                  <a:lnTo>
                    <a:pt x="3727" y="9084"/>
                  </a:lnTo>
                  <a:lnTo>
                    <a:pt x="3643" y="9054"/>
                  </a:lnTo>
                  <a:lnTo>
                    <a:pt x="3559" y="9022"/>
                  </a:lnTo>
                  <a:lnTo>
                    <a:pt x="3477" y="8987"/>
                  </a:lnTo>
                  <a:lnTo>
                    <a:pt x="3395" y="8951"/>
                  </a:lnTo>
                  <a:lnTo>
                    <a:pt x="3314" y="8913"/>
                  </a:lnTo>
                  <a:lnTo>
                    <a:pt x="3234" y="8874"/>
                  </a:lnTo>
                  <a:lnTo>
                    <a:pt x="3154" y="8833"/>
                  </a:lnTo>
                  <a:lnTo>
                    <a:pt x="3077" y="8790"/>
                  </a:lnTo>
                  <a:lnTo>
                    <a:pt x="3000" y="8746"/>
                  </a:lnTo>
                  <a:lnTo>
                    <a:pt x="2923" y="8701"/>
                  </a:lnTo>
                  <a:lnTo>
                    <a:pt x="2849" y="8653"/>
                  </a:lnTo>
                  <a:lnTo>
                    <a:pt x="2123" y="9371"/>
                  </a:lnTo>
                  <a:lnTo>
                    <a:pt x="832" y="8062"/>
                  </a:lnTo>
                  <a:lnTo>
                    <a:pt x="1558" y="7344"/>
                  </a:lnTo>
                  <a:lnTo>
                    <a:pt x="1512" y="7268"/>
                  </a:lnTo>
                  <a:lnTo>
                    <a:pt x="1467" y="7191"/>
                  </a:lnTo>
                  <a:lnTo>
                    <a:pt x="1424" y="7115"/>
                  </a:lnTo>
                  <a:lnTo>
                    <a:pt x="1383" y="7036"/>
                  </a:lnTo>
                  <a:lnTo>
                    <a:pt x="1344" y="6956"/>
                  </a:lnTo>
                  <a:lnTo>
                    <a:pt x="1306" y="6875"/>
                  </a:lnTo>
                  <a:lnTo>
                    <a:pt x="1269" y="6793"/>
                  </a:lnTo>
                  <a:lnTo>
                    <a:pt x="1234" y="6711"/>
                  </a:lnTo>
                  <a:lnTo>
                    <a:pt x="1201" y="6628"/>
                  </a:lnTo>
                  <a:lnTo>
                    <a:pt x="1170" y="6543"/>
                  </a:lnTo>
                  <a:lnTo>
                    <a:pt x="1140" y="6458"/>
                  </a:lnTo>
                  <a:lnTo>
                    <a:pt x="1112" y="6372"/>
                  </a:lnTo>
                  <a:lnTo>
                    <a:pt x="1087" y="6286"/>
                  </a:lnTo>
                  <a:lnTo>
                    <a:pt x="1062" y="6198"/>
                  </a:lnTo>
                  <a:lnTo>
                    <a:pt x="1040" y="6110"/>
                  </a:lnTo>
                  <a:lnTo>
                    <a:pt x="1019" y="6022"/>
                  </a:lnTo>
                  <a:lnTo>
                    <a:pt x="0" y="6017"/>
                  </a:lnTo>
                  <a:lnTo>
                    <a:pt x="8" y="4177"/>
                  </a:lnTo>
                  <a:lnTo>
                    <a:pt x="1029" y="4183"/>
                  </a:lnTo>
                  <a:lnTo>
                    <a:pt x="1049" y="4093"/>
                  </a:lnTo>
                  <a:lnTo>
                    <a:pt x="1073" y="4005"/>
                  </a:lnTo>
                  <a:lnTo>
                    <a:pt x="1097" y="3918"/>
                  </a:lnTo>
                  <a:lnTo>
                    <a:pt x="1124" y="3832"/>
                  </a:lnTo>
                  <a:lnTo>
                    <a:pt x="1152" y="3746"/>
                  </a:lnTo>
                  <a:lnTo>
                    <a:pt x="1183" y="3662"/>
                  </a:lnTo>
                  <a:lnTo>
                    <a:pt x="1215" y="3579"/>
                  </a:lnTo>
                  <a:lnTo>
                    <a:pt x="1248" y="3496"/>
                  </a:lnTo>
                  <a:lnTo>
                    <a:pt x="1284" y="3413"/>
                  </a:lnTo>
                  <a:lnTo>
                    <a:pt x="1322" y="3332"/>
                  </a:lnTo>
                  <a:lnTo>
                    <a:pt x="1361" y="3252"/>
                  </a:lnTo>
                  <a:lnTo>
                    <a:pt x="1401" y="3172"/>
                  </a:lnTo>
                  <a:lnTo>
                    <a:pt x="1443" y="3094"/>
                  </a:lnTo>
                  <a:lnTo>
                    <a:pt x="1487" y="3016"/>
                  </a:lnTo>
                  <a:lnTo>
                    <a:pt x="1532" y="2941"/>
                  </a:lnTo>
                  <a:lnTo>
                    <a:pt x="1579" y="2865"/>
                  </a:lnTo>
                  <a:lnTo>
                    <a:pt x="859" y="2141"/>
                  </a:lnTo>
                  <a:lnTo>
                    <a:pt x="2162" y="843"/>
                  </a:lnTo>
                  <a:lnTo>
                    <a:pt x="2881" y="1568"/>
                  </a:lnTo>
                  <a:lnTo>
                    <a:pt x="2956" y="1521"/>
                  </a:lnTo>
                  <a:lnTo>
                    <a:pt x="3033" y="1476"/>
                  </a:lnTo>
                  <a:lnTo>
                    <a:pt x="3110" y="1433"/>
                  </a:lnTo>
                  <a:lnTo>
                    <a:pt x="3189" y="1391"/>
                  </a:lnTo>
                  <a:lnTo>
                    <a:pt x="3268" y="1351"/>
                  </a:lnTo>
                  <a:lnTo>
                    <a:pt x="3349" y="1312"/>
                  </a:lnTo>
                  <a:lnTo>
                    <a:pt x="3429" y="1275"/>
                  </a:lnTo>
                  <a:lnTo>
                    <a:pt x="3512" y="1240"/>
                  </a:lnTo>
                  <a:lnTo>
                    <a:pt x="3595" y="1206"/>
                  </a:lnTo>
                  <a:lnTo>
                    <a:pt x="3679" y="1175"/>
                  </a:lnTo>
                  <a:lnTo>
                    <a:pt x="3764" y="1145"/>
                  </a:lnTo>
                  <a:lnTo>
                    <a:pt x="3849" y="1116"/>
                  </a:lnTo>
                  <a:lnTo>
                    <a:pt x="3936" y="1090"/>
                  </a:lnTo>
                  <a:lnTo>
                    <a:pt x="4023" y="1065"/>
                  </a:lnTo>
                  <a:lnTo>
                    <a:pt x="4110" y="1043"/>
                  </a:lnTo>
                  <a:lnTo>
                    <a:pt x="4199" y="1022"/>
                  </a:lnTo>
                  <a:lnTo>
                    <a:pt x="4199" y="0"/>
                  </a:lnTo>
                  <a:lnTo>
                    <a:pt x="6037" y="0"/>
                  </a:lnTo>
                  <a:lnTo>
                    <a:pt x="6037" y="1022"/>
                  </a:lnTo>
                  <a:close/>
                  <a:moveTo>
                    <a:pt x="5118" y="2399"/>
                  </a:moveTo>
                  <a:lnTo>
                    <a:pt x="5258" y="2402"/>
                  </a:lnTo>
                  <a:lnTo>
                    <a:pt x="5396" y="2412"/>
                  </a:lnTo>
                  <a:lnTo>
                    <a:pt x="5532" y="2430"/>
                  </a:lnTo>
                  <a:lnTo>
                    <a:pt x="5666" y="2454"/>
                  </a:lnTo>
                  <a:lnTo>
                    <a:pt x="5798" y="2484"/>
                  </a:lnTo>
                  <a:lnTo>
                    <a:pt x="5926" y="2521"/>
                  </a:lnTo>
                  <a:lnTo>
                    <a:pt x="6053" y="2564"/>
                  </a:lnTo>
                  <a:lnTo>
                    <a:pt x="6176" y="2613"/>
                  </a:lnTo>
                  <a:lnTo>
                    <a:pt x="6297" y="2667"/>
                  </a:lnTo>
                  <a:lnTo>
                    <a:pt x="6414" y="2728"/>
                  </a:lnTo>
                  <a:lnTo>
                    <a:pt x="6528" y="2793"/>
                  </a:lnTo>
                  <a:lnTo>
                    <a:pt x="6638" y="2864"/>
                  </a:lnTo>
                  <a:lnTo>
                    <a:pt x="6744" y="2940"/>
                  </a:lnTo>
                  <a:lnTo>
                    <a:pt x="6848" y="3021"/>
                  </a:lnTo>
                  <a:lnTo>
                    <a:pt x="6946" y="3106"/>
                  </a:lnTo>
                  <a:lnTo>
                    <a:pt x="7041" y="3197"/>
                  </a:lnTo>
                  <a:lnTo>
                    <a:pt x="7131" y="3291"/>
                  </a:lnTo>
                  <a:lnTo>
                    <a:pt x="7216" y="3389"/>
                  </a:lnTo>
                  <a:lnTo>
                    <a:pt x="7297" y="3493"/>
                  </a:lnTo>
                  <a:lnTo>
                    <a:pt x="7372" y="3599"/>
                  </a:lnTo>
                  <a:lnTo>
                    <a:pt x="7443" y="3710"/>
                  </a:lnTo>
                  <a:lnTo>
                    <a:pt x="7508" y="3823"/>
                  </a:lnTo>
                  <a:lnTo>
                    <a:pt x="7569" y="3941"/>
                  </a:lnTo>
                  <a:lnTo>
                    <a:pt x="7623" y="4062"/>
                  </a:lnTo>
                  <a:lnTo>
                    <a:pt x="7672" y="4185"/>
                  </a:lnTo>
                  <a:lnTo>
                    <a:pt x="7715" y="4312"/>
                  </a:lnTo>
                  <a:lnTo>
                    <a:pt x="7752" y="4441"/>
                  </a:lnTo>
                  <a:lnTo>
                    <a:pt x="7781" y="4573"/>
                  </a:lnTo>
                  <a:lnTo>
                    <a:pt x="7806" y="4707"/>
                  </a:lnTo>
                  <a:lnTo>
                    <a:pt x="7823" y="4843"/>
                  </a:lnTo>
                  <a:lnTo>
                    <a:pt x="7833" y="4981"/>
                  </a:lnTo>
                  <a:lnTo>
                    <a:pt x="7836" y="5121"/>
                  </a:lnTo>
                  <a:lnTo>
                    <a:pt x="7833" y="5261"/>
                  </a:lnTo>
                  <a:lnTo>
                    <a:pt x="7823" y="5399"/>
                  </a:lnTo>
                  <a:lnTo>
                    <a:pt x="7806" y="5535"/>
                  </a:lnTo>
                  <a:lnTo>
                    <a:pt x="7781" y="5669"/>
                  </a:lnTo>
                  <a:lnTo>
                    <a:pt x="7752" y="5801"/>
                  </a:lnTo>
                  <a:lnTo>
                    <a:pt x="7715" y="5930"/>
                  </a:lnTo>
                  <a:lnTo>
                    <a:pt x="7672" y="6057"/>
                  </a:lnTo>
                  <a:lnTo>
                    <a:pt x="7623" y="6181"/>
                  </a:lnTo>
                  <a:lnTo>
                    <a:pt x="7569" y="6301"/>
                  </a:lnTo>
                  <a:lnTo>
                    <a:pt x="7508" y="6418"/>
                  </a:lnTo>
                  <a:lnTo>
                    <a:pt x="7443" y="6532"/>
                  </a:lnTo>
                  <a:lnTo>
                    <a:pt x="7372" y="6643"/>
                  </a:lnTo>
                  <a:lnTo>
                    <a:pt x="7297" y="6749"/>
                  </a:lnTo>
                  <a:lnTo>
                    <a:pt x="7216" y="6852"/>
                  </a:lnTo>
                  <a:lnTo>
                    <a:pt x="7131" y="6951"/>
                  </a:lnTo>
                  <a:lnTo>
                    <a:pt x="7041" y="7046"/>
                  </a:lnTo>
                  <a:lnTo>
                    <a:pt x="6946" y="7136"/>
                  </a:lnTo>
                  <a:lnTo>
                    <a:pt x="6848" y="7221"/>
                  </a:lnTo>
                  <a:lnTo>
                    <a:pt x="6744" y="7302"/>
                  </a:lnTo>
                  <a:lnTo>
                    <a:pt x="6638" y="7378"/>
                  </a:lnTo>
                  <a:lnTo>
                    <a:pt x="6528" y="7448"/>
                  </a:lnTo>
                  <a:lnTo>
                    <a:pt x="6414" y="7514"/>
                  </a:lnTo>
                  <a:lnTo>
                    <a:pt x="6297" y="7574"/>
                  </a:lnTo>
                  <a:lnTo>
                    <a:pt x="6176" y="7629"/>
                  </a:lnTo>
                  <a:lnTo>
                    <a:pt x="6053" y="7678"/>
                  </a:lnTo>
                  <a:lnTo>
                    <a:pt x="5926" y="7721"/>
                  </a:lnTo>
                  <a:lnTo>
                    <a:pt x="5798" y="7758"/>
                  </a:lnTo>
                  <a:lnTo>
                    <a:pt x="5666" y="7787"/>
                  </a:lnTo>
                  <a:lnTo>
                    <a:pt x="5532" y="7812"/>
                  </a:lnTo>
                  <a:lnTo>
                    <a:pt x="5396" y="7829"/>
                  </a:lnTo>
                  <a:lnTo>
                    <a:pt x="5258" y="7839"/>
                  </a:lnTo>
                  <a:lnTo>
                    <a:pt x="5118" y="7842"/>
                  </a:lnTo>
                  <a:lnTo>
                    <a:pt x="4979" y="7839"/>
                  </a:lnTo>
                  <a:lnTo>
                    <a:pt x="4841" y="7829"/>
                  </a:lnTo>
                  <a:lnTo>
                    <a:pt x="4704" y="7812"/>
                  </a:lnTo>
                  <a:lnTo>
                    <a:pt x="4571" y="7787"/>
                  </a:lnTo>
                  <a:lnTo>
                    <a:pt x="4439" y="7758"/>
                  </a:lnTo>
                  <a:lnTo>
                    <a:pt x="4310" y="7721"/>
                  </a:lnTo>
                  <a:lnTo>
                    <a:pt x="4183" y="7678"/>
                  </a:lnTo>
                  <a:lnTo>
                    <a:pt x="4059" y="7629"/>
                  </a:lnTo>
                  <a:lnTo>
                    <a:pt x="3940" y="7574"/>
                  </a:lnTo>
                  <a:lnTo>
                    <a:pt x="3822" y="7514"/>
                  </a:lnTo>
                  <a:lnTo>
                    <a:pt x="3709" y="7448"/>
                  </a:lnTo>
                  <a:lnTo>
                    <a:pt x="3598" y="7378"/>
                  </a:lnTo>
                  <a:lnTo>
                    <a:pt x="3492" y="7302"/>
                  </a:lnTo>
                  <a:lnTo>
                    <a:pt x="3389" y="7221"/>
                  </a:lnTo>
                  <a:lnTo>
                    <a:pt x="3290" y="7136"/>
                  </a:lnTo>
                  <a:lnTo>
                    <a:pt x="3195" y="7046"/>
                  </a:lnTo>
                  <a:lnTo>
                    <a:pt x="3105" y="6951"/>
                  </a:lnTo>
                  <a:lnTo>
                    <a:pt x="3020" y="6852"/>
                  </a:lnTo>
                  <a:lnTo>
                    <a:pt x="2940" y="6749"/>
                  </a:lnTo>
                  <a:lnTo>
                    <a:pt x="2864" y="6643"/>
                  </a:lnTo>
                  <a:lnTo>
                    <a:pt x="2792" y="6532"/>
                  </a:lnTo>
                  <a:lnTo>
                    <a:pt x="2727" y="6418"/>
                  </a:lnTo>
                  <a:lnTo>
                    <a:pt x="2668" y="6301"/>
                  </a:lnTo>
                  <a:lnTo>
                    <a:pt x="2612" y="6181"/>
                  </a:lnTo>
                  <a:lnTo>
                    <a:pt x="2564" y="6057"/>
                  </a:lnTo>
                  <a:lnTo>
                    <a:pt x="2521" y="5930"/>
                  </a:lnTo>
                  <a:lnTo>
                    <a:pt x="2485" y="5801"/>
                  </a:lnTo>
                  <a:lnTo>
                    <a:pt x="2455" y="5669"/>
                  </a:lnTo>
                  <a:lnTo>
                    <a:pt x="2430" y="5535"/>
                  </a:lnTo>
                  <a:lnTo>
                    <a:pt x="2413" y="5399"/>
                  </a:lnTo>
                  <a:lnTo>
                    <a:pt x="2403" y="5261"/>
                  </a:lnTo>
                  <a:lnTo>
                    <a:pt x="2400" y="5121"/>
                  </a:lnTo>
                  <a:lnTo>
                    <a:pt x="2403" y="4981"/>
                  </a:lnTo>
                  <a:lnTo>
                    <a:pt x="2413" y="4843"/>
                  </a:lnTo>
                  <a:lnTo>
                    <a:pt x="2430" y="4707"/>
                  </a:lnTo>
                  <a:lnTo>
                    <a:pt x="2455" y="4573"/>
                  </a:lnTo>
                  <a:lnTo>
                    <a:pt x="2485" y="4441"/>
                  </a:lnTo>
                  <a:lnTo>
                    <a:pt x="2521" y="4312"/>
                  </a:lnTo>
                  <a:lnTo>
                    <a:pt x="2564" y="4185"/>
                  </a:lnTo>
                  <a:lnTo>
                    <a:pt x="2612" y="4062"/>
                  </a:lnTo>
                  <a:lnTo>
                    <a:pt x="2668" y="3941"/>
                  </a:lnTo>
                  <a:lnTo>
                    <a:pt x="2727" y="3823"/>
                  </a:lnTo>
                  <a:lnTo>
                    <a:pt x="2792" y="3710"/>
                  </a:lnTo>
                  <a:lnTo>
                    <a:pt x="2864" y="3599"/>
                  </a:lnTo>
                  <a:lnTo>
                    <a:pt x="2940" y="3493"/>
                  </a:lnTo>
                  <a:lnTo>
                    <a:pt x="3020" y="3389"/>
                  </a:lnTo>
                  <a:lnTo>
                    <a:pt x="3105" y="3291"/>
                  </a:lnTo>
                  <a:lnTo>
                    <a:pt x="3195" y="3197"/>
                  </a:lnTo>
                  <a:lnTo>
                    <a:pt x="3290" y="3106"/>
                  </a:lnTo>
                  <a:lnTo>
                    <a:pt x="3389" y="3021"/>
                  </a:lnTo>
                  <a:lnTo>
                    <a:pt x="3492" y="2940"/>
                  </a:lnTo>
                  <a:lnTo>
                    <a:pt x="3598" y="2864"/>
                  </a:lnTo>
                  <a:lnTo>
                    <a:pt x="3709" y="2793"/>
                  </a:lnTo>
                  <a:lnTo>
                    <a:pt x="3822" y="2728"/>
                  </a:lnTo>
                  <a:lnTo>
                    <a:pt x="3940" y="2667"/>
                  </a:lnTo>
                  <a:lnTo>
                    <a:pt x="4059" y="2613"/>
                  </a:lnTo>
                  <a:lnTo>
                    <a:pt x="4183" y="2564"/>
                  </a:lnTo>
                  <a:lnTo>
                    <a:pt x="4310" y="2521"/>
                  </a:lnTo>
                  <a:lnTo>
                    <a:pt x="4439" y="2484"/>
                  </a:lnTo>
                  <a:lnTo>
                    <a:pt x="4571" y="2454"/>
                  </a:lnTo>
                  <a:lnTo>
                    <a:pt x="4704" y="2430"/>
                  </a:lnTo>
                  <a:lnTo>
                    <a:pt x="4841" y="2412"/>
                  </a:lnTo>
                  <a:lnTo>
                    <a:pt x="4979" y="2402"/>
                  </a:lnTo>
                  <a:lnTo>
                    <a:pt x="5118" y="2399"/>
                  </a:lnTo>
                  <a:close/>
                </a:path>
              </a:pathLst>
            </a:custGeom>
            <a:solidFill>
              <a:schemeClr val="tx1">
                <a:alpha val="15000"/>
              </a:schemeClr>
            </a:solidFill>
            <a:ln>
              <a:noFill/>
            </a:ln>
          </p:spPr>
          <p:txBody>
            <a:bodyPr wrap="square" lIns="91440" tIns="45720" rIns="91440" bIns="45720" anchor="ctr">
              <a:normAutofit fontScale="100000"/>
            </a:bodyPr>
            <a:lstStyle/>
            <a:p>
              <a:pPr algn="ctr"/>
              <a:endParaRPr>
                <a:latin typeface="Arial"/>
                <a:ea typeface="Microsoft YaHei"/>
                <a:cs typeface="微软雅黑"/>
                <a:sym typeface="Arial"/>
              </a:endParaRPr>
            </a:p>
          </p:txBody>
        </p:sp>
        <p:sp>
          <p:nvSpPr>
            <p:cNvPr id="107" name="ïṩ1îďê"/>
            <p:cNvSpPr/>
            <p:nvPr/>
          </p:nvSpPr>
          <p:spPr bwMode="auto">
            <a:xfrm rot="0" flipH="false" flipV="false">
              <a:off x="5365702" y="2052050"/>
              <a:ext cx="1497028" cy="1498490"/>
            </a:xfrm>
            <a:custGeom>
              <a:avLst/>
              <a:gdLst>
                <a:gd name="T0" fmla="*/ 6223 w 10244"/>
                <a:gd name="T1" fmla="*/ 1068 h 10249"/>
                <a:gd name="T2" fmla="*/ 6451 w 10244"/>
                <a:gd name="T3" fmla="*/ 1137 h 10249"/>
                <a:gd name="T4" fmla="*/ 6673 w 10244"/>
                <a:gd name="T5" fmla="*/ 1219 h 10249"/>
                <a:gd name="T6" fmla="*/ 6889 w 10244"/>
                <a:gd name="T7" fmla="*/ 1313 h 10249"/>
                <a:gd name="T8" fmla="*/ 7098 w 10244"/>
                <a:gd name="T9" fmla="*/ 1417 h 10249"/>
                <a:gd name="T10" fmla="*/ 7342 w 10244"/>
                <a:gd name="T11" fmla="*/ 1559 h 10249"/>
                <a:gd name="T12" fmla="*/ 8743 w 10244"/>
                <a:gd name="T13" fmla="*/ 3006 h 10249"/>
                <a:gd name="T14" fmla="*/ 8947 w 10244"/>
                <a:gd name="T15" fmla="*/ 3401 h 10249"/>
                <a:gd name="T16" fmla="*/ 9107 w 10244"/>
                <a:gd name="T17" fmla="*/ 3819 h 10249"/>
                <a:gd name="T18" fmla="*/ 9224 w 10244"/>
                <a:gd name="T19" fmla="*/ 4257 h 10249"/>
                <a:gd name="T20" fmla="*/ 9153 w 10244"/>
                <a:gd name="T21" fmla="*/ 6273 h 10249"/>
                <a:gd name="T22" fmla="*/ 9006 w 10244"/>
                <a:gd name="T23" fmla="*/ 6699 h 10249"/>
                <a:gd name="T24" fmla="*/ 8817 w 10244"/>
                <a:gd name="T25" fmla="*/ 7103 h 10249"/>
                <a:gd name="T26" fmla="*/ 9350 w 10244"/>
                <a:gd name="T27" fmla="*/ 8139 h 10249"/>
                <a:gd name="T28" fmla="*/ 7092 w 10244"/>
                <a:gd name="T29" fmla="*/ 8827 h 10249"/>
                <a:gd name="T30" fmla="*/ 6689 w 10244"/>
                <a:gd name="T31" fmla="*/ 9017 h 10249"/>
                <a:gd name="T32" fmla="*/ 6264 w 10244"/>
                <a:gd name="T33" fmla="*/ 9162 h 10249"/>
                <a:gd name="T34" fmla="*/ 4152 w 10244"/>
                <a:gd name="T35" fmla="*/ 10232 h 10249"/>
                <a:gd name="T36" fmla="*/ 3813 w 10244"/>
                <a:gd name="T37" fmla="*/ 9114 h 10249"/>
                <a:gd name="T38" fmla="*/ 3395 w 10244"/>
                <a:gd name="T39" fmla="*/ 8951 h 10249"/>
                <a:gd name="T40" fmla="*/ 3000 w 10244"/>
                <a:gd name="T41" fmla="*/ 8746 h 10249"/>
                <a:gd name="T42" fmla="*/ 1558 w 10244"/>
                <a:gd name="T43" fmla="*/ 7344 h 10249"/>
                <a:gd name="T44" fmla="*/ 1344 w 10244"/>
                <a:gd name="T45" fmla="*/ 6956 h 10249"/>
                <a:gd name="T46" fmla="*/ 1170 w 10244"/>
                <a:gd name="T47" fmla="*/ 6543 h 10249"/>
                <a:gd name="T48" fmla="*/ 1040 w 10244"/>
                <a:gd name="T49" fmla="*/ 6110 h 10249"/>
                <a:gd name="T50" fmla="*/ 1049 w 10244"/>
                <a:gd name="T51" fmla="*/ 4093 h 10249"/>
                <a:gd name="T52" fmla="*/ 1183 w 10244"/>
                <a:gd name="T53" fmla="*/ 3662 h 10249"/>
                <a:gd name="T54" fmla="*/ 1361 w 10244"/>
                <a:gd name="T55" fmla="*/ 3252 h 10249"/>
                <a:gd name="T56" fmla="*/ 1579 w 10244"/>
                <a:gd name="T57" fmla="*/ 2865 h 10249"/>
                <a:gd name="T58" fmla="*/ 3033 w 10244"/>
                <a:gd name="T59" fmla="*/ 1476 h 10249"/>
                <a:gd name="T60" fmla="*/ 3429 w 10244"/>
                <a:gd name="T61" fmla="*/ 1275 h 10249"/>
                <a:gd name="T62" fmla="*/ 3849 w 10244"/>
                <a:gd name="T63" fmla="*/ 1116 h 10249"/>
                <a:gd name="T64" fmla="*/ 4199 w 10244"/>
                <a:gd name="T65" fmla="*/ 0 h 10249"/>
                <a:gd name="T66" fmla="*/ 5396 w 10244"/>
                <a:gd name="T67" fmla="*/ 2412 h 10249"/>
                <a:gd name="T68" fmla="*/ 6053 w 10244"/>
                <a:gd name="T69" fmla="*/ 2564 h 10249"/>
                <a:gd name="T70" fmla="*/ 6638 w 10244"/>
                <a:gd name="T71" fmla="*/ 2864 h 10249"/>
                <a:gd name="T72" fmla="*/ 7131 w 10244"/>
                <a:gd name="T73" fmla="*/ 3291 h 10249"/>
                <a:gd name="T74" fmla="*/ 7508 w 10244"/>
                <a:gd name="T75" fmla="*/ 3823 h 10249"/>
                <a:gd name="T76" fmla="*/ 7752 w 10244"/>
                <a:gd name="T77" fmla="*/ 4441 h 10249"/>
                <a:gd name="T78" fmla="*/ 7836 w 10244"/>
                <a:gd name="T79" fmla="*/ 5121 h 10249"/>
                <a:gd name="T80" fmla="*/ 7752 w 10244"/>
                <a:gd name="T81" fmla="*/ 5801 h 10249"/>
                <a:gd name="T82" fmla="*/ 7508 w 10244"/>
                <a:gd name="T83" fmla="*/ 6418 h 10249"/>
                <a:gd name="T84" fmla="*/ 7131 w 10244"/>
                <a:gd name="T85" fmla="*/ 6951 h 10249"/>
                <a:gd name="T86" fmla="*/ 6638 w 10244"/>
                <a:gd name="T87" fmla="*/ 7378 h 10249"/>
                <a:gd name="T88" fmla="*/ 6053 w 10244"/>
                <a:gd name="T89" fmla="*/ 7678 h 10249"/>
                <a:gd name="T90" fmla="*/ 5396 w 10244"/>
                <a:gd name="T91" fmla="*/ 7829 h 10249"/>
                <a:gd name="T92" fmla="*/ 4704 w 10244"/>
                <a:gd name="T93" fmla="*/ 7812 h 10249"/>
                <a:gd name="T94" fmla="*/ 4059 w 10244"/>
                <a:gd name="T95" fmla="*/ 7629 h 10249"/>
                <a:gd name="T96" fmla="*/ 3492 w 10244"/>
                <a:gd name="T97" fmla="*/ 7302 h 10249"/>
                <a:gd name="T98" fmla="*/ 3020 w 10244"/>
                <a:gd name="T99" fmla="*/ 6852 h 10249"/>
                <a:gd name="T100" fmla="*/ 2668 w 10244"/>
                <a:gd name="T101" fmla="*/ 6301 h 10249"/>
                <a:gd name="T102" fmla="*/ 2455 w 10244"/>
                <a:gd name="T103" fmla="*/ 5669 h 10249"/>
                <a:gd name="T104" fmla="*/ 2403 w 10244"/>
                <a:gd name="T105" fmla="*/ 4981 h 10249"/>
                <a:gd name="T106" fmla="*/ 2521 w 10244"/>
                <a:gd name="T107" fmla="*/ 4312 h 10249"/>
                <a:gd name="T108" fmla="*/ 2792 w 10244"/>
                <a:gd name="T109" fmla="*/ 3710 h 10249"/>
                <a:gd name="T110" fmla="*/ 3195 w 10244"/>
                <a:gd name="T111" fmla="*/ 3197 h 10249"/>
                <a:gd name="T112" fmla="*/ 3709 w 10244"/>
                <a:gd name="T113" fmla="*/ 2793 h 10249"/>
                <a:gd name="T114" fmla="*/ 4310 w 10244"/>
                <a:gd name="T115" fmla="*/ 2521 h 10249"/>
                <a:gd name="T116" fmla="*/ 4979 w 10244"/>
                <a:gd name="T117" fmla="*/ 2402 h 10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244" h="10249">
                  <a:moveTo>
                    <a:pt x="6037" y="1022"/>
                  </a:moveTo>
                  <a:lnTo>
                    <a:pt x="6084" y="1032"/>
                  </a:lnTo>
                  <a:lnTo>
                    <a:pt x="6130" y="1044"/>
                  </a:lnTo>
                  <a:lnTo>
                    <a:pt x="6177" y="1056"/>
                  </a:lnTo>
                  <a:lnTo>
                    <a:pt x="6223" y="1068"/>
                  </a:lnTo>
                  <a:lnTo>
                    <a:pt x="6269" y="1081"/>
                  </a:lnTo>
                  <a:lnTo>
                    <a:pt x="6315" y="1094"/>
                  </a:lnTo>
                  <a:lnTo>
                    <a:pt x="6360" y="1108"/>
                  </a:lnTo>
                  <a:lnTo>
                    <a:pt x="6406" y="1122"/>
                  </a:lnTo>
                  <a:lnTo>
                    <a:pt x="6451" y="1137"/>
                  </a:lnTo>
                  <a:lnTo>
                    <a:pt x="6496" y="1152"/>
                  </a:lnTo>
                  <a:lnTo>
                    <a:pt x="6540" y="1169"/>
                  </a:lnTo>
                  <a:lnTo>
                    <a:pt x="6585" y="1185"/>
                  </a:lnTo>
                  <a:lnTo>
                    <a:pt x="6629" y="1201"/>
                  </a:lnTo>
                  <a:lnTo>
                    <a:pt x="6673" y="1219"/>
                  </a:lnTo>
                  <a:lnTo>
                    <a:pt x="6717" y="1237"/>
                  </a:lnTo>
                  <a:lnTo>
                    <a:pt x="6760" y="1255"/>
                  </a:lnTo>
                  <a:lnTo>
                    <a:pt x="6804" y="1274"/>
                  </a:lnTo>
                  <a:lnTo>
                    <a:pt x="6847" y="1292"/>
                  </a:lnTo>
                  <a:lnTo>
                    <a:pt x="6889" y="1313"/>
                  </a:lnTo>
                  <a:lnTo>
                    <a:pt x="6932" y="1332"/>
                  </a:lnTo>
                  <a:lnTo>
                    <a:pt x="6973" y="1353"/>
                  </a:lnTo>
                  <a:lnTo>
                    <a:pt x="7015" y="1374"/>
                  </a:lnTo>
                  <a:lnTo>
                    <a:pt x="7057" y="1396"/>
                  </a:lnTo>
                  <a:lnTo>
                    <a:pt x="7098" y="1417"/>
                  </a:lnTo>
                  <a:lnTo>
                    <a:pt x="7140" y="1440"/>
                  </a:lnTo>
                  <a:lnTo>
                    <a:pt x="7181" y="1463"/>
                  </a:lnTo>
                  <a:lnTo>
                    <a:pt x="7221" y="1486"/>
                  </a:lnTo>
                  <a:lnTo>
                    <a:pt x="7262" y="1509"/>
                  </a:lnTo>
                  <a:lnTo>
                    <a:pt x="7342" y="1559"/>
                  </a:lnTo>
                  <a:lnTo>
                    <a:pt x="7419" y="1609"/>
                  </a:lnTo>
                  <a:lnTo>
                    <a:pt x="8152" y="898"/>
                  </a:lnTo>
                  <a:lnTo>
                    <a:pt x="9431" y="2220"/>
                  </a:lnTo>
                  <a:lnTo>
                    <a:pt x="8698" y="2930"/>
                  </a:lnTo>
                  <a:lnTo>
                    <a:pt x="8743" y="3006"/>
                  </a:lnTo>
                  <a:lnTo>
                    <a:pt x="8787" y="3084"/>
                  </a:lnTo>
                  <a:lnTo>
                    <a:pt x="8829" y="3162"/>
                  </a:lnTo>
                  <a:lnTo>
                    <a:pt x="8870" y="3241"/>
                  </a:lnTo>
                  <a:lnTo>
                    <a:pt x="8909" y="3321"/>
                  </a:lnTo>
                  <a:lnTo>
                    <a:pt x="8947" y="3401"/>
                  </a:lnTo>
                  <a:lnTo>
                    <a:pt x="8983" y="3483"/>
                  </a:lnTo>
                  <a:lnTo>
                    <a:pt x="9016" y="3566"/>
                  </a:lnTo>
                  <a:lnTo>
                    <a:pt x="9048" y="3650"/>
                  </a:lnTo>
                  <a:lnTo>
                    <a:pt x="9079" y="3734"/>
                  </a:lnTo>
                  <a:lnTo>
                    <a:pt x="9107" y="3819"/>
                  </a:lnTo>
                  <a:lnTo>
                    <a:pt x="9135" y="3906"/>
                  </a:lnTo>
                  <a:lnTo>
                    <a:pt x="9160" y="3992"/>
                  </a:lnTo>
                  <a:lnTo>
                    <a:pt x="9183" y="4080"/>
                  </a:lnTo>
                  <a:lnTo>
                    <a:pt x="9205" y="4168"/>
                  </a:lnTo>
                  <a:lnTo>
                    <a:pt x="9224" y="4257"/>
                  </a:lnTo>
                  <a:lnTo>
                    <a:pt x="10244" y="4272"/>
                  </a:lnTo>
                  <a:lnTo>
                    <a:pt x="10219" y="6111"/>
                  </a:lnTo>
                  <a:lnTo>
                    <a:pt x="9199" y="6097"/>
                  </a:lnTo>
                  <a:lnTo>
                    <a:pt x="9177" y="6185"/>
                  </a:lnTo>
                  <a:lnTo>
                    <a:pt x="9153" y="6273"/>
                  </a:lnTo>
                  <a:lnTo>
                    <a:pt x="9127" y="6360"/>
                  </a:lnTo>
                  <a:lnTo>
                    <a:pt x="9099" y="6446"/>
                  </a:lnTo>
                  <a:lnTo>
                    <a:pt x="9071" y="6531"/>
                  </a:lnTo>
                  <a:lnTo>
                    <a:pt x="9039" y="6616"/>
                  </a:lnTo>
                  <a:lnTo>
                    <a:pt x="9006" y="6699"/>
                  </a:lnTo>
                  <a:lnTo>
                    <a:pt x="8971" y="6782"/>
                  </a:lnTo>
                  <a:lnTo>
                    <a:pt x="8936" y="6864"/>
                  </a:lnTo>
                  <a:lnTo>
                    <a:pt x="8898" y="6945"/>
                  </a:lnTo>
                  <a:lnTo>
                    <a:pt x="8858" y="7024"/>
                  </a:lnTo>
                  <a:lnTo>
                    <a:pt x="8817" y="7103"/>
                  </a:lnTo>
                  <a:lnTo>
                    <a:pt x="8774" y="7181"/>
                  </a:lnTo>
                  <a:lnTo>
                    <a:pt x="8729" y="7258"/>
                  </a:lnTo>
                  <a:lnTo>
                    <a:pt x="8683" y="7334"/>
                  </a:lnTo>
                  <a:lnTo>
                    <a:pt x="8636" y="7409"/>
                  </a:lnTo>
                  <a:lnTo>
                    <a:pt x="9350" y="8139"/>
                  </a:lnTo>
                  <a:lnTo>
                    <a:pt x="8035" y="9425"/>
                  </a:lnTo>
                  <a:lnTo>
                    <a:pt x="7322" y="8695"/>
                  </a:lnTo>
                  <a:lnTo>
                    <a:pt x="7246" y="8740"/>
                  </a:lnTo>
                  <a:lnTo>
                    <a:pt x="7170" y="8785"/>
                  </a:lnTo>
                  <a:lnTo>
                    <a:pt x="7092" y="8827"/>
                  </a:lnTo>
                  <a:lnTo>
                    <a:pt x="7013" y="8868"/>
                  </a:lnTo>
                  <a:lnTo>
                    <a:pt x="6934" y="8908"/>
                  </a:lnTo>
                  <a:lnTo>
                    <a:pt x="6853" y="8946"/>
                  </a:lnTo>
                  <a:lnTo>
                    <a:pt x="6771" y="8982"/>
                  </a:lnTo>
                  <a:lnTo>
                    <a:pt x="6689" y="9017"/>
                  </a:lnTo>
                  <a:lnTo>
                    <a:pt x="6605" y="9049"/>
                  </a:lnTo>
                  <a:lnTo>
                    <a:pt x="6522" y="9080"/>
                  </a:lnTo>
                  <a:lnTo>
                    <a:pt x="6436" y="9110"/>
                  </a:lnTo>
                  <a:lnTo>
                    <a:pt x="6350" y="9137"/>
                  </a:lnTo>
                  <a:lnTo>
                    <a:pt x="6264" y="9162"/>
                  </a:lnTo>
                  <a:lnTo>
                    <a:pt x="6176" y="9187"/>
                  </a:lnTo>
                  <a:lnTo>
                    <a:pt x="6088" y="9208"/>
                  </a:lnTo>
                  <a:lnTo>
                    <a:pt x="5999" y="9228"/>
                  </a:lnTo>
                  <a:lnTo>
                    <a:pt x="5990" y="10249"/>
                  </a:lnTo>
                  <a:lnTo>
                    <a:pt x="4152" y="10232"/>
                  </a:lnTo>
                  <a:lnTo>
                    <a:pt x="4162" y="9211"/>
                  </a:lnTo>
                  <a:lnTo>
                    <a:pt x="4074" y="9190"/>
                  </a:lnTo>
                  <a:lnTo>
                    <a:pt x="3986" y="9166"/>
                  </a:lnTo>
                  <a:lnTo>
                    <a:pt x="3899" y="9141"/>
                  </a:lnTo>
                  <a:lnTo>
                    <a:pt x="3813" y="9114"/>
                  </a:lnTo>
                  <a:lnTo>
                    <a:pt x="3727" y="9084"/>
                  </a:lnTo>
                  <a:lnTo>
                    <a:pt x="3643" y="9054"/>
                  </a:lnTo>
                  <a:lnTo>
                    <a:pt x="3559" y="9022"/>
                  </a:lnTo>
                  <a:lnTo>
                    <a:pt x="3477" y="8987"/>
                  </a:lnTo>
                  <a:lnTo>
                    <a:pt x="3395" y="8951"/>
                  </a:lnTo>
                  <a:lnTo>
                    <a:pt x="3314" y="8913"/>
                  </a:lnTo>
                  <a:lnTo>
                    <a:pt x="3234" y="8874"/>
                  </a:lnTo>
                  <a:lnTo>
                    <a:pt x="3154" y="8833"/>
                  </a:lnTo>
                  <a:lnTo>
                    <a:pt x="3077" y="8790"/>
                  </a:lnTo>
                  <a:lnTo>
                    <a:pt x="3000" y="8746"/>
                  </a:lnTo>
                  <a:lnTo>
                    <a:pt x="2923" y="8701"/>
                  </a:lnTo>
                  <a:lnTo>
                    <a:pt x="2849" y="8653"/>
                  </a:lnTo>
                  <a:lnTo>
                    <a:pt x="2123" y="9371"/>
                  </a:lnTo>
                  <a:lnTo>
                    <a:pt x="832" y="8062"/>
                  </a:lnTo>
                  <a:lnTo>
                    <a:pt x="1558" y="7344"/>
                  </a:lnTo>
                  <a:lnTo>
                    <a:pt x="1512" y="7268"/>
                  </a:lnTo>
                  <a:lnTo>
                    <a:pt x="1467" y="7191"/>
                  </a:lnTo>
                  <a:lnTo>
                    <a:pt x="1424" y="7115"/>
                  </a:lnTo>
                  <a:lnTo>
                    <a:pt x="1383" y="7036"/>
                  </a:lnTo>
                  <a:lnTo>
                    <a:pt x="1344" y="6956"/>
                  </a:lnTo>
                  <a:lnTo>
                    <a:pt x="1306" y="6875"/>
                  </a:lnTo>
                  <a:lnTo>
                    <a:pt x="1269" y="6793"/>
                  </a:lnTo>
                  <a:lnTo>
                    <a:pt x="1234" y="6711"/>
                  </a:lnTo>
                  <a:lnTo>
                    <a:pt x="1201" y="6628"/>
                  </a:lnTo>
                  <a:lnTo>
                    <a:pt x="1170" y="6543"/>
                  </a:lnTo>
                  <a:lnTo>
                    <a:pt x="1140" y="6458"/>
                  </a:lnTo>
                  <a:lnTo>
                    <a:pt x="1112" y="6372"/>
                  </a:lnTo>
                  <a:lnTo>
                    <a:pt x="1087" y="6286"/>
                  </a:lnTo>
                  <a:lnTo>
                    <a:pt x="1062" y="6198"/>
                  </a:lnTo>
                  <a:lnTo>
                    <a:pt x="1040" y="6110"/>
                  </a:lnTo>
                  <a:lnTo>
                    <a:pt x="1019" y="6022"/>
                  </a:lnTo>
                  <a:lnTo>
                    <a:pt x="0" y="6017"/>
                  </a:lnTo>
                  <a:lnTo>
                    <a:pt x="8" y="4177"/>
                  </a:lnTo>
                  <a:lnTo>
                    <a:pt x="1029" y="4183"/>
                  </a:lnTo>
                  <a:lnTo>
                    <a:pt x="1049" y="4093"/>
                  </a:lnTo>
                  <a:lnTo>
                    <a:pt x="1073" y="4005"/>
                  </a:lnTo>
                  <a:lnTo>
                    <a:pt x="1097" y="3918"/>
                  </a:lnTo>
                  <a:lnTo>
                    <a:pt x="1124" y="3832"/>
                  </a:lnTo>
                  <a:lnTo>
                    <a:pt x="1152" y="3746"/>
                  </a:lnTo>
                  <a:lnTo>
                    <a:pt x="1183" y="3662"/>
                  </a:lnTo>
                  <a:lnTo>
                    <a:pt x="1215" y="3579"/>
                  </a:lnTo>
                  <a:lnTo>
                    <a:pt x="1248" y="3496"/>
                  </a:lnTo>
                  <a:lnTo>
                    <a:pt x="1284" y="3413"/>
                  </a:lnTo>
                  <a:lnTo>
                    <a:pt x="1322" y="3332"/>
                  </a:lnTo>
                  <a:lnTo>
                    <a:pt x="1361" y="3252"/>
                  </a:lnTo>
                  <a:lnTo>
                    <a:pt x="1401" y="3172"/>
                  </a:lnTo>
                  <a:lnTo>
                    <a:pt x="1443" y="3094"/>
                  </a:lnTo>
                  <a:lnTo>
                    <a:pt x="1487" y="3016"/>
                  </a:lnTo>
                  <a:lnTo>
                    <a:pt x="1532" y="2941"/>
                  </a:lnTo>
                  <a:lnTo>
                    <a:pt x="1579" y="2865"/>
                  </a:lnTo>
                  <a:lnTo>
                    <a:pt x="859" y="2141"/>
                  </a:lnTo>
                  <a:lnTo>
                    <a:pt x="2162" y="843"/>
                  </a:lnTo>
                  <a:lnTo>
                    <a:pt x="2881" y="1568"/>
                  </a:lnTo>
                  <a:lnTo>
                    <a:pt x="2956" y="1521"/>
                  </a:lnTo>
                  <a:lnTo>
                    <a:pt x="3033" y="1476"/>
                  </a:lnTo>
                  <a:lnTo>
                    <a:pt x="3110" y="1433"/>
                  </a:lnTo>
                  <a:lnTo>
                    <a:pt x="3189" y="1391"/>
                  </a:lnTo>
                  <a:lnTo>
                    <a:pt x="3268" y="1351"/>
                  </a:lnTo>
                  <a:lnTo>
                    <a:pt x="3349" y="1312"/>
                  </a:lnTo>
                  <a:lnTo>
                    <a:pt x="3429" y="1275"/>
                  </a:lnTo>
                  <a:lnTo>
                    <a:pt x="3512" y="1240"/>
                  </a:lnTo>
                  <a:lnTo>
                    <a:pt x="3595" y="1206"/>
                  </a:lnTo>
                  <a:lnTo>
                    <a:pt x="3679" y="1175"/>
                  </a:lnTo>
                  <a:lnTo>
                    <a:pt x="3764" y="1145"/>
                  </a:lnTo>
                  <a:lnTo>
                    <a:pt x="3849" y="1116"/>
                  </a:lnTo>
                  <a:lnTo>
                    <a:pt x="3936" y="1090"/>
                  </a:lnTo>
                  <a:lnTo>
                    <a:pt x="4023" y="1065"/>
                  </a:lnTo>
                  <a:lnTo>
                    <a:pt x="4110" y="1043"/>
                  </a:lnTo>
                  <a:lnTo>
                    <a:pt x="4199" y="1022"/>
                  </a:lnTo>
                  <a:lnTo>
                    <a:pt x="4199" y="0"/>
                  </a:lnTo>
                  <a:lnTo>
                    <a:pt x="6037" y="0"/>
                  </a:lnTo>
                  <a:lnTo>
                    <a:pt x="6037" y="1022"/>
                  </a:lnTo>
                  <a:close/>
                  <a:moveTo>
                    <a:pt x="5118" y="2399"/>
                  </a:moveTo>
                  <a:lnTo>
                    <a:pt x="5258" y="2402"/>
                  </a:lnTo>
                  <a:lnTo>
                    <a:pt x="5396" y="2412"/>
                  </a:lnTo>
                  <a:lnTo>
                    <a:pt x="5532" y="2430"/>
                  </a:lnTo>
                  <a:lnTo>
                    <a:pt x="5666" y="2454"/>
                  </a:lnTo>
                  <a:lnTo>
                    <a:pt x="5798" y="2484"/>
                  </a:lnTo>
                  <a:lnTo>
                    <a:pt x="5926" y="2521"/>
                  </a:lnTo>
                  <a:lnTo>
                    <a:pt x="6053" y="2564"/>
                  </a:lnTo>
                  <a:lnTo>
                    <a:pt x="6176" y="2613"/>
                  </a:lnTo>
                  <a:lnTo>
                    <a:pt x="6297" y="2667"/>
                  </a:lnTo>
                  <a:lnTo>
                    <a:pt x="6414" y="2728"/>
                  </a:lnTo>
                  <a:lnTo>
                    <a:pt x="6528" y="2793"/>
                  </a:lnTo>
                  <a:lnTo>
                    <a:pt x="6638" y="2864"/>
                  </a:lnTo>
                  <a:lnTo>
                    <a:pt x="6744" y="2940"/>
                  </a:lnTo>
                  <a:lnTo>
                    <a:pt x="6848" y="3021"/>
                  </a:lnTo>
                  <a:lnTo>
                    <a:pt x="6946" y="3106"/>
                  </a:lnTo>
                  <a:lnTo>
                    <a:pt x="7041" y="3197"/>
                  </a:lnTo>
                  <a:lnTo>
                    <a:pt x="7131" y="3291"/>
                  </a:lnTo>
                  <a:lnTo>
                    <a:pt x="7216" y="3389"/>
                  </a:lnTo>
                  <a:lnTo>
                    <a:pt x="7297" y="3493"/>
                  </a:lnTo>
                  <a:lnTo>
                    <a:pt x="7372" y="3599"/>
                  </a:lnTo>
                  <a:lnTo>
                    <a:pt x="7443" y="3710"/>
                  </a:lnTo>
                  <a:lnTo>
                    <a:pt x="7508" y="3823"/>
                  </a:lnTo>
                  <a:lnTo>
                    <a:pt x="7569" y="3941"/>
                  </a:lnTo>
                  <a:lnTo>
                    <a:pt x="7623" y="4062"/>
                  </a:lnTo>
                  <a:lnTo>
                    <a:pt x="7672" y="4185"/>
                  </a:lnTo>
                  <a:lnTo>
                    <a:pt x="7715" y="4312"/>
                  </a:lnTo>
                  <a:lnTo>
                    <a:pt x="7752" y="4441"/>
                  </a:lnTo>
                  <a:lnTo>
                    <a:pt x="7781" y="4573"/>
                  </a:lnTo>
                  <a:lnTo>
                    <a:pt x="7806" y="4707"/>
                  </a:lnTo>
                  <a:lnTo>
                    <a:pt x="7823" y="4843"/>
                  </a:lnTo>
                  <a:lnTo>
                    <a:pt x="7833" y="4981"/>
                  </a:lnTo>
                  <a:lnTo>
                    <a:pt x="7836" y="5121"/>
                  </a:lnTo>
                  <a:lnTo>
                    <a:pt x="7833" y="5261"/>
                  </a:lnTo>
                  <a:lnTo>
                    <a:pt x="7823" y="5399"/>
                  </a:lnTo>
                  <a:lnTo>
                    <a:pt x="7806" y="5535"/>
                  </a:lnTo>
                  <a:lnTo>
                    <a:pt x="7781" y="5669"/>
                  </a:lnTo>
                  <a:lnTo>
                    <a:pt x="7752" y="5801"/>
                  </a:lnTo>
                  <a:lnTo>
                    <a:pt x="7715" y="5930"/>
                  </a:lnTo>
                  <a:lnTo>
                    <a:pt x="7672" y="6057"/>
                  </a:lnTo>
                  <a:lnTo>
                    <a:pt x="7623" y="6181"/>
                  </a:lnTo>
                  <a:lnTo>
                    <a:pt x="7569" y="6301"/>
                  </a:lnTo>
                  <a:lnTo>
                    <a:pt x="7508" y="6418"/>
                  </a:lnTo>
                  <a:lnTo>
                    <a:pt x="7443" y="6532"/>
                  </a:lnTo>
                  <a:lnTo>
                    <a:pt x="7372" y="6643"/>
                  </a:lnTo>
                  <a:lnTo>
                    <a:pt x="7297" y="6749"/>
                  </a:lnTo>
                  <a:lnTo>
                    <a:pt x="7216" y="6852"/>
                  </a:lnTo>
                  <a:lnTo>
                    <a:pt x="7131" y="6951"/>
                  </a:lnTo>
                  <a:lnTo>
                    <a:pt x="7041" y="7046"/>
                  </a:lnTo>
                  <a:lnTo>
                    <a:pt x="6946" y="7136"/>
                  </a:lnTo>
                  <a:lnTo>
                    <a:pt x="6848" y="7221"/>
                  </a:lnTo>
                  <a:lnTo>
                    <a:pt x="6744" y="7302"/>
                  </a:lnTo>
                  <a:lnTo>
                    <a:pt x="6638" y="7378"/>
                  </a:lnTo>
                  <a:lnTo>
                    <a:pt x="6528" y="7448"/>
                  </a:lnTo>
                  <a:lnTo>
                    <a:pt x="6414" y="7514"/>
                  </a:lnTo>
                  <a:lnTo>
                    <a:pt x="6297" y="7574"/>
                  </a:lnTo>
                  <a:lnTo>
                    <a:pt x="6176" y="7629"/>
                  </a:lnTo>
                  <a:lnTo>
                    <a:pt x="6053" y="7678"/>
                  </a:lnTo>
                  <a:lnTo>
                    <a:pt x="5926" y="7721"/>
                  </a:lnTo>
                  <a:lnTo>
                    <a:pt x="5798" y="7758"/>
                  </a:lnTo>
                  <a:lnTo>
                    <a:pt x="5666" y="7787"/>
                  </a:lnTo>
                  <a:lnTo>
                    <a:pt x="5532" y="7812"/>
                  </a:lnTo>
                  <a:lnTo>
                    <a:pt x="5396" y="7829"/>
                  </a:lnTo>
                  <a:lnTo>
                    <a:pt x="5258" y="7839"/>
                  </a:lnTo>
                  <a:lnTo>
                    <a:pt x="5118" y="7842"/>
                  </a:lnTo>
                  <a:lnTo>
                    <a:pt x="4979" y="7839"/>
                  </a:lnTo>
                  <a:lnTo>
                    <a:pt x="4841" y="7829"/>
                  </a:lnTo>
                  <a:lnTo>
                    <a:pt x="4704" y="7812"/>
                  </a:lnTo>
                  <a:lnTo>
                    <a:pt x="4571" y="7787"/>
                  </a:lnTo>
                  <a:lnTo>
                    <a:pt x="4439" y="7758"/>
                  </a:lnTo>
                  <a:lnTo>
                    <a:pt x="4310" y="7721"/>
                  </a:lnTo>
                  <a:lnTo>
                    <a:pt x="4183" y="7678"/>
                  </a:lnTo>
                  <a:lnTo>
                    <a:pt x="4059" y="7629"/>
                  </a:lnTo>
                  <a:lnTo>
                    <a:pt x="3940" y="7574"/>
                  </a:lnTo>
                  <a:lnTo>
                    <a:pt x="3822" y="7514"/>
                  </a:lnTo>
                  <a:lnTo>
                    <a:pt x="3709" y="7448"/>
                  </a:lnTo>
                  <a:lnTo>
                    <a:pt x="3598" y="7378"/>
                  </a:lnTo>
                  <a:lnTo>
                    <a:pt x="3492" y="7302"/>
                  </a:lnTo>
                  <a:lnTo>
                    <a:pt x="3389" y="7221"/>
                  </a:lnTo>
                  <a:lnTo>
                    <a:pt x="3290" y="7136"/>
                  </a:lnTo>
                  <a:lnTo>
                    <a:pt x="3195" y="7046"/>
                  </a:lnTo>
                  <a:lnTo>
                    <a:pt x="3105" y="6951"/>
                  </a:lnTo>
                  <a:lnTo>
                    <a:pt x="3020" y="6852"/>
                  </a:lnTo>
                  <a:lnTo>
                    <a:pt x="2940" y="6749"/>
                  </a:lnTo>
                  <a:lnTo>
                    <a:pt x="2864" y="6643"/>
                  </a:lnTo>
                  <a:lnTo>
                    <a:pt x="2792" y="6532"/>
                  </a:lnTo>
                  <a:lnTo>
                    <a:pt x="2727" y="6418"/>
                  </a:lnTo>
                  <a:lnTo>
                    <a:pt x="2668" y="6301"/>
                  </a:lnTo>
                  <a:lnTo>
                    <a:pt x="2612" y="6181"/>
                  </a:lnTo>
                  <a:lnTo>
                    <a:pt x="2564" y="6057"/>
                  </a:lnTo>
                  <a:lnTo>
                    <a:pt x="2521" y="5930"/>
                  </a:lnTo>
                  <a:lnTo>
                    <a:pt x="2485" y="5801"/>
                  </a:lnTo>
                  <a:lnTo>
                    <a:pt x="2455" y="5669"/>
                  </a:lnTo>
                  <a:lnTo>
                    <a:pt x="2430" y="5535"/>
                  </a:lnTo>
                  <a:lnTo>
                    <a:pt x="2413" y="5399"/>
                  </a:lnTo>
                  <a:lnTo>
                    <a:pt x="2403" y="5261"/>
                  </a:lnTo>
                  <a:lnTo>
                    <a:pt x="2400" y="5121"/>
                  </a:lnTo>
                  <a:lnTo>
                    <a:pt x="2403" y="4981"/>
                  </a:lnTo>
                  <a:lnTo>
                    <a:pt x="2413" y="4843"/>
                  </a:lnTo>
                  <a:lnTo>
                    <a:pt x="2430" y="4707"/>
                  </a:lnTo>
                  <a:lnTo>
                    <a:pt x="2455" y="4573"/>
                  </a:lnTo>
                  <a:lnTo>
                    <a:pt x="2485" y="4441"/>
                  </a:lnTo>
                  <a:lnTo>
                    <a:pt x="2521" y="4312"/>
                  </a:lnTo>
                  <a:lnTo>
                    <a:pt x="2564" y="4185"/>
                  </a:lnTo>
                  <a:lnTo>
                    <a:pt x="2612" y="4062"/>
                  </a:lnTo>
                  <a:lnTo>
                    <a:pt x="2668" y="3941"/>
                  </a:lnTo>
                  <a:lnTo>
                    <a:pt x="2727" y="3823"/>
                  </a:lnTo>
                  <a:lnTo>
                    <a:pt x="2792" y="3710"/>
                  </a:lnTo>
                  <a:lnTo>
                    <a:pt x="2864" y="3599"/>
                  </a:lnTo>
                  <a:lnTo>
                    <a:pt x="2940" y="3493"/>
                  </a:lnTo>
                  <a:lnTo>
                    <a:pt x="3020" y="3389"/>
                  </a:lnTo>
                  <a:lnTo>
                    <a:pt x="3105" y="3291"/>
                  </a:lnTo>
                  <a:lnTo>
                    <a:pt x="3195" y="3197"/>
                  </a:lnTo>
                  <a:lnTo>
                    <a:pt x="3290" y="3106"/>
                  </a:lnTo>
                  <a:lnTo>
                    <a:pt x="3389" y="3021"/>
                  </a:lnTo>
                  <a:lnTo>
                    <a:pt x="3492" y="2940"/>
                  </a:lnTo>
                  <a:lnTo>
                    <a:pt x="3598" y="2864"/>
                  </a:lnTo>
                  <a:lnTo>
                    <a:pt x="3709" y="2793"/>
                  </a:lnTo>
                  <a:lnTo>
                    <a:pt x="3822" y="2728"/>
                  </a:lnTo>
                  <a:lnTo>
                    <a:pt x="3940" y="2667"/>
                  </a:lnTo>
                  <a:lnTo>
                    <a:pt x="4059" y="2613"/>
                  </a:lnTo>
                  <a:lnTo>
                    <a:pt x="4183" y="2564"/>
                  </a:lnTo>
                  <a:lnTo>
                    <a:pt x="4310" y="2521"/>
                  </a:lnTo>
                  <a:lnTo>
                    <a:pt x="4439" y="2484"/>
                  </a:lnTo>
                  <a:lnTo>
                    <a:pt x="4571" y="2454"/>
                  </a:lnTo>
                  <a:lnTo>
                    <a:pt x="4704" y="2430"/>
                  </a:lnTo>
                  <a:lnTo>
                    <a:pt x="4841" y="2412"/>
                  </a:lnTo>
                  <a:lnTo>
                    <a:pt x="4979" y="2402"/>
                  </a:lnTo>
                  <a:lnTo>
                    <a:pt x="5118" y="2399"/>
                  </a:lnTo>
                  <a:close/>
                </a:path>
              </a:pathLst>
            </a:custGeom>
            <a:solidFill>
              <a:schemeClr val="accent1"/>
            </a:solidFill>
            <a:ln>
              <a:noFill/>
            </a:ln>
          </p:spPr>
          <p:txBody>
            <a:bodyPr wrap="square" lIns="91440" tIns="45720" rIns="91440" bIns="45720" anchor="ctr">
              <a:normAutofit fontScale="100000"/>
            </a:bodyPr>
            <a:lstStyle/>
            <a:p>
              <a:pPr algn="ctr"/>
              <a:endParaRPr>
                <a:latin typeface="Arial"/>
                <a:ea typeface="Microsoft YaHei"/>
                <a:cs typeface="微软雅黑"/>
                <a:sym typeface="Arial"/>
              </a:endParaRPr>
            </a:p>
          </p:txBody>
        </p:sp>
        <p:sp>
          <p:nvSpPr>
            <p:cNvPr id="108" name="iṣļiḍè"/>
            <p:cNvSpPr/>
            <p:nvPr/>
          </p:nvSpPr>
          <p:spPr bwMode="auto">
            <a:xfrm rot="0" flipH="false" flipV="false">
              <a:off x="4091463" y="2643217"/>
              <a:ext cx="1116707" cy="1117797"/>
            </a:xfrm>
            <a:custGeom>
              <a:avLst/>
              <a:gdLst>
                <a:gd name="T0" fmla="*/ 6223 w 10244"/>
                <a:gd name="T1" fmla="*/ 1068 h 10249"/>
                <a:gd name="T2" fmla="*/ 6451 w 10244"/>
                <a:gd name="T3" fmla="*/ 1137 h 10249"/>
                <a:gd name="T4" fmla="*/ 6673 w 10244"/>
                <a:gd name="T5" fmla="*/ 1219 h 10249"/>
                <a:gd name="T6" fmla="*/ 6889 w 10244"/>
                <a:gd name="T7" fmla="*/ 1313 h 10249"/>
                <a:gd name="T8" fmla="*/ 7098 w 10244"/>
                <a:gd name="T9" fmla="*/ 1417 h 10249"/>
                <a:gd name="T10" fmla="*/ 7342 w 10244"/>
                <a:gd name="T11" fmla="*/ 1559 h 10249"/>
                <a:gd name="T12" fmla="*/ 8743 w 10244"/>
                <a:gd name="T13" fmla="*/ 3006 h 10249"/>
                <a:gd name="T14" fmla="*/ 8947 w 10244"/>
                <a:gd name="T15" fmla="*/ 3401 h 10249"/>
                <a:gd name="T16" fmla="*/ 9107 w 10244"/>
                <a:gd name="T17" fmla="*/ 3819 h 10249"/>
                <a:gd name="T18" fmla="*/ 9224 w 10244"/>
                <a:gd name="T19" fmla="*/ 4257 h 10249"/>
                <a:gd name="T20" fmla="*/ 9153 w 10244"/>
                <a:gd name="T21" fmla="*/ 6273 h 10249"/>
                <a:gd name="T22" fmla="*/ 9006 w 10244"/>
                <a:gd name="T23" fmla="*/ 6699 h 10249"/>
                <a:gd name="T24" fmla="*/ 8817 w 10244"/>
                <a:gd name="T25" fmla="*/ 7103 h 10249"/>
                <a:gd name="T26" fmla="*/ 9350 w 10244"/>
                <a:gd name="T27" fmla="*/ 8139 h 10249"/>
                <a:gd name="T28" fmla="*/ 7092 w 10244"/>
                <a:gd name="T29" fmla="*/ 8827 h 10249"/>
                <a:gd name="T30" fmla="*/ 6689 w 10244"/>
                <a:gd name="T31" fmla="*/ 9017 h 10249"/>
                <a:gd name="T32" fmla="*/ 6264 w 10244"/>
                <a:gd name="T33" fmla="*/ 9162 h 10249"/>
                <a:gd name="T34" fmla="*/ 4152 w 10244"/>
                <a:gd name="T35" fmla="*/ 10232 h 10249"/>
                <a:gd name="T36" fmla="*/ 3813 w 10244"/>
                <a:gd name="T37" fmla="*/ 9114 h 10249"/>
                <a:gd name="T38" fmla="*/ 3395 w 10244"/>
                <a:gd name="T39" fmla="*/ 8951 h 10249"/>
                <a:gd name="T40" fmla="*/ 3000 w 10244"/>
                <a:gd name="T41" fmla="*/ 8746 h 10249"/>
                <a:gd name="T42" fmla="*/ 1558 w 10244"/>
                <a:gd name="T43" fmla="*/ 7344 h 10249"/>
                <a:gd name="T44" fmla="*/ 1344 w 10244"/>
                <a:gd name="T45" fmla="*/ 6956 h 10249"/>
                <a:gd name="T46" fmla="*/ 1170 w 10244"/>
                <a:gd name="T47" fmla="*/ 6543 h 10249"/>
                <a:gd name="T48" fmla="*/ 1040 w 10244"/>
                <a:gd name="T49" fmla="*/ 6110 h 10249"/>
                <a:gd name="T50" fmla="*/ 1049 w 10244"/>
                <a:gd name="T51" fmla="*/ 4093 h 10249"/>
                <a:gd name="T52" fmla="*/ 1183 w 10244"/>
                <a:gd name="T53" fmla="*/ 3662 h 10249"/>
                <a:gd name="T54" fmla="*/ 1361 w 10244"/>
                <a:gd name="T55" fmla="*/ 3252 h 10249"/>
                <a:gd name="T56" fmla="*/ 1579 w 10244"/>
                <a:gd name="T57" fmla="*/ 2865 h 10249"/>
                <a:gd name="T58" fmla="*/ 3033 w 10244"/>
                <a:gd name="T59" fmla="*/ 1476 h 10249"/>
                <a:gd name="T60" fmla="*/ 3429 w 10244"/>
                <a:gd name="T61" fmla="*/ 1275 h 10249"/>
                <a:gd name="T62" fmla="*/ 3849 w 10244"/>
                <a:gd name="T63" fmla="*/ 1116 h 10249"/>
                <a:gd name="T64" fmla="*/ 4199 w 10244"/>
                <a:gd name="T65" fmla="*/ 0 h 10249"/>
                <a:gd name="T66" fmla="*/ 5396 w 10244"/>
                <a:gd name="T67" fmla="*/ 2412 h 10249"/>
                <a:gd name="T68" fmla="*/ 6053 w 10244"/>
                <a:gd name="T69" fmla="*/ 2564 h 10249"/>
                <a:gd name="T70" fmla="*/ 6638 w 10244"/>
                <a:gd name="T71" fmla="*/ 2864 h 10249"/>
                <a:gd name="T72" fmla="*/ 7131 w 10244"/>
                <a:gd name="T73" fmla="*/ 3291 h 10249"/>
                <a:gd name="T74" fmla="*/ 7508 w 10244"/>
                <a:gd name="T75" fmla="*/ 3823 h 10249"/>
                <a:gd name="T76" fmla="*/ 7752 w 10244"/>
                <a:gd name="T77" fmla="*/ 4441 h 10249"/>
                <a:gd name="T78" fmla="*/ 7836 w 10244"/>
                <a:gd name="T79" fmla="*/ 5121 h 10249"/>
                <a:gd name="T80" fmla="*/ 7752 w 10244"/>
                <a:gd name="T81" fmla="*/ 5801 h 10249"/>
                <a:gd name="T82" fmla="*/ 7508 w 10244"/>
                <a:gd name="T83" fmla="*/ 6418 h 10249"/>
                <a:gd name="T84" fmla="*/ 7131 w 10244"/>
                <a:gd name="T85" fmla="*/ 6951 h 10249"/>
                <a:gd name="T86" fmla="*/ 6638 w 10244"/>
                <a:gd name="T87" fmla="*/ 7378 h 10249"/>
                <a:gd name="T88" fmla="*/ 6053 w 10244"/>
                <a:gd name="T89" fmla="*/ 7678 h 10249"/>
                <a:gd name="T90" fmla="*/ 5396 w 10244"/>
                <a:gd name="T91" fmla="*/ 7829 h 10249"/>
                <a:gd name="T92" fmla="*/ 4704 w 10244"/>
                <a:gd name="T93" fmla="*/ 7812 h 10249"/>
                <a:gd name="T94" fmla="*/ 4059 w 10244"/>
                <a:gd name="T95" fmla="*/ 7629 h 10249"/>
                <a:gd name="T96" fmla="*/ 3492 w 10244"/>
                <a:gd name="T97" fmla="*/ 7302 h 10249"/>
                <a:gd name="T98" fmla="*/ 3020 w 10244"/>
                <a:gd name="T99" fmla="*/ 6852 h 10249"/>
                <a:gd name="T100" fmla="*/ 2668 w 10244"/>
                <a:gd name="T101" fmla="*/ 6301 h 10249"/>
                <a:gd name="T102" fmla="*/ 2455 w 10244"/>
                <a:gd name="T103" fmla="*/ 5669 h 10249"/>
                <a:gd name="T104" fmla="*/ 2403 w 10244"/>
                <a:gd name="T105" fmla="*/ 4981 h 10249"/>
                <a:gd name="T106" fmla="*/ 2521 w 10244"/>
                <a:gd name="T107" fmla="*/ 4312 h 10249"/>
                <a:gd name="T108" fmla="*/ 2792 w 10244"/>
                <a:gd name="T109" fmla="*/ 3710 h 10249"/>
                <a:gd name="T110" fmla="*/ 3195 w 10244"/>
                <a:gd name="T111" fmla="*/ 3197 h 10249"/>
                <a:gd name="T112" fmla="*/ 3709 w 10244"/>
                <a:gd name="T113" fmla="*/ 2793 h 10249"/>
                <a:gd name="T114" fmla="*/ 4310 w 10244"/>
                <a:gd name="T115" fmla="*/ 2521 h 10249"/>
                <a:gd name="T116" fmla="*/ 4979 w 10244"/>
                <a:gd name="T117" fmla="*/ 2402 h 10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244" h="10249">
                  <a:moveTo>
                    <a:pt x="6037" y="1022"/>
                  </a:moveTo>
                  <a:lnTo>
                    <a:pt x="6084" y="1032"/>
                  </a:lnTo>
                  <a:lnTo>
                    <a:pt x="6130" y="1044"/>
                  </a:lnTo>
                  <a:lnTo>
                    <a:pt x="6177" y="1056"/>
                  </a:lnTo>
                  <a:lnTo>
                    <a:pt x="6223" y="1068"/>
                  </a:lnTo>
                  <a:lnTo>
                    <a:pt x="6269" y="1081"/>
                  </a:lnTo>
                  <a:lnTo>
                    <a:pt x="6315" y="1094"/>
                  </a:lnTo>
                  <a:lnTo>
                    <a:pt x="6360" y="1108"/>
                  </a:lnTo>
                  <a:lnTo>
                    <a:pt x="6406" y="1122"/>
                  </a:lnTo>
                  <a:lnTo>
                    <a:pt x="6451" y="1137"/>
                  </a:lnTo>
                  <a:lnTo>
                    <a:pt x="6496" y="1152"/>
                  </a:lnTo>
                  <a:lnTo>
                    <a:pt x="6540" y="1169"/>
                  </a:lnTo>
                  <a:lnTo>
                    <a:pt x="6585" y="1185"/>
                  </a:lnTo>
                  <a:lnTo>
                    <a:pt x="6629" y="1201"/>
                  </a:lnTo>
                  <a:lnTo>
                    <a:pt x="6673" y="1219"/>
                  </a:lnTo>
                  <a:lnTo>
                    <a:pt x="6717" y="1237"/>
                  </a:lnTo>
                  <a:lnTo>
                    <a:pt x="6760" y="1255"/>
                  </a:lnTo>
                  <a:lnTo>
                    <a:pt x="6804" y="1274"/>
                  </a:lnTo>
                  <a:lnTo>
                    <a:pt x="6847" y="1292"/>
                  </a:lnTo>
                  <a:lnTo>
                    <a:pt x="6889" y="1313"/>
                  </a:lnTo>
                  <a:lnTo>
                    <a:pt x="6932" y="1332"/>
                  </a:lnTo>
                  <a:lnTo>
                    <a:pt x="6973" y="1353"/>
                  </a:lnTo>
                  <a:lnTo>
                    <a:pt x="7015" y="1374"/>
                  </a:lnTo>
                  <a:lnTo>
                    <a:pt x="7057" y="1396"/>
                  </a:lnTo>
                  <a:lnTo>
                    <a:pt x="7098" y="1417"/>
                  </a:lnTo>
                  <a:lnTo>
                    <a:pt x="7140" y="1440"/>
                  </a:lnTo>
                  <a:lnTo>
                    <a:pt x="7181" y="1463"/>
                  </a:lnTo>
                  <a:lnTo>
                    <a:pt x="7221" y="1486"/>
                  </a:lnTo>
                  <a:lnTo>
                    <a:pt x="7262" y="1509"/>
                  </a:lnTo>
                  <a:lnTo>
                    <a:pt x="7342" y="1559"/>
                  </a:lnTo>
                  <a:lnTo>
                    <a:pt x="7419" y="1609"/>
                  </a:lnTo>
                  <a:lnTo>
                    <a:pt x="8152" y="898"/>
                  </a:lnTo>
                  <a:lnTo>
                    <a:pt x="9431" y="2220"/>
                  </a:lnTo>
                  <a:lnTo>
                    <a:pt x="8698" y="2930"/>
                  </a:lnTo>
                  <a:lnTo>
                    <a:pt x="8743" y="3006"/>
                  </a:lnTo>
                  <a:lnTo>
                    <a:pt x="8787" y="3084"/>
                  </a:lnTo>
                  <a:lnTo>
                    <a:pt x="8829" y="3162"/>
                  </a:lnTo>
                  <a:lnTo>
                    <a:pt x="8870" y="3241"/>
                  </a:lnTo>
                  <a:lnTo>
                    <a:pt x="8909" y="3321"/>
                  </a:lnTo>
                  <a:lnTo>
                    <a:pt x="8947" y="3401"/>
                  </a:lnTo>
                  <a:lnTo>
                    <a:pt x="8983" y="3483"/>
                  </a:lnTo>
                  <a:lnTo>
                    <a:pt x="9016" y="3566"/>
                  </a:lnTo>
                  <a:lnTo>
                    <a:pt x="9048" y="3650"/>
                  </a:lnTo>
                  <a:lnTo>
                    <a:pt x="9079" y="3734"/>
                  </a:lnTo>
                  <a:lnTo>
                    <a:pt x="9107" y="3819"/>
                  </a:lnTo>
                  <a:lnTo>
                    <a:pt x="9135" y="3906"/>
                  </a:lnTo>
                  <a:lnTo>
                    <a:pt x="9160" y="3992"/>
                  </a:lnTo>
                  <a:lnTo>
                    <a:pt x="9183" y="4080"/>
                  </a:lnTo>
                  <a:lnTo>
                    <a:pt x="9205" y="4168"/>
                  </a:lnTo>
                  <a:lnTo>
                    <a:pt x="9224" y="4257"/>
                  </a:lnTo>
                  <a:lnTo>
                    <a:pt x="10244" y="4272"/>
                  </a:lnTo>
                  <a:lnTo>
                    <a:pt x="10219" y="6111"/>
                  </a:lnTo>
                  <a:lnTo>
                    <a:pt x="9199" y="6097"/>
                  </a:lnTo>
                  <a:lnTo>
                    <a:pt x="9177" y="6185"/>
                  </a:lnTo>
                  <a:lnTo>
                    <a:pt x="9153" y="6273"/>
                  </a:lnTo>
                  <a:lnTo>
                    <a:pt x="9127" y="6360"/>
                  </a:lnTo>
                  <a:lnTo>
                    <a:pt x="9099" y="6446"/>
                  </a:lnTo>
                  <a:lnTo>
                    <a:pt x="9071" y="6531"/>
                  </a:lnTo>
                  <a:lnTo>
                    <a:pt x="9039" y="6616"/>
                  </a:lnTo>
                  <a:lnTo>
                    <a:pt x="9006" y="6699"/>
                  </a:lnTo>
                  <a:lnTo>
                    <a:pt x="8971" y="6782"/>
                  </a:lnTo>
                  <a:lnTo>
                    <a:pt x="8936" y="6864"/>
                  </a:lnTo>
                  <a:lnTo>
                    <a:pt x="8898" y="6945"/>
                  </a:lnTo>
                  <a:lnTo>
                    <a:pt x="8858" y="7024"/>
                  </a:lnTo>
                  <a:lnTo>
                    <a:pt x="8817" y="7103"/>
                  </a:lnTo>
                  <a:lnTo>
                    <a:pt x="8774" y="7181"/>
                  </a:lnTo>
                  <a:lnTo>
                    <a:pt x="8729" y="7258"/>
                  </a:lnTo>
                  <a:lnTo>
                    <a:pt x="8683" y="7334"/>
                  </a:lnTo>
                  <a:lnTo>
                    <a:pt x="8636" y="7409"/>
                  </a:lnTo>
                  <a:lnTo>
                    <a:pt x="9350" y="8139"/>
                  </a:lnTo>
                  <a:lnTo>
                    <a:pt x="8035" y="9425"/>
                  </a:lnTo>
                  <a:lnTo>
                    <a:pt x="7322" y="8695"/>
                  </a:lnTo>
                  <a:lnTo>
                    <a:pt x="7246" y="8740"/>
                  </a:lnTo>
                  <a:lnTo>
                    <a:pt x="7170" y="8785"/>
                  </a:lnTo>
                  <a:lnTo>
                    <a:pt x="7092" y="8827"/>
                  </a:lnTo>
                  <a:lnTo>
                    <a:pt x="7013" y="8868"/>
                  </a:lnTo>
                  <a:lnTo>
                    <a:pt x="6934" y="8908"/>
                  </a:lnTo>
                  <a:lnTo>
                    <a:pt x="6853" y="8946"/>
                  </a:lnTo>
                  <a:lnTo>
                    <a:pt x="6771" y="8982"/>
                  </a:lnTo>
                  <a:lnTo>
                    <a:pt x="6689" y="9017"/>
                  </a:lnTo>
                  <a:lnTo>
                    <a:pt x="6605" y="9049"/>
                  </a:lnTo>
                  <a:lnTo>
                    <a:pt x="6522" y="9080"/>
                  </a:lnTo>
                  <a:lnTo>
                    <a:pt x="6436" y="9110"/>
                  </a:lnTo>
                  <a:lnTo>
                    <a:pt x="6350" y="9137"/>
                  </a:lnTo>
                  <a:lnTo>
                    <a:pt x="6264" y="9162"/>
                  </a:lnTo>
                  <a:lnTo>
                    <a:pt x="6176" y="9187"/>
                  </a:lnTo>
                  <a:lnTo>
                    <a:pt x="6088" y="9208"/>
                  </a:lnTo>
                  <a:lnTo>
                    <a:pt x="5999" y="9228"/>
                  </a:lnTo>
                  <a:lnTo>
                    <a:pt x="5990" y="10249"/>
                  </a:lnTo>
                  <a:lnTo>
                    <a:pt x="4152" y="10232"/>
                  </a:lnTo>
                  <a:lnTo>
                    <a:pt x="4162" y="9211"/>
                  </a:lnTo>
                  <a:lnTo>
                    <a:pt x="4074" y="9190"/>
                  </a:lnTo>
                  <a:lnTo>
                    <a:pt x="3986" y="9166"/>
                  </a:lnTo>
                  <a:lnTo>
                    <a:pt x="3899" y="9141"/>
                  </a:lnTo>
                  <a:lnTo>
                    <a:pt x="3813" y="9114"/>
                  </a:lnTo>
                  <a:lnTo>
                    <a:pt x="3727" y="9084"/>
                  </a:lnTo>
                  <a:lnTo>
                    <a:pt x="3643" y="9054"/>
                  </a:lnTo>
                  <a:lnTo>
                    <a:pt x="3559" y="9022"/>
                  </a:lnTo>
                  <a:lnTo>
                    <a:pt x="3477" y="8987"/>
                  </a:lnTo>
                  <a:lnTo>
                    <a:pt x="3395" y="8951"/>
                  </a:lnTo>
                  <a:lnTo>
                    <a:pt x="3314" y="8913"/>
                  </a:lnTo>
                  <a:lnTo>
                    <a:pt x="3234" y="8874"/>
                  </a:lnTo>
                  <a:lnTo>
                    <a:pt x="3154" y="8833"/>
                  </a:lnTo>
                  <a:lnTo>
                    <a:pt x="3077" y="8790"/>
                  </a:lnTo>
                  <a:lnTo>
                    <a:pt x="3000" y="8746"/>
                  </a:lnTo>
                  <a:lnTo>
                    <a:pt x="2923" y="8701"/>
                  </a:lnTo>
                  <a:lnTo>
                    <a:pt x="2849" y="8653"/>
                  </a:lnTo>
                  <a:lnTo>
                    <a:pt x="2123" y="9371"/>
                  </a:lnTo>
                  <a:lnTo>
                    <a:pt x="832" y="8062"/>
                  </a:lnTo>
                  <a:lnTo>
                    <a:pt x="1558" y="7344"/>
                  </a:lnTo>
                  <a:lnTo>
                    <a:pt x="1512" y="7268"/>
                  </a:lnTo>
                  <a:lnTo>
                    <a:pt x="1467" y="7191"/>
                  </a:lnTo>
                  <a:lnTo>
                    <a:pt x="1424" y="7115"/>
                  </a:lnTo>
                  <a:lnTo>
                    <a:pt x="1383" y="7036"/>
                  </a:lnTo>
                  <a:lnTo>
                    <a:pt x="1344" y="6956"/>
                  </a:lnTo>
                  <a:lnTo>
                    <a:pt x="1306" y="6875"/>
                  </a:lnTo>
                  <a:lnTo>
                    <a:pt x="1269" y="6793"/>
                  </a:lnTo>
                  <a:lnTo>
                    <a:pt x="1234" y="6711"/>
                  </a:lnTo>
                  <a:lnTo>
                    <a:pt x="1201" y="6628"/>
                  </a:lnTo>
                  <a:lnTo>
                    <a:pt x="1170" y="6543"/>
                  </a:lnTo>
                  <a:lnTo>
                    <a:pt x="1140" y="6458"/>
                  </a:lnTo>
                  <a:lnTo>
                    <a:pt x="1112" y="6372"/>
                  </a:lnTo>
                  <a:lnTo>
                    <a:pt x="1087" y="6286"/>
                  </a:lnTo>
                  <a:lnTo>
                    <a:pt x="1062" y="6198"/>
                  </a:lnTo>
                  <a:lnTo>
                    <a:pt x="1040" y="6110"/>
                  </a:lnTo>
                  <a:lnTo>
                    <a:pt x="1019" y="6022"/>
                  </a:lnTo>
                  <a:lnTo>
                    <a:pt x="0" y="6017"/>
                  </a:lnTo>
                  <a:lnTo>
                    <a:pt x="8" y="4177"/>
                  </a:lnTo>
                  <a:lnTo>
                    <a:pt x="1029" y="4183"/>
                  </a:lnTo>
                  <a:lnTo>
                    <a:pt x="1049" y="4093"/>
                  </a:lnTo>
                  <a:lnTo>
                    <a:pt x="1073" y="4005"/>
                  </a:lnTo>
                  <a:lnTo>
                    <a:pt x="1097" y="3918"/>
                  </a:lnTo>
                  <a:lnTo>
                    <a:pt x="1124" y="3832"/>
                  </a:lnTo>
                  <a:lnTo>
                    <a:pt x="1152" y="3746"/>
                  </a:lnTo>
                  <a:lnTo>
                    <a:pt x="1183" y="3662"/>
                  </a:lnTo>
                  <a:lnTo>
                    <a:pt x="1215" y="3579"/>
                  </a:lnTo>
                  <a:lnTo>
                    <a:pt x="1248" y="3496"/>
                  </a:lnTo>
                  <a:lnTo>
                    <a:pt x="1284" y="3413"/>
                  </a:lnTo>
                  <a:lnTo>
                    <a:pt x="1322" y="3332"/>
                  </a:lnTo>
                  <a:lnTo>
                    <a:pt x="1361" y="3252"/>
                  </a:lnTo>
                  <a:lnTo>
                    <a:pt x="1401" y="3172"/>
                  </a:lnTo>
                  <a:lnTo>
                    <a:pt x="1443" y="3094"/>
                  </a:lnTo>
                  <a:lnTo>
                    <a:pt x="1487" y="3016"/>
                  </a:lnTo>
                  <a:lnTo>
                    <a:pt x="1532" y="2941"/>
                  </a:lnTo>
                  <a:lnTo>
                    <a:pt x="1579" y="2865"/>
                  </a:lnTo>
                  <a:lnTo>
                    <a:pt x="859" y="2141"/>
                  </a:lnTo>
                  <a:lnTo>
                    <a:pt x="2162" y="843"/>
                  </a:lnTo>
                  <a:lnTo>
                    <a:pt x="2881" y="1568"/>
                  </a:lnTo>
                  <a:lnTo>
                    <a:pt x="2956" y="1521"/>
                  </a:lnTo>
                  <a:lnTo>
                    <a:pt x="3033" y="1476"/>
                  </a:lnTo>
                  <a:lnTo>
                    <a:pt x="3110" y="1433"/>
                  </a:lnTo>
                  <a:lnTo>
                    <a:pt x="3189" y="1391"/>
                  </a:lnTo>
                  <a:lnTo>
                    <a:pt x="3268" y="1351"/>
                  </a:lnTo>
                  <a:lnTo>
                    <a:pt x="3349" y="1312"/>
                  </a:lnTo>
                  <a:lnTo>
                    <a:pt x="3429" y="1275"/>
                  </a:lnTo>
                  <a:lnTo>
                    <a:pt x="3512" y="1240"/>
                  </a:lnTo>
                  <a:lnTo>
                    <a:pt x="3595" y="1206"/>
                  </a:lnTo>
                  <a:lnTo>
                    <a:pt x="3679" y="1175"/>
                  </a:lnTo>
                  <a:lnTo>
                    <a:pt x="3764" y="1145"/>
                  </a:lnTo>
                  <a:lnTo>
                    <a:pt x="3849" y="1116"/>
                  </a:lnTo>
                  <a:lnTo>
                    <a:pt x="3936" y="1090"/>
                  </a:lnTo>
                  <a:lnTo>
                    <a:pt x="4023" y="1065"/>
                  </a:lnTo>
                  <a:lnTo>
                    <a:pt x="4110" y="1043"/>
                  </a:lnTo>
                  <a:lnTo>
                    <a:pt x="4199" y="1022"/>
                  </a:lnTo>
                  <a:lnTo>
                    <a:pt x="4199" y="0"/>
                  </a:lnTo>
                  <a:lnTo>
                    <a:pt x="6037" y="0"/>
                  </a:lnTo>
                  <a:lnTo>
                    <a:pt x="6037" y="1022"/>
                  </a:lnTo>
                  <a:close/>
                  <a:moveTo>
                    <a:pt x="5118" y="2399"/>
                  </a:moveTo>
                  <a:lnTo>
                    <a:pt x="5258" y="2402"/>
                  </a:lnTo>
                  <a:lnTo>
                    <a:pt x="5396" y="2412"/>
                  </a:lnTo>
                  <a:lnTo>
                    <a:pt x="5532" y="2430"/>
                  </a:lnTo>
                  <a:lnTo>
                    <a:pt x="5666" y="2454"/>
                  </a:lnTo>
                  <a:lnTo>
                    <a:pt x="5798" y="2484"/>
                  </a:lnTo>
                  <a:lnTo>
                    <a:pt x="5926" y="2521"/>
                  </a:lnTo>
                  <a:lnTo>
                    <a:pt x="6053" y="2564"/>
                  </a:lnTo>
                  <a:lnTo>
                    <a:pt x="6176" y="2613"/>
                  </a:lnTo>
                  <a:lnTo>
                    <a:pt x="6297" y="2667"/>
                  </a:lnTo>
                  <a:lnTo>
                    <a:pt x="6414" y="2728"/>
                  </a:lnTo>
                  <a:lnTo>
                    <a:pt x="6528" y="2793"/>
                  </a:lnTo>
                  <a:lnTo>
                    <a:pt x="6638" y="2864"/>
                  </a:lnTo>
                  <a:lnTo>
                    <a:pt x="6744" y="2940"/>
                  </a:lnTo>
                  <a:lnTo>
                    <a:pt x="6848" y="3021"/>
                  </a:lnTo>
                  <a:lnTo>
                    <a:pt x="6946" y="3106"/>
                  </a:lnTo>
                  <a:lnTo>
                    <a:pt x="7041" y="3197"/>
                  </a:lnTo>
                  <a:lnTo>
                    <a:pt x="7131" y="3291"/>
                  </a:lnTo>
                  <a:lnTo>
                    <a:pt x="7216" y="3389"/>
                  </a:lnTo>
                  <a:lnTo>
                    <a:pt x="7297" y="3493"/>
                  </a:lnTo>
                  <a:lnTo>
                    <a:pt x="7372" y="3599"/>
                  </a:lnTo>
                  <a:lnTo>
                    <a:pt x="7443" y="3710"/>
                  </a:lnTo>
                  <a:lnTo>
                    <a:pt x="7508" y="3823"/>
                  </a:lnTo>
                  <a:lnTo>
                    <a:pt x="7569" y="3941"/>
                  </a:lnTo>
                  <a:lnTo>
                    <a:pt x="7623" y="4062"/>
                  </a:lnTo>
                  <a:lnTo>
                    <a:pt x="7672" y="4185"/>
                  </a:lnTo>
                  <a:lnTo>
                    <a:pt x="7715" y="4312"/>
                  </a:lnTo>
                  <a:lnTo>
                    <a:pt x="7752" y="4441"/>
                  </a:lnTo>
                  <a:lnTo>
                    <a:pt x="7781" y="4573"/>
                  </a:lnTo>
                  <a:lnTo>
                    <a:pt x="7806" y="4707"/>
                  </a:lnTo>
                  <a:lnTo>
                    <a:pt x="7823" y="4843"/>
                  </a:lnTo>
                  <a:lnTo>
                    <a:pt x="7833" y="4981"/>
                  </a:lnTo>
                  <a:lnTo>
                    <a:pt x="7836" y="5121"/>
                  </a:lnTo>
                  <a:lnTo>
                    <a:pt x="7833" y="5261"/>
                  </a:lnTo>
                  <a:lnTo>
                    <a:pt x="7823" y="5399"/>
                  </a:lnTo>
                  <a:lnTo>
                    <a:pt x="7806" y="5535"/>
                  </a:lnTo>
                  <a:lnTo>
                    <a:pt x="7781" y="5669"/>
                  </a:lnTo>
                  <a:lnTo>
                    <a:pt x="7752" y="5801"/>
                  </a:lnTo>
                  <a:lnTo>
                    <a:pt x="7715" y="5930"/>
                  </a:lnTo>
                  <a:lnTo>
                    <a:pt x="7672" y="6057"/>
                  </a:lnTo>
                  <a:lnTo>
                    <a:pt x="7623" y="6181"/>
                  </a:lnTo>
                  <a:lnTo>
                    <a:pt x="7569" y="6301"/>
                  </a:lnTo>
                  <a:lnTo>
                    <a:pt x="7508" y="6418"/>
                  </a:lnTo>
                  <a:lnTo>
                    <a:pt x="7443" y="6532"/>
                  </a:lnTo>
                  <a:lnTo>
                    <a:pt x="7372" y="6643"/>
                  </a:lnTo>
                  <a:lnTo>
                    <a:pt x="7297" y="6749"/>
                  </a:lnTo>
                  <a:lnTo>
                    <a:pt x="7216" y="6852"/>
                  </a:lnTo>
                  <a:lnTo>
                    <a:pt x="7131" y="6951"/>
                  </a:lnTo>
                  <a:lnTo>
                    <a:pt x="7041" y="7046"/>
                  </a:lnTo>
                  <a:lnTo>
                    <a:pt x="6946" y="7136"/>
                  </a:lnTo>
                  <a:lnTo>
                    <a:pt x="6848" y="7221"/>
                  </a:lnTo>
                  <a:lnTo>
                    <a:pt x="6744" y="7302"/>
                  </a:lnTo>
                  <a:lnTo>
                    <a:pt x="6638" y="7378"/>
                  </a:lnTo>
                  <a:lnTo>
                    <a:pt x="6528" y="7448"/>
                  </a:lnTo>
                  <a:lnTo>
                    <a:pt x="6414" y="7514"/>
                  </a:lnTo>
                  <a:lnTo>
                    <a:pt x="6297" y="7574"/>
                  </a:lnTo>
                  <a:lnTo>
                    <a:pt x="6176" y="7629"/>
                  </a:lnTo>
                  <a:lnTo>
                    <a:pt x="6053" y="7678"/>
                  </a:lnTo>
                  <a:lnTo>
                    <a:pt x="5926" y="7721"/>
                  </a:lnTo>
                  <a:lnTo>
                    <a:pt x="5798" y="7758"/>
                  </a:lnTo>
                  <a:lnTo>
                    <a:pt x="5666" y="7787"/>
                  </a:lnTo>
                  <a:lnTo>
                    <a:pt x="5532" y="7812"/>
                  </a:lnTo>
                  <a:lnTo>
                    <a:pt x="5396" y="7829"/>
                  </a:lnTo>
                  <a:lnTo>
                    <a:pt x="5258" y="7839"/>
                  </a:lnTo>
                  <a:lnTo>
                    <a:pt x="5118" y="7842"/>
                  </a:lnTo>
                  <a:lnTo>
                    <a:pt x="4979" y="7839"/>
                  </a:lnTo>
                  <a:lnTo>
                    <a:pt x="4841" y="7829"/>
                  </a:lnTo>
                  <a:lnTo>
                    <a:pt x="4704" y="7812"/>
                  </a:lnTo>
                  <a:lnTo>
                    <a:pt x="4571" y="7787"/>
                  </a:lnTo>
                  <a:lnTo>
                    <a:pt x="4439" y="7758"/>
                  </a:lnTo>
                  <a:lnTo>
                    <a:pt x="4310" y="7721"/>
                  </a:lnTo>
                  <a:lnTo>
                    <a:pt x="4183" y="7678"/>
                  </a:lnTo>
                  <a:lnTo>
                    <a:pt x="4059" y="7629"/>
                  </a:lnTo>
                  <a:lnTo>
                    <a:pt x="3940" y="7574"/>
                  </a:lnTo>
                  <a:lnTo>
                    <a:pt x="3822" y="7514"/>
                  </a:lnTo>
                  <a:lnTo>
                    <a:pt x="3709" y="7448"/>
                  </a:lnTo>
                  <a:lnTo>
                    <a:pt x="3598" y="7378"/>
                  </a:lnTo>
                  <a:lnTo>
                    <a:pt x="3492" y="7302"/>
                  </a:lnTo>
                  <a:lnTo>
                    <a:pt x="3389" y="7221"/>
                  </a:lnTo>
                  <a:lnTo>
                    <a:pt x="3290" y="7136"/>
                  </a:lnTo>
                  <a:lnTo>
                    <a:pt x="3195" y="7046"/>
                  </a:lnTo>
                  <a:lnTo>
                    <a:pt x="3105" y="6951"/>
                  </a:lnTo>
                  <a:lnTo>
                    <a:pt x="3020" y="6852"/>
                  </a:lnTo>
                  <a:lnTo>
                    <a:pt x="2940" y="6749"/>
                  </a:lnTo>
                  <a:lnTo>
                    <a:pt x="2864" y="6643"/>
                  </a:lnTo>
                  <a:lnTo>
                    <a:pt x="2792" y="6532"/>
                  </a:lnTo>
                  <a:lnTo>
                    <a:pt x="2727" y="6418"/>
                  </a:lnTo>
                  <a:lnTo>
                    <a:pt x="2668" y="6301"/>
                  </a:lnTo>
                  <a:lnTo>
                    <a:pt x="2612" y="6181"/>
                  </a:lnTo>
                  <a:lnTo>
                    <a:pt x="2564" y="6057"/>
                  </a:lnTo>
                  <a:lnTo>
                    <a:pt x="2521" y="5930"/>
                  </a:lnTo>
                  <a:lnTo>
                    <a:pt x="2485" y="5801"/>
                  </a:lnTo>
                  <a:lnTo>
                    <a:pt x="2455" y="5669"/>
                  </a:lnTo>
                  <a:lnTo>
                    <a:pt x="2430" y="5535"/>
                  </a:lnTo>
                  <a:lnTo>
                    <a:pt x="2413" y="5399"/>
                  </a:lnTo>
                  <a:lnTo>
                    <a:pt x="2403" y="5261"/>
                  </a:lnTo>
                  <a:lnTo>
                    <a:pt x="2400" y="5121"/>
                  </a:lnTo>
                  <a:lnTo>
                    <a:pt x="2403" y="4981"/>
                  </a:lnTo>
                  <a:lnTo>
                    <a:pt x="2413" y="4843"/>
                  </a:lnTo>
                  <a:lnTo>
                    <a:pt x="2430" y="4707"/>
                  </a:lnTo>
                  <a:lnTo>
                    <a:pt x="2455" y="4573"/>
                  </a:lnTo>
                  <a:lnTo>
                    <a:pt x="2485" y="4441"/>
                  </a:lnTo>
                  <a:lnTo>
                    <a:pt x="2521" y="4312"/>
                  </a:lnTo>
                  <a:lnTo>
                    <a:pt x="2564" y="4185"/>
                  </a:lnTo>
                  <a:lnTo>
                    <a:pt x="2612" y="4062"/>
                  </a:lnTo>
                  <a:lnTo>
                    <a:pt x="2668" y="3941"/>
                  </a:lnTo>
                  <a:lnTo>
                    <a:pt x="2727" y="3823"/>
                  </a:lnTo>
                  <a:lnTo>
                    <a:pt x="2792" y="3710"/>
                  </a:lnTo>
                  <a:lnTo>
                    <a:pt x="2864" y="3599"/>
                  </a:lnTo>
                  <a:lnTo>
                    <a:pt x="2940" y="3493"/>
                  </a:lnTo>
                  <a:lnTo>
                    <a:pt x="3020" y="3389"/>
                  </a:lnTo>
                  <a:lnTo>
                    <a:pt x="3105" y="3291"/>
                  </a:lnTo>
                  <a:lnTo>
                    <a:pt x="3195" y="3197"/>
                  </a:lnTo>
                  <a:lnTo>
                    <a:pt x="3290" y="3106"/>
                  </a:lnTo>
                  <a:lnTo>
                    <a:pt x="3389" y="3021"/>
                  </a:lnTo>
                  <a:lnTo>
                    <a:pt x="3492" y="2940"/>
                  </a:lnTo>
                  <a:lnTo>
                    <a:pt x="3598" y="2864"/>
                  </a:lnTo>
                  <a:lnTo>
                    <a:pt x="3709" y="2793"/>
                  </a:lnTo>
                  <a:lnTo>
                    <a:pt x="3822" y="2728"/>
                  </a:lnTo>
                  <a:lnTo>
                    <a:pt x="3940" y="2667"/>
                  </a:lnTo>
                  <a:lnTo>
                    <a:pt x="4059" y="2613"/>
                  </a:lnTo>
                  <a:lnTo>
                    <a:pt x="4183" y="2564"/>
                  </a:lnTo>
                  <a:lnTo>
                    <a:pt x="4310" y="2521"/>
                  </a:lnTo>
                  <a:lnTo>
                    <a:pt x="4439" y="2484"/>
                  </a:lnTo>
                  <a:lnTo>
                    <a:pt x="4571" y="2454"/>
                  </a:lnTo>
                  <a:lnTo>
                    <a:pt x="4704" y="2430"/>
                  </a:lnTo>
                  <a:lnTo>
                    <a:pt x="4841" y="2412"/>
                  </a:lnTo>
                  <a:lnTo>
                    <a:pt x="4979" y="2402"/>
                  </a:lnTo>
                  <a:lnTo>
                    <a:pt x="5118" y="2399"/>
                  </a:lnTo>
                  <a:close/>
                </a:path>
              </a:pathLst>
            </a:custGeom>
            <a:solidFill>
              <a:schemeClr val="tx1">
                <a:alpha val="50000"/>
              </a:schemeClr>
            </a:solidFill>
            <a:ln>
              <a:noFill/>
            </a:ln>
          </p:spPr>
          <p:txBody>
            <a:bodyPr wrap="square" lIns="91440" tIns="45720" rIns="91440" bIns="45720" anchor="ctr">
              <a:normAutofit fontScale="100000"/>
            </a:bodyPr>
            <a:lstStyle/>
            <a:p>
              <a:pPr algn="ctr"/>
              <a:endParaRPr>
                <a:latin typeface="Arial"/>
                <a:ea typeface="Microsoft YaHei"/>
                <a:cs typeface="微软雅黑"/>
                <a:sym typeface="Arial"/>
              </a:endParaRPr>
            </a:p>
          </p:txBody>
        </p:sp>
        <p:sp>
          <p:nvSpPr>
            <p:cNvPr id="109" name="iṡḻïďê"/>
            <p:cNvSpPr/>
            <p:nvPr/>
          </p:nvSpPr>
          <p:spPr bwMode="auto">
            <a:xfrm rot="0" flipH="false" flipV="false">
              <a:off x="6862731" y="3261928"/>
              <a:ext cx="1237807" cy="1239016"/>
            </a:xfrm>
            <a:custGeom>
              <a:avLst/>
              <a:gdLst>
                <a:gd name="T0" fmla="*/ 6223 w 10244"/>
                <a:gd name="T1" fmla="*/ 1068 h 10249"/>
                <a:gd name="T2" fmla="*/ 6451 w 10244"/>
                <a:gd name="T3" fmla="*/ 1137 h 10249"/>
                <a:gd name="T4" fmla="*/ 6673 w 10244"/>
                <a:gd name="T5" fmla="*/ 1219 h 10249"/>
                <a:gd name="T6" fmla="*/ 6889 w 10244"/>
                <a:gd name="T7" fmla="*/ 1313 h 10249"/>
                <a:gd name="T8" fmla="*/ 7098 w 10244"/>
                <a:gd name="T9" fmla="*/ 1417 h 10249"/>
                <a:gd name="T10" fmla="*/ 7342 w 10244"/>
                <a:gd name="T11" fmla="*/ 1559 h 10249"/>
                <a:gd name="T12" fmla="*/ 8743 w 10244"/>
                <a:gd name="T13" fmla="*/ 3006 h 10249"/>
                <a:gd name="T14" fmla="*/ 8947 w 10244"/>
                <a:gd name="T15" fmla="*/ 3401 h 10249"/>
                <a:gd name="T16" fmla="*/ 9107 w 10244"/>
                <a:gd name="T17" fmla="*/ 3819 h 10249"/>
                <a:gd name="T18" fmla="*/ 9224 w 10244"/>
                <a:gd name="T19" fmla="*/ 4257 h 10249"/>
                <a:gd name="T20" fmla="*/ 9153 w 10244"/>
                <a:gd name="T21" fmla="*/ 6273 h 10249"/>
                <a:gd name="T22" fmla="*/ 9006 w 10244"/>
                <a:gd name="T23" fmla="*/ 6699 h 10249"/>
                <a:gd name="T24" fmla="*/ 8817 w 10244"/>
                <a:gd name="T25" fmla="*/ 7103 h 10249"/>
                <a:gd name="T26" fmla="*/ 9350 w 10244"/>
                <a:gd name="T27" fmla="*/ 8139 h 10249"/>
                <a:gd name="T28" fmla="*/ 7092 w 10244"/>
                <a:gd name="T29" fmla="*/ 8827 h 10249"/>
                <a:gd name="T30" fmla="*/ 6689 w 10244"/>
                <a:gd name="T31" fmla="*/ 9017 h 10249"/>
                <a:gd name="T32" fmla="*/ 6264 w 10244"/>
                <a:gd name="T33" fmla="*/ 9162 h 10249"/>
                <a:gd name="T34" fmla="*/ 4152 w 10244"/>
                <a:gd name="T35" fmla="*/ 10232 h 10249"/>
                <a:gd name="T36" fmla="*/ 3813 w 10244"/>
                <a:gd name="T37" fmla="*/ 9114 h 10249"/>
                <a:gd name="T38" fmla="*/ 3395 w 10244"/>
                <a:gd name="T39" fmla="*/ 8951 h 10249"/>
                <a:gd name="T40" fmla="*/ 3000 w 10244"/>
                <a:gd name="T41" fmla="*/ 8746 h 10249"/>
                <a:gd name="T42" fmla="*/ 1558 w 10244"/>
                <a:gd name="T43" fmla="*/ 7344 h 10249"/>
                <a:gd name="T44" fmla="*/ 1344 w 10244"/>
                <a:gd name="T45" fmla="*/ 6956 h 10249"/>
                <a:gd name="T46" fmla="*/ 1170 w 10244"/>
                <a:gd name="T47" fmla="*/ 6543 h 10249"/>
                <a:gd name="T48" fmla="*/ 1040 w 10244"/>
                <a:gd name="T49" fmla="*/ 6110 h 10249"/>
                <a:gd name="T50" fmla="*/ 1049 w 10244"/>
                <a:gd name="T51" fmla="*/ 4093 h 10249"/>
                <a:gd name="T52" fmla="*/ 1183 w 10244"/>
                <a:gd name="T53" fmla="*/ 3662 h 10249"/>
                <a:gd name="T54" fmla="*/ 1361 w 10244"/>
                <a:gd name="T55" fmla="*/ 3252 h 10249"/>
                <a:gd name="T56" fmla="*/ 1579 w 10244"/>
                <a:gd name="T57" fmla="*/ 2865 h 10249"/>
                <a:gd name="T58" fmla="*/ 3033 w 10244"/>
                <a:gd name="T59" fmla="*/ 1476 h 10249"/>
                <a:gd name="T60" fmla="*/ 3429 w 10244"/>
                <a:gd name="T61" fmla="*/ 1275 h 10249"/>
                <a:gd name="T62" fmla="*/ 3849 w 10244"/>
                <a:gd name="T63" fmla="*/ 1116 h 10249"/>
                <a:gd name="T64" fmla="*/ 4199 w 10244"/>
                <a:gd name="T65" fmla="*/ 0 h 10249"/>
                <a:gd name="T66" fmla="*/ 5396 w 10244"/>
                <a:gd name="T67" fmla="*/ 2412 h 10249"/>
                <a:gd name="T68" fmla="*/ 6053 w 10244"/>
                <a:gd name="T69" fmla="*/ 2564 h 10249"/>
                <a:gd name="T70" fmla="*/ 6638 w 10244"/>
                <a:gd name="T71" fmla="*/ 2864 h 10249"/>
                <a:gd name="T72" fmla="*/ 7131 w 10244"/>
                <a:gd name="T73" fmla="*/ 3291 h 10249"/>
                <a:gd name="T74" fmla="*/ 7508 w 10244"/>
                <a:gd name="T75" fmla="*/ 3823 h 10249"/>
                <a:gd name="T76" fmla="*/ 7752 w 10244"/>
                <a:gd name="T77" fmla="*/ 4441 h 10249"/>
                <a:gd name="T78" fmla="*/ 7836 w 10244"/>
                <a:gd name="T79" fmla="*/ 5121 h 10249"/>
                <a:gd name="T80" fmla="*/ 7752 w 10244"/>
                <a:gd name="T81" fmla="*/ 5801 h 10249"/>
                <a:gd name="T82" fmla="*/ 7508 w 10244"/>
                <a:gd name="T83" fmla="*/ 6418 h 10249"/>
                <a:gd name="T84" fmla="*/ 7131 w 10244"/>
                <a:gd name="T85" fmla="*/ 6951 h 10249"/>
                <a:gd name="T86" fmla="*/ 6638 w 10244"/>
                <a:gd name="T87" fmla="*/ 7378 h 10249"/>
                <a:gd name="T88" fmla="*/ 6053 w 10244"/>
                <a:gd name="T89" fmla="*/ 7678 h 10249"/>
                <a:gd name="T90" fmla="*/ 5396 w 10244"/>
                <a:gd name="T91" fmla="*/ 7829 h 10249"/>
                <a:gd name="T92" fmla="*/ 4704 w 10244"/>
                <a:gd name="T93" fmla="*/ 7812 h 10249"/>
                <a:gd name="T94" fmla="*/ 4059 w 10244"/>
                <a:gd name="T95" fmla="*/ 7629 h 10249"/>
                <a:gd name="T96" fmla="*/ 3492 w 10244"/>
                <a:gd name="T97" fmla="*/ 7302 h 10249"/>
                <a:gd name="T98" fmla="*/ 3020 w 10244"/>
                <a:gd name="T99" fmla="*/ 6852 h 10249"/>
                <a:gd name="T100" fmla="*/ 2668 w 10244"/>
                <a:gd name="T101" fmla="*/ 6301 h 10249"/>
                <a:gd name="T102" fmla="*/ 2455 w 10244"/>
                <a:gd name="T103" fmla="*/ 5669 h 10249"/>
                <a:gd name="T104" fmla="*/ 2403 w 10244"/>
                <a:gd name="T105" fmla="*/ 4981 h 10249"/>
                <a:gd name="T106" fmla="*/ 2521 w 10244"/>
                <a:gd name="T107" fmla="*/ 4312 h 10249"/>
                <a:gd name="T108" fmla="*/ 2792 w 10244"/>
                <a:gd name="T109" fmla="*/ 3710 h 10249"/>
                <a:gd name="T110" fmla="*/ 3195 w 10244"/>
                <a:gd name="T111" fmla="*/ 3197 h 10249"/>
                <a:gd name="T112" fmla="*/ 3709 w 10244"/>
                <a:gd name="T113" fmla="*/ 2793 h 10249"/>
                <a:gd name="T114" fmla="*/ 4310 w 10244"/>
                <a:gd name="T115" fmla="*/ 2521 h 10249"/>
                <a:gd name="T116" fmla="*/ 4979 w 10244"/>
                <a:gd name="T117" fmla="*/ 2402 h 10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244" h="10249">
                  <a:moveTo>
                    <a:pt x="6037" y="1022"/>
                  </a:moveTo>
                  <a:lnTo>
                    <a:pt x="6084" y="1032"/>
                  </a:lnTo>
                  <a:lnTo>
                    <a:pt x="6130" y="1044"/>
                  </a:lnTo>
                  <a:lnTo>
                    <a:pt x="6177" y="1056"/>
                  </a:lnTo>
                  <a:lnTo>
                    <a:pt x="6223" y="1068"/>
                  </a:lnTo>
                  <a:lnTo>
                    <a:pt x="6269" y="1081"/>
                  </a:lnTo>
                  <a:lnTo>
                    <a:pt x="6315" y="1094"/>
                  </a:lnTo>
                  <a:lnTo>
                    <a:pt x="6360" y="1108"/>
                  </a:lnTo>
                  <a:lnTo>
                    <a:pt x="6406" y="1122"/>
                  </a:lnTo>
                  <a:lnTo>
                    <a:pt x="6451" y="1137"/>
                  </a:lnTo>
                  <a:lnTo>
                    <a:pt x="6496" y="1152"/>
                  </a:lnTo>
                  <a:lnTo>
                    <a:pt x="6540" y="1169"/>
                  </a:lnTo>
                  <a:lnTo>
                    <a:pt x="6585" y="1185"/>
                  </a:lnTo>
                  <a:lnTo>
                    <a:pt x="6629" y="1201"/>
                  </a:lnTo>
                  <a:lnTo>
                    <a:pt x="6673" y="1219"/>
                  </a:lnTo>
                  <a:lnTo>
                    <a:pt x="6717" y="1237"/>
                  </a:lnTo>
                  <a:lnTo>
                    <a:pt x="6760" y="1255"/>
                  </a:lnTo>
                  <a:lnTo>
                    <a:pt x="6804" y="1274"/>
                  </a:lnTo>
                  <a:lnTo>
                    <a:pt x="6847" y="1292"/>
                  </a:lnTo>
                  <a:lnTo>
                    <a:pt x="6889" y="1313"/>
                  </a:lnTo>
                  <a:lnTo>
                    <a:pt x="6932" y="1332"/>
                  </a:lnTo>
                  <a:lnTo>
                    <a:pt x="6973" y="1353"/>
                  </a:lnTo>
                  <a:lnTo>
                    <a:pt x="7015" y="1374"/>
                  </a:lnTo>
                  <a:lnTo>
                    <a:pt x="7057" y="1396"/>
                  </a:lnTo>
                  <a:lnTo>
                    <a:pt x="7098" y="1417"/>
                  </a:lnTo>
                  <a:lnTo>
                    <a:pt x="7140" y="1440"/>
                  </a:lnTo>
                  <a:lnTo>
                    <a:pt x="7181" y="1463"/>
                  </a:lnTo>
                  <a:lnTo>
                    <a:pt x="7221" y="1486"/>
                  </a:lnTo>
                  <a:lnTo>
                    <a:pt x="7262" y="1509"/>
                  </a:lnTo>
                  <a:lnTo>
                    <a:pt x="7342" y="1559"/>
                  </a:lnTo>
                  <a:lnTo>
                    <a:pt x="7419" y="1609"/>
                  </a:lnTo>
                  <a:lnTo>
                    <a:pt x="8152" y="898"/>
                  </a:lnTo>
                  <a:lnTo>
                    <a:pt x="9431" y="2220"/>
                  </a:lnTo>
                  <a:lnTo>
                    <a:pt x="8698" y="2930"/>
                  </a:lnTo>
                  <a:lnTo>
                    <a:pt x="8743" y="3006"/>
                  </a:lnTo>
                  <a:lnTo>
                    <a:pt x="8787" y="3084"/>
                  </a:lnTo>
                  <a:lnTo>
                    <a:pt x="8829" y="3162"/>
                  </a:lnTo>
                  <a:lnTo>
                    <a:pt x="8870" y="3241"/>
                  </a:lnTo>
                  <a:lnTo>
                    <a:pt x="8909" y="3321"/>
                  </a:lnTo>
                  <a:lnTo>
                    <a:pt x="8947" y="3401"/>
                  </a:lnTo>
                  <a:lnTo>
                    <a:pt x="8983" y="3483"/>
                  </a:lnTo>
                  <a:lnTo>
                    <a:pt x="9016" y="3566"/>
                  </a:lnTo>
                  <a:lnTo>
                    <a:pt x="9048" y="3650"/>
                  </a:lnTo>
                  <a:lnTo>
                    <a:pt x="9079" y="3734"/>
                  </a:lnTo>
                  <a:lnTo>
                    <a:pt x="9107" y="3819"/>
                  </a:lnTo>
                  <a:lnTo>
                    <a:pt x="9135" y="3906"/>
                  </a:lnTo>
                  <a:lnTo>
                    <a:pt x="9160" y="3992"/>
                  </a:lnTo>
                  <a:lnTo>
                    <a:pt x="9183" y="4080"/>
                  </a:lnTo>
                  <a:lnTo>
                    <a:pt x="9205" y="4168"/>
                  </a:lnTo>
                  <a:lnTo>
                    <a:pt x="9224" y="4257"/>
                  </a:lnTo>
                  <a:lnTo>
                    <a:pt x="10244" y="4272"/>
                  </a:lnTo>
                  <a:lnTo>
                    <a:pt x="10219" y="6111"/>
                  </a:lnTo>
                  <a:lnTo>
                    <a:pt x="9199" y="6097"/>
                  </a:lnTo>
                  <a:lnTo>
                    <a:pt x="9177" y="6185"/>
                  </a:lnTo>
                  <a:lnTo>
                    <a:pt x="9153" y="6273"/>
                  </a:lnTo>
                  <a:lnTo>
                    <a:pt x="9127" y="6360"/>
                  </a:lnTo>
                  <a:lnTo>
                    <a:pt x="9099" y="6446"/>
                  </a:lnTo>
                  <a:lnTo>
                    <a:pt x="9071" y="6531"/>
                  </a:lnTo>
                  <a:lnTo>
                    <a:pt x="9039" y="6616"/>
                  </a:lnTo>
                  <a:lnTo>
                    <a:pt x="9006" y="6699"/>
                  </a:lnTo>
                  <a:lnTo>
                    <a:pt x="8971" y="6782"/>
                  </a:lnTo>
                  <a:lnTo>
                    <a:pt x="8936" y="6864"/>
                  </a:lnTo>
                  <a:lnTo>
                    <a:pt x="8898" y="6945"/>
                  </a:lnTo>
                  <a:lnTo>
                    <a:pt x="8858" y="7024"/>
                  </a:lnTo>
                  <a:lnTo>
                    <a:pt x="8817" y="7103"/>
                  </a:lnTo>
                  <a:lnTo>
                    <a:pt x="8774" y="7181"/>
                  </a:lnTo>
                  <a:lnTo>
                    <a:pt x="8729" y="7258"/>
                  </a:lnTo>
                  <a:lnTo>
                    <a:pt x="8683" y="7334"/>
                  </a:lnTo>
                  <a:lnTo>
                    <a:pt x="8636" y="7409"/>
                  </a:lnTo>
                  <a:lnTo>
                    <a:pt x="9350" y="8139"/>
                  </a:lnTo>
                  <a:lnTo>
                    <a:pt x="8035" y="9425"/>
                  </a:lnTo>
                  <a:lnTo>
                    <a:pt x="7322" y="8695"/>
                  </a:lnTo>
                  <a:lnTo>
                    <a:pt x="7246" y="8740"/>
                  </a:lnTo>
                  <a:lnTo>
                    <a:pt x="7170" y="8785"/>
                  </a:lnTo>
                  <a:lnTo>
                    <a:pt x="7092" y="8827"/>
                  </a:lnTo>
                  <a:lnTo>
                    <a:pt x="7013" y="8868"/>
                  </a:lnTo>
                  <a:lnTo>
                    <a:pt x="6934" y="8908"/>
                  </a:lnTo>
                  <a:lnTo>
                    <a:pt x="6853" y="8946"/>
                  </a:lnTo>
                  <a:lnTo>
                    <a:pt x="6771" y="8982"/>
                  </a:lnTo>
                  <a:lnTo>
                    <a:pt x="6689" y="9017"/>
                  </a:lnTo>
                  <a:lnTo>
                    <a:pt x="6605" y="9049"/>
                  </a:lnTo>
                  <a:lnTo>
                    <a:pt x="6522" y="9080"/>
                  </a:lnTo>
                  <a:lnTo>
                    <a:pt x="6436" y="9110"/>
                  </a:lnTo>
                  <a:lnTo>
                    <a:pt x="6350" y="9137"/>
                  </a:lnTo>
                  <a:lnTo>
                    <a:pt x="6264" y="9162"/>
                  </a:lnTo>
                  <a:lnTo>
                    <a:pt x="6176" y="9187"/>
                  </a:lnTo>
                  <a:lnTo>
                    <a:pt x="6088" y="9208"/>
                  </a:lnTo>
                  <a:lnTo>
                    <a:pt x="5999" y="9228"/>
                  </a:lnTo>
                  <a:lnTo>
                    <a:pt x="5990" y="10249"/>
                  </a:lnTo>
                  <a:lnTo>
                    <a:pt x="4152" y="10232"/>
                  </a:lnTo>
                  <a:lnTo>
                    <a:pt x="4162" y="9211"/>
                  </a:lnTo>
                  <a:lnTo>
                    <a:pt x="4074" y="9190"/>
                  </a:lnTo>
                  <a:lnTo>
                    <a:pt x="3986" y="9166"/>
                  </a:lnTo>
                  <a:lnTo>
                    <a:pt x="3899" y="9141"/>
                  </a:lnTo>
                  <a:lnTo>
                    <a:pt x="3813" y="9114"/>
                  </a:lnTo>
                  <a:lnTo>
                    <a:pt x="3727" y="9084"/>
                  </a:lnTo>
                  <a:lnTo>
                    <a:pt x="3643" y="9054"/>
                  </a:lnTo>
                  <a:lnTo>
                    <a:pt x="3559" y="9022"/>
                  </a:lnTo>
                  <a:lnTo>
                    <a:pt x="3477" y="8987"/>
                  </a:lnTo>
                  <a:lnTo>
                    <a:pt x="3395" y="8951"/>
                  </a:lnTo>
                  <a:lnTo>
                    <a:pt x="3314" y="8913"/>
                  </a:lnTo>
                  <a:lnTo>
                    <a:pt x="3234" y="8874"/>
                  </a:lnTo>
                  <a:lnTo>
                    <a:pt x="3154" y="8833"/>
                  </a:lnTo>
                  <a:lnTo>
                    <a:pt x="3077" y="8790"/>
                  </a:lnTo>
                  <a:lnTo>
                    <a:pt x="3000" y="8746"/>
                  </a:lnTo>
                  <a:lnTo>
                    <a:pt x="2923" y="8701"/>
                  </a:lnTo>
                  <a:lnTo>
                    <a:pt x="2849" y="8653"/>
                  </a:lnTo>
                  <a:lnTo>
                    <a:pt x="2123" y="9371"/>
                  </a:lnTo>
                  <a:lnTo>
                    <a:pt x="832" y="8062"/>
                  </a:lnTo>
                  <a:lnTo>
                    <a:pt x="1558" y="7344"/>
                  </a:lnTo>
                  <a:lnTo>
                    <a:pt x="1512" y="7268"/>
                  </a:lnTo>
                  <a:lnTo>
                    <a:pt x="1467" y="7191"/>
                  </a:lnTo>
                  <a:lnTo>
                    <a:pt x="1424" y="7115"/>
                  </a:lnTo>
                  <a:lnTo>
                    <a:pt x="1383" y="7036"/>
                  </a:lnTo>
                  <a:lnTo>
                    <a:pt x="1344" y="6956"/>
                  </a:lnTo>
                  <a:lnTo>
                    <a:pt x="1306" y="6875"/>
                  </a:lnTo>
                  <a:lnTo>
                    <a:pt x="1269" y="6793"/>
                  </a:lnTo>
                  <a:lnTo>
                    <a:pt x="1234" y="6711"/>
                  </a:lnTo>
                  <a:lnTo>
                    <a:pt x="1201" y="6628"/>
                  </a:lnTo>
                  <a:lnTo>
                    <a:pt x="1170" y="6543"/>
                  </a:lnTo>
                  <a:lnTo>
                    <a:pt x="1140" y="6458"/>
                  </a:lnTo>
                  <a:lnTo>
                    <a:pt x="1112" y="6372"/>
                  </a:lnTo>
                  <a:lnTo>
                    <a:pt x="1087" y="6286"/>
                  </a:lnTo>
                  <a:lnTo>
                    <a:pt x="1062" y="6198"/>
                  </a:lnTo>
                  <a:lnTo>
                    <a:pt x="1040" y="6110"/>
                  </a:lnTo>
                  <a:lnTo>
                    <a:pt x="1019" y="6022"/>
                  </a:lnTo>
                  <a:lnTo>
                    <a:pt x="0" y="6017"/>
                  </a:lnTo>
                  <a:lnTo>
                    <a:pt x="8" y="4177"/>
                  </a:lnTo>
                  <a:lnTo>
                    <a:pt x="1029" y="4183"/>
                  </a:lnTo>
                  <a:lnTo>
                    <a:pt x="1049" y="4093"/>
                  </a:lnTo>
                  <a:lnTo>
                    <a:pt x="1073" y="4005"/>
                  </a:lnTo>
                  <a:lnTo>
                    <a:pt x="1097" y="3918"/>
                  </a:lnTo>
                  <a:lnTo>
                    <a:pt x="1124" y="3832"/>
                  </a:lnTo>
                  <a:lnTo>
                    <a:pt x="1152" y="3746"/>
                  </a:lnTo>
                  <a:lnTo>
                    <a:pt x="1183" y="3662"/>
                  </a:lnTo>
                  <a:lnTo>
                    <a:pt x="1215" y="3579"/>
                  </a:lnTo>
                  <a:lnTo>
                    <a:pt x="1248" y="3496"/>
                  </a:lnTo>
                  <a:lnTo>
                    <a:pt x="1284" y="3413"/>
                  </a:lnTo>
                  <a:lnTo>
                    <a:pt x="1322" y="3332"/>
                  </a:lnTo>
                  <a:lnTo>
                    <a:pt x="1361" y="3252"/>
                  </a:lnTo>
                  <a:lnTo>
                    <a:pt x="1401" y="3172"/>
                  </a:lnTo>
                  <a:lnTo>
                    <a:pt x="1443" y="3094"/>
                  </a:lnTo>
                  <a:lnTo>
                    <a:pt x="1487" y="3016"/>
                  </a:lnTo>
                  <a:lnTo>
                    <a:pt x="1532" y="2941"/>
                  </a:lnTo>
                  <a:lnTo>
                    <a:pt x="1579" y="2865"/>
                  </a:lnTo>
                  <a:lnTo>
                    <a:pt x="859" y="2141"/>
                  </a:lnTo>
                  <a:lnTo>
                    <a:pt x="2162" y="843"/>
                  </a:lnTo>
                  <a:lnTo>
                    <a:pt x="2881" y="1568"/>
                  </a:lnTo>
                  <a:lnTo>
                    <a:pt x="2956" y="1521"/>
                  </a:lnTo>
                  <a:lnTo>
                    <a:pt x="3033" y="1476"/>
                  </a:lnTo>
                  <a:lnTo>
                    <a:pt x="3110" y="1433"/>
                  </a:lnTo>
                  <a:lnTo>
                    <a:pt x="3189" y="1391"/>
                  </a:lnTo>
                  <a:lnTo>
                    <a:pt x="3268" y="1351"/>
                  </a:lnTo>
                  <a:lnTo>
                    <a:pt x="3349" y="1312"/>
                  </a:lnTo>
                  <a:lnTo>
                    <a:pt x="3429" y="1275"/>
                  </a:lnTo>
                  <a:lnTo>
                    <a:pt x="3512" y="1240"/>
                  </a:lnTo>
                  <a:lnTo>
                    <a:pt x="3595" y="1206"/>
                  </a:lnTo>
                  <a:lnTo>
                    <a:pt x="3679" y="1175"/>
                  </a:lnTo>
                  <a:lnTo>
                    <a:pt x="3764" y="1145"/>
                  </a:lnTo>
                  <a:lnTo>
                    <a:pt x="3849" y="1116"/>
                  </a:lnTo>
                  <a:lnTo>
                    <a:pt x="3936" y="1090"/>
                  </a:lnTo>
                  <a:lnTo>
                    <a:pt x="4023" y="1065"/>
                  </a:lnTo>
                  <a:lnTo>
                    <a:pt x="4110" y="1043"/>
                  </a:lnTo>
                  <a:lnTo>
                    <a:pt x="4199" y="1022"/>
                  </a:lnTo>
                  <a:lnTo>
                    <a:pt x="4199" y="0"/>
                  </a:lnTo>
                  <a:lnTo>
                    <a:pt x="6037" y="0"/>
                  </a:lnTo>
                  <a:lnTo>
                    <a:pt x="6037" y="1022"/>
                  </a:lnTo>
                  <a:close/>
                  <a:moveTo>
                    <a:pt x="5118" y="2399"/>
                  </a:moveTo>
                  <a:lnTo>
                    <a:pt x="5258" y="2402"/>
                  </a:lnTo>
                  <a:lnTo>
                    <a:pt x="5396" y="2412"/>
                  </a:lnTo>
                  <a:lnTo>
                    <a:pt x="5532" y="2430"/>
                  </a:lnTo>
                  <a:lnTo>
                    <a:pt x="5666" y="2454"/>
                  </a:lnTo>
                  <a:lnTo>
                    <a:pt x="5798" y="2484"/>
                  </a:lnTo>
                  <a:lnTo>
                    <a:pt x="5926" y="2521"/>
                  </a:lnTo>
                  <a:lnTo>
                    <a:pt x="6053" y="2564"/>
                  </a:lnTo>
                  <a:lnTo>
                    <a:pt x="6176" y="2613"/>
                  </a:lnTo>
                  <a:lnTo>
                    <a:pt x="6297" y="2667"/>
                  </a:lnTo>
                  <a:lnTo>
                    <a:pt x="6414" y="2728"/>
                  </a:lnTo>
                  <a:lnTo>
                    <a:pt x="6528" y="2793"/>
                  </a:lnTo>
                  <a:lnTo>
                    <a:pt x="6638" y="2864"/>
                  </a:lnTo>
                  <a:lnTo>
                    <a:pt x="6744" y="2940"/>
                  </a:lnTo>
                  <a:lnTo>
                    <a:pt x="6848" y="3021"/>
                  </a:lnTo>
                  <a:lnTo>
                    <a:pt x="6946" y="3106"/>
                  </a:lnTo>
                  <a:lnTo>
                    <a:pt x="7041" y="3197"/>
                  </a:lnTo>
                  <a:lnTo>
                    <a:pt x="7131" y="3291"/>
                  </a:lnTo>
                  <a:lnTo>
                    <a:pt x="7216" y="3389"/>
                  </a:lnTo>
                  <a:lnTo>
                    <a:pt x="7297" y="3493"/>
                  </a:lnTo>
                  <a:lnTo>
                    <a:pt x="7372" y="3599"/>
                  </a:lnTo>
                  <a:lnTo>
                    <a:pt x="7443" y="3710"/>
                  </a:lnTo>
                  <a:lnTo>
                    <a:pt x="7508" y="3823"/>
                  </a:lnTo>
                  <a:lnTo>
                    <a:pt x="7569" y="3941"/>
                  </a:lnTo>
                  <a:lnTo>
                    <a:pt x="7623" y="4062"/>
                  </a:lnTo>
                  <a:lnTo>
                    <a:pt x="7672" y="4185"/>
                  </a:lnTo>
                  <a:lnTo>
                    <a:pt x="7715" y="4312"/>
                  </a:lnTo>
                  <a:lnTo>
                    <a:pt x="7752" y="4441"/>
                  </a:lnTo>
                  <a:lnTo>
                    <a:pt x="7781" y="4573"/>
                  </a:lnTo>
                  <a:lnTo>
                    <a:pt x="7806" y="4707"/>
                  </a:lnTo>
                  <a:lnTo>
                    <a:pt x="7823" y="4843"/>
                  </a:lnTo>
                  <a:lnTo>
                    <a:pt x="7833" y="4981"/>
                  </a:lnTo>
                  <a:lnTo>
                    <a:pt x="7836" y="5121"/>
                  </a:lnTo>
                  <a:lnTo>
                    <a:pt x="7833" y="5261"/>
                  </a:lnTo>
                  <a:lnTo>
                    <a:pt x="7823" y="5399"/>
                  </a:lnTo>
                  <a:lnTo>
                    <a:pt x="7806" y="5535"/>
                  </a:lnTo>
                  <a:lnTo>
                    <a:pt x="7781" y="5669"/>
                  </a:lnTo>
                  <a:lnTo>
                    <a:pt x="7752" y="5801"/>
                  </a:lnTo>
                  <a:lnTo>
                    <a:pt x="7715" y="5930"/>
                  </a:lnTo>
                  <a:lnTo>
                    <a:pt x="7672" y="6057"/>
                  </a:lnTo>
                  <a:lnTo>
                    <a:pt x="7623" y="6181"/>
                  </a:lnTo>
                  <a:lnTo>
                    <a:pt x="7569" y="6301"/>
                  </a:lnTo>
                  <a:lnTo>
                    <a:pt x="7508" y="6418"/>
                  </a:lnTo>
                  <a:lnTo>
                    <a:pt x="7443" y="6532"/>
                  </a:lnTo>
                  <a:lnTo>
                    <a:pt x="7372" y="6643"/>
                  </a:lnTo>
                  <a:lnTo>
                    <a:pt x="7297" y="6749"/>
                  </a:lnTo>
                  <a:lnTo>
                    <a:pt x="7216" y="6852"/>
                  </a:lnTo>
                  <a:lnTo>
                    <a:pt x="7131" y="6951"/>
                  </a:lnTo>
                  <a:lnTo>
                    <a:pt x="7041" y="7046"/>
                  </a:lnTo>
                  <a:lnTo>
                    <a:pt x="6946" y="7136"/>
                  </a:lnTo>
                  <a:lnTo>
                    <a:pt x="6848" y="7221"/>
                  </a:lnTo>
                  <a:lnTo>
                    <a:pt x="6744" y="7302"/>
                  </a:lnTo>
                  <a:lnTo>
                    <a:pt x="6638" y="7378"/>
                  </a:lnTo>
                  <a:lnTo>
                    <a:pt x="6528" y="7448"/>
                  </a:lnTo>
                  <a:lnTo>
                    <a:pt x="6414" y="7514"/>
                  </a:lnTo>
                  <a:lnTo>
                    <a:pt x="6297" y="7574"/>
                  </a:lnTo>
                  <a:lnTo>
                    <a:pt x="6176" y="7629"/>
                  </a:lnTo>
                  <a:lnTo>
                    <a:pt x="6053" y="7678"/>
                  </a:lnTo>
                  <a:lnTo>
                    <a:pt x="5926" y="7721"/>
                  </a:lnTo>
                  <a:lnTo>
                    <a:pt x="5798" y="7758"/>
                  </a:lnTo>
                  <a:lnTo>
                    <a:pt x="5666" y="7787"/>
                  </a:lnTo>
                  <a:lnTo>
                    <a:pt x="5532" y="7812"/>
                  </a:lnTo>
                  <a:lnTo>
                    <a:pt x="5396" y="7829"/>
                  </a:lnTo>
                  <a:lnTo>
                    <a:pt x="5258" y="7839"/>
                  </a:lnTo>
                  <a:lnTo>
                    <a:pt x="5118" y="7842"/>
                  </a:lnTo>
                  <a:lnTo>
                    <a:pt x="4979" y="7839"/>
                  </a:lnTo>
                  <a:lnTo>
                    <a:pt x="4841" y="7829"/>
                  </a:lnTo>
                  <a:lnTo>
                    <a:pt x="4704" y="7812"/>
                  </a:lnTo>
                  <a:lnTo>
                    <a:pt x="4571" y="7787"/>
                  </a:lnTo>
                  <a:lnTo>
                    <a:pt x="4439" y="7758"/>
                  </a:lnTo>
                  <a:lnTo>
                    <a:pt x="4310" y="7721"/>
                  </a:lnTo>
                  <a:lnTo>
                    <a:pt x="4183" y="7678"/>
                  </a:lnTo>
                  <a:lnTo>
                    <a:pt x="4059" y="7629"/>
                  </a:lnTo>
                  <a:lnTo>
                    <a:pt x="3940" y="7574"/>
                  </a:lnTo>
                  <a:lnTo>
                    <a:pt x="3822" y="7514"/>
                  </a:lnTo>
                  <a:lnTo>
                    <a:pt x="3709" y="7448"/>
                  </a:lnTo>
                  <a:lnTo>
                    <a:pt x="3598" y="7378"/>
                  </a:lnTo>
                  <a:lnTo>
                    <a:pt x="3492" y="7302"/>
                  </a:lnTo>
                  <a:lnTo>
                    <a:pt x="3389" y="7221"/>
                  </a:lnTo>
                  <a:lnTo>
                    <a:pt x="3290" y="7136"/>
                  </a:lnTo>
                  <a:lnTo>
                    <a:pt x="3195" y="7046"/>
                  </a:lnTo>
                  <a:lnTo>
                    <a:pt x="3105" y="6951"/>
                  </a:lnTo>
                  <a:lnTo>
                    <a:pt x="3020" y="6852"/>
                  </a:lnTo>
                  <a:lnTo>
                    <a:pt x="2940" y="6749"/>
                  </a:lnTo>
                  <a:lnTo>
                    <a:pt x="2864" y="6643"/>
                  </a:lnTo>
                  <a:lnTo>
                    <a:pt x="2792" y="6532"/>
                  </a:lnTo>
                  <a:lnTo>
                    <a:pt x="2727" y="6418"/>
                  </a:lnTo>
                  <a:lnTo>
                    <a:pt x="2668" y="6301"/>
                  </a:lnTo>
                  <a:lnTo>
                    <a:pt x="2612" y="6181"/>
                  </a:lnTo>
                  <a:lnTo>
                    <a:pt x="2564" y="6057"/>
                  </a:lnTo>
                  <a:lnTo>
                    <a:pt x="2521" y="5930"/>
                  </a:lnTo>
                  <a:lnTo>
                    <a:pt x="2485" y="5801"/>
                  </a:lnTo>
                  <a:lnTo>
                    <a:pt x="2455" y="5669"/>
                  </a:lnTo>
                  <a:lnTo>
                    <a:pt x="2430" y="5535"/>
                  </a:lnTo>
                  <a:lnTo>
                    <a:pt x="2413" y="5399"/>
                  </a:lnTo>
                  <a:lnTo>
                    <a:pt x="2403" y="5261"/>
                  </a:lnTo>
                  <a:lnTo>
                    <a:pt x="2400" y="5121"/>
                  </a:lnTo>
                  <a:lnTo>
                    <a:pt x="2403" y="4981"/>
                  </a:lnTo>
                  <a:lnTo>
                    <a:pt x="2413" y="4843"/>
                  </a:lnTo>
                  <a:lnTo>
                    <a:pt x="2430" y="4707"/>
                  </a:lnTo>
                  <a:lnTo>
                    <a:pt x="2455" y="4573"/>
                  </a:lnTo>
                  <a:lnTo>
                    <a:pt x="2485" y="4441"/>
                  </a:lnTo>
                  <a:lnTo>
                    <a:pt x="2521" y="4312"/>
                  </a:lnTo>
                  <a:lnTo>
                    <a:pt x="2564" y="4185"/>
                  </a:lnTo>
                  <a:lnTo>
                    <a:pt x="2612" y="4062"/>
                  </a:lnTo>
                  <a:lnTo>
                    <a:pt x="2668" y="3941"/>
                  </a:lnTo>
                  <a:lnTo>
                    <a:pt x="2727" y="3823"/>
                  </a:lnTo>
                  <a:lnTo>
                    <a:pt x="2792" y="3710"/>
                  </a:lnTo>
                  <a:lnTo>
                    <a:pt x="2864" y="3599"/>
                  </a:lnTo>
                  <a:lnTo>
                    <a:pt x="2940" y="3493"/>
                  </a:lnTo>
                  <a:lnTo>
                    <a:pt x="3020" y="3389"/>
                  </a:lnTo>
                  <a:lnTo>
                    <a:pt x="3105" y="3291"/>
                  </a:lnTo>
                  <a:lnTo>
                    <a:pt x="3195" y="3197"/>
                  </a:lnTo>
                  <a:lnTo>
                    <a:pt x="3290" y="3106"/>
                  </a:lnTo>
                  <a:lnTo>
                    <a:pt x="3389" y="3021"/>
                  </a:lnTo>
                  <a:lnTo>
                    <a:pt x="3492" y="2940"/>
                  </a:lnTo>
                  <a:lnTo>
                    <a:pt x="3598" y="2864"/>
                  </a:lnTo>
                  <a:lnTo>
                    <a:pt x="3709" y="2793"/>
                  </a:lnTo>
                  <a:lnTo>
                    <a:pt x="3822" y="2728"/>
                  </a:lnTo>
                  <a:lnTo>
                    <a:pt x="3940" y="2667"/>
                  </a:lnTo>
                  <a:lnTo>
                    <a:pt x="4059" y="2613"/>
                  </a:lnTo>
                  <a:lnTo>
                    <a:pt x="4183" y="2564"/>
                  </a:lnTo>
                  <a:lnTo>
                    <a:pt x="4310" y="2521"/>
                  </a:lnTo>
                  <a:lnTo>
                    <a:pt x="4439" y="2484"/>
                  </a:lnTo>
                  <a:lnTo>
                    <a:pt x="4571" y="2454"/>
                  </a:lnTo>
                  <a:lnTo>
                    <a:pt x="4704" y="2430"/>
                  </a:lnTo>
                  <a:lnTo>
                    <a:pt x="4841" y="2412"/>
                  </a:lnTo>
                  <a:lnTo>
                    <a:pt x="4979" y="2402"/>
                  </a:lnTo>
                  <a:lnTo>
                    <a:pt x="5118" y="2399"/>
                  </a:lnTo>
                  <a:close/>
                </a:path>
              </a:pathLst>
            </a:custGeom>
            <a:solidFill>
              <a:schemeClr val="accent1"/>
            </a:solidFill>
            <a:ln>
              <a:noFill/>
            </a:ln>
          </p:spPr>
          <p:txBody>
            <a:bodyPr wrap="square" lIns="91440" tIns="45720" rIns="91440" bIns="45720" anchor="ctr">
              <a:normAutofit fontScale="100000"/>
            </a:bodyPr>
            <a:lstStyle/>
            <a:p>
              <a:pPr algn="ctr"/>
              <a:endParaRPr>
                <a:latin typeface="Arial"/>
                <a:ea typeface="Microsoft YaHei"/>
                <a:cs typeface="微软雅黑"/>
                <a:sym typeface="Arial"/>
              </a:endParaRPr>
            </a:p>
          </p:txBody>
        </p:sp>
        <p:sp>
          <p:nvSpPr>
            <p:cNvPr id="110" name="íṥḻiḑè"/>
            <p:cNvSpPr/>
            <p:nvPr/>
          </p:nvSpPr>
          <p:spPr bwMode="auto">
            <a:xfrm rot="0" flipH="false" flipV="false">
              <a:off x="4929913" y="3602937"/>
              <a:ext cx="1184303" cy="1185460"/>
            </a:xfrm>
            <a:custGeom>
              <a:avLst/>
              <a:gdLst>
                <a:gd name="T0" fmla="*/ 6223 w 10244"/>
                <a:gd name="T1" fmla="*/ 1068 h 10249"/>
                <a:gd name="T2" fmla="*/ 6451 w 10244"/>
                <a:gd name="T3" fmla="*/ 1137 h 10249"/>
                <a:gd name="T4" fmla="*/ 6673 w 10244"/>
                <a:gd name="T5" fmla="*/ 1219 h 10249"/>
                <a:gd name="T6" fmla="*/ 6889 w 10244"/>
                <a:gd name="T7" fmla="*/ 1313 h 10249"/>
                <a:gd name="T8" fmla="*/ 7098 w 10244"/>
                <a:gd name="T9" fmla="*/ 1417 h 10249"/>
                <a:gd name="T10" fmla="*/ 7342 w 10244"/>
                <a:gd name="T11" fmla="*/ 1559 h 10249"/>
                <a:gd name="T12" fmla="*/ 8743 w 10244"/>
                <a:gd name="T13" fmla="*/ 3006 h 10249"/>
                <a:gd name="T14" fmla="*/ 8947 w 10244"/>
                <a:gd name="T15" fmla="*/ 3401 h 10249"/>
                <a:gd name="T16" fmla="*/ 9107 w 10244"/>
                <a:gd name="T17" fmla="*/ 3819 h 10249"/>
                <a:gd name="T18" fmla="*/ 9224 w 10244"/>
                <a:gd name="T19" fmla="*/ 4257 h 10249"/>
                <a:gd name="T20" fmla="*/ 9153 w 10244"/>
                <a:gd name="T21" fmla="*/ 6273 h 10249"/>
                <a:gd name="T22" fmla="*/ 9006 w 10244"/>
                <a:gd name="T23" fmla="*/ 6699 h 10249"/>
                <a:gd name="T24" fmla="*/ 8817 w 10244"/>
                <a:gd name="T25" fmla="*/ 7103 h 10249"/>
                <a:gd name="T26" fmla="*/ 9350 w 10244"/>
                <a:gd name="T27" fmla="*/ 8139 h 10249"/>
                <a:gd name="T28" fmla="*/ 7092 w 10244"/>
                <a:gd name="T29" fmla="*/ 8827 h 10249"/>
                <a:gd name="T30" fmla="*/ 6689 w 10244"/>
                <a:gd name="T31" fmla="*/ 9017 h 10249"/>
                <a:gd name="T32" fmla="*/ 6264 w 10244"/>
                <a:gd name="T33" fmla="*/ 9162 h 10249"/>
                <a:gd name="T34" fmla="*/ 4152 w 10244"/>
                <a:gd name="T35" fmla="*/ 10232 h 10249"/>
                <a:gd name="T36" fmla="*/ 3813 w 10244"/>
                <a:gd name="T37" fmla="*/ 9114 h 10249"/>
                <a:gd name="T38" fmla="*/ 3395 w 10244"/>
                <a:gd name="T39" fmla="*/ 8951 h 10249"/>
                <a:gd name="T40" fmla="*/ 3000 w 10244"/>
                <a:gd name="T41" fmla="*/ 8746 h 10249"/>
                <a:gd name="T42" fmla="*/ 1558 w 10244"/>
                <a:gd name="T43" fmla="*/ 7344 h 10249"/>
                <a:gd name="T44" fmla="*/ 1344 w 10244"/>
                <a:gd name="T45" fmla="*/ 6956 h 10249"/>
                <a:gd name="T46" fmla="*/ 1170 w 10244"/>
                <a:gd name="T47" fmla="*/ 6543 h 10249"/>
                <a:gd name="T48" fmla="*/ 1040 w 10244"/>
                <a:gd name="T49" fmla="*/ 6110 h 10249"/>
                <a:gd name="T50" fmla="*/ 1049 w 10244"/>
                <a:gd name="T51" fmla="*/ 4093 h 10249"/>
                <a:gd name="T52" fmla="*/ 1183 w 10244"/>
                <a:gd name="T53" fmla="*/ 3662 h 10249"/>
                <a:gd name="T54" fmla="*/ 1361 w 10244"/>
                <a:gd name="T55" fmla="*/ 3252 h 10249"/>
                <a:gd name="T56" fmla="*/ 1579 w 10244"/>
                <a:gd name="T57" fmla="*/ 2865 h 10249"/>
                <a:gd name="T58" fmla="*/ 3033 w 10244"/>
                <a:gd name="T59" fmla="*/ 1476 h 10249"/>
                <a:gd name="T60" fmla="*/ 3429 w 10244"/>
                <a:gd name="T61" fmla="*/ 1275 h 10249"/>
                <a:gd name="T62" fmla="*/ 3849 w 10244"/>
                <a:gd name="T63" fmla="*/ 1116 h 10249"/>
                <a:gd name="T64" fmla="*/ 4199 w 10244"/>
                <a:gd name="T65" fmla="*/ 0 h 10249"/>
                <a:gd name="T66" fmla="*/ 5396 w 10244"/>
                <a:gd name="T67" fmla="*/ 2412 h 10249"/>
                <a:gd name="T68" fmla="*/ 6053 w 10244"/>
                <a:gd name="T69" fmla="*/ 2564 h 10249"/>
                <a:gd name="T70" fmla="*/ 6638 w 10244"/>
                <a:gd name="T71" fmla="*/ 2864 h 10249"/>
                <a:gd name="T72" fmla="*/ 7131 w 10244"/>
                <a:gd name="T73" fmla="*/ 3291 h 10249"/>
                <a:gd name="T74" fmla="*/ 7508 w 10244"/>
                <a:gd name="T75" fmla="*/ 3823 h 10249"/>
                <a:gd name="T76" fmla="*/ 7752 w 10244"/>
                <a:gd name="T77" fmla="*/ 4441 h 10249"/>
                <a:gd name="T78" fmla="*/ 7836 w 10244"/>
                <a:gd name="T79" fmla="*/ 5121 h 10249"/>
                <a:gd name="T80" fmla="*/ 7752 w 10244"/>
                <a:gd name="T81" fmla="*/ 5801 h 10249"/>
                <a:gd name="T82" fmla="*/ 7508 w 10244"/>
                <a:gd name="T83" fmla="*/ 6418 h 10249"/>
                <a:gd name="T84" fmla="*/ 7131 w 10244"/>
                <a:gd name="T85" fmla="*/ 6951 h 10249"/>
                <a:gd name="T86" fmla="*/ 6638 w 10244"/>
                <a:gd name="T87" fmla="*/ 7378 h 10249"/>
                <a:gd name="T88" fmla="*/ 6053 w 10244"/>
                <a:gd name="T89" fmla="*/ 7678 h 10249"/>
                <a:gd name="T90" fmla="*/ 5396 w 10244"/>
                <a:gd name="T91" fmla="*/ 7829 h 10249"/>
                <a:gd name="T92" fmla="*/ 4704 w 10244"/>
                <a:gd name="T93" fmla="*/ 7812 h 10249"/>
                <a:gd name="T94" fmla="*/ 4059 w 10244"/>
                <a:gd name="T95" fmla="*/ 7629 h 10249"/>
                <a:gd name="T96" fmla="*/ 3492 w 10244"/>
                <a:gd name="T97" fmla="*/ 7302 h 10249"/>
                <a:gd name="T98" fmla="*/ 3020 w 10244"/>
                <a:gd name="T99" fmla="*/ 6852 h 10249"/>
                <a:gd name="T100" fmla="*/ 2668 w 10244"/>
                <a:gd name="T101" fmla="*/ 6301 h 10249"/>
                <a:gd name="T102" fmla="*/ 2455 w 10244"/>
                <a:gd name="T103" fmla="*/ 5669 h 10249"/>
                <a:gd name="T104" fmla="*/ 2403 w 10244"/>
                <a:gd name="T105" fmla="*/ 4981 h 10249"/>
                <a:gd name="T106" fmla="*/ 2521 w 10244"/>
                <a:gd name="T107" fmla="*/ 4312 h 10249"/>
                <a:gd name="T108" fmla="*/ 2792 w 10244"/>
                <a:gd name="T109" fmla="*/ 3710 h 10249"/>
                <a:gd name="T110" fmla="*/ 3195 w 10244"/>
                <a:gd name="T111" fmla="*/ 3197 h 10249"/>
                <a:gd name="T112" fmla="*/ 3709 w 10244"/>
                <a:gd name="T113" fmla="*/ 2793 h 10249"/>
                <a:gd name="T114" fmla="*/ 4310 w 10244"/>
                <a:gd name="T115" fmla="*/ 2521 h 10249"/>
                <a:gd name="T116" fmla="*/ 4979 w 10244"/>
                <a:gd name="T117" fmla="*/ 2402 h 10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244" h="10249">
                  <a:moveTo>
                    <a:pt x="6037" y="1022"/>
                  </a:moveTo>
                  <a:lnTo>
                    <a:pt x="6084" y="1032"/>
                  </a:lnTo>
                  <a:lnTo>
                    <a:pt x="6130" y="1044"/>
                  </a:lnTo>
                  <a:lnTo>
                    <a:pt x="6177" y="1056"/>
                  </a:lnTo>
                  <a:lnTo>
                    <a:pt x="6223" y="1068"/>
                  </a:lnTo>
                  <a:lnTo>
                    <a:pt x="6269" y="1081"/>
                  </a:lnTo>
                  <a:lnTo>
                    <a:pt x="6315" y="1094"/>
                  </a:lnTo>
                  <a:lnTo>
                    <a:pt x="6360" y="1108"/>
                  </a:lnTo>
                  <a:lnTo>
                    <a:pt x="6406" y="1122"/>
                  </a:lnTo>
                  <a:lnTo>
                    <a:pt x="6451" y="1137"/>
                  </a:lnTo>
                  <a:lnTo>
                    <a:pt x="6496" y="1152"/>
                  </a:lnTo>
                  <a:lnTo>
                    <a:pt x="6540" y="1169"/>
                  </a:lnTo>
                  <a:lnTo>
                    <a:pt x="6585" y="1185"/>
                  </a:lnTo>
                  <a:lnTo>
                    <a:pt x="6629" y="1201"/>
                  </a:lnTo>
                  <a:lnTo>
                    <a:pt x="6673" y="1219"/>
                  </a:lnTo>
                  <a:lnTo>
                    <a:pt x="6717" y="1237"/>
                  </a:lnTo>
                  <a:lnTo>
                    <a:pt x="6760" y="1255"/>
                  </a:lnTo>
                  <a:lnTo>
                    <a:pt x="6804" y="1274"/>
                  </a:lnTo>
                  <a:lnTo>
                    <a:pt x="6847" y="1292"/>
                  </a:lnTo>
                  <a:lnTo>
                    <a:pt x="6889" y="1313"/>
                  </a:lnTo>
                  <a:lnTo>
                    <a:pt x="6932" y="1332"/>
                  </a:lnTo>
                  <a:lnTo>
                    <a:pt x="6973" y="1353"/>
                  </a:lnTo>
                  <a:lnTo>
                    <a:pt x="7015" y="1374"/>
                  </a:lnTo>
                  <a:lnTo>
                    <a:pt x="7057" y="1396"/>
                  </a:lnTo>
                  <a:lnTo>
                    <a:pt x="7098" y="1417"/>
                  </a:lnTo>
                  <a:lnTo>
                    <a:pt x="7140" y="1440"/>
                  </a:lnTo>
                  <a:lnTo>
                    <a:pt x="7181" y="1463"/>
                  </a:lnTo>
                  <a:lnTo>
                    <a:pt x="7221" y="1486"/>
                  </a:lnTo>
                  <a:lnTo>
                    <a:pt x="7262" y="1509"/>
                  </a:lnTo>
                  <a:lnTo>
                    <a:pt x="7342" y="1559"/>
                  </a:lnTo>
                  <a:lnTo>
                    <a:pt x="7419" y="1609"/>
                  </a:lnTo>
                  <a:lnTo>
                    <a:pt x="8152" y="898"/>
                  </a:lnTo>
                  <a:lnTo>
                    <a:pt x="9431" y="2220"/>
                  </a:lnTo>
                  <a:lnTo>
                    <a:pt x="8698" y="2930"/>
                  </a:lnTo>
                  <a:lnTo>
                    <a:pt x="8743" y="3006"/>
                  </a:lnTo>
                  <a:lnTo>
                    <a:pt x="8787" y="3084"/>
                  </a:lnTo>
                  <a:lnTo>
                    <a:pt x="8829" y="3162"/>
                  </a:lnTo>
                  <a:lnTo>
                    <a:pt x="8870" y="3241"/>
                  </a:lnTo>
                  <a:lnTo>
                    <a:pt x="8909" y="3321"/>
                  </a:lnTo>
                  <a:lnTo>
                    <a:pt x="8947" y="3401"/>
                  </a:lnTo>
                  <a:lnTo>
                    <a:pt x="8983" y="3483"/>
                  </a:lnTo>
                  <a:lnTo>
                    <a:pt x="9016" y="3566"/>
                  </a:lnTo>
                  <a:lnTo>
                    <a:pt x="9048" y="3650"/>
                  </a:lnTo>
                  <a:lnTo>
                    <a:pt x="9079" y="3734"/>
                  </a:lnTo>
                  <a:lnTo>
                    <a:pt x="9107" y="3819"/>
                  </a:lnTo>
                  <a:lnTo>
                    <a:pt x="9135" y="3906"/>
                  </a:lnTo>
                  <a:lnTo>
                    <a:pt x="9160" y="3992"/>
                  </a:lnTo>
                  <a:lnTo>
                    <a:pt x="9183" y="4080"/>
                  </a:lnTo>
                  <a:lnTo>
                    <a:pt x="9205" y="4168"/>
                  </a:lnTo>
                  <a:lnTo>
                    <a:pt x="9224" y="4257"/>
                  </a:lnTo>
                  <a:lnTo>
                    <a:pt x="10244" y="4272"/>
                  </a:lnTo>
                  <a:lnTo>
                    <a:pt x="10219" y="6111"/>
                  </a:lnTo>
                  <a:lnTo>
                    <a:pt x="9199" y="6097"/>
                  </a:lnTo>
                  <a:lnTo>
                    <a:pt x="9177" y="6185"/>
                  </a:lnTo>
                  <a:lnTo>
                    <a:pt x="9153" y="6273"/>
                  </a:lnTo>
                  <a:lnTo>
                    <a:pt x="9127" y="6360"/>
                  </a:lnTo>
                  <a:lnTo>
                    <a:pt x="9099" y="6446"/>
                  </a:lnTo>
                  <a:lnTo>
                    <a:pt x="9071" y="6531"/>
                  </a:lnTo>
                  <a:lnTo>
                    <a:pt x="9039" y="6616"/>
                  </a:lnTo>
                  <a:lnTo>
                    <a:pt x="9006" y="6699"/>
                  </a:lnTo>
                  <a:lnTo>
                    <a:pt x="8971" y="6782"/>
                  </a:lnTo>
                  <a:lnTo>
                    <a:pt x="8936" y="6864"/>
                  </a:lnTo>
                  <a:lnTo>
                    <a:pt x="8898" y="6945"/>
                  </a:lnTo>
                  <a:lnTo>
                    <a:pt x="8858" y="7024"/>
                  </a:lnTo>
                  <a:lnTo>
                    <a:pt x="8817" y="7103"/>
                  </a:lnTo>
                  <a:lnTo>
                    <a:pt x="8774" y="7181"/>
                  </a:lnTo>
                  <a:lnTo>
                    <a:pt x="8729" y="7258"/>
                  </a:lnTo>
                  <a:lnTo>
                    <a:pt x="8683" y="7334"/>
                  </a:lnTo>
                  <a:lnTo>
                    <a:pt x="8636" y="7409"/>
                  </a:lnTo>
                  <a:lnTo>
                    <a:pt x="9350" y="8139"/>
                  </a:lnTo>
                  <a:lnTo>
                    <a:pt x="8035" y="9425"/>
                  </a:lnTo>
                  <a:lnTo>
                    <a:pt x="7322" y="8695"/>
                  </a:lnTo>
                  <a:lnTo>
                    <a:pt x="7246" y="8740"/>
                  </a:lnTo>
                  <a:lnTo>
                    <a:pt x="7170" y="8785"/>
                  </a:lnTo>
                  <a:lnTo>
                    <a:pt x="7092" y="8827"/>
                  </a:lnTo>
                  <a:lnTo>
                    <a:pt x="7013" y="8868"/>
                  </a:lnTo>
                  <a:lnTo>
                    <a:pt x="6934" y="8908"/>
                  </a:lnTo>
                  <a:lnTo>
                    <a:pt x="6853" y="8946"/>
                  </a:lnTo>
                  <a:lnTo>
                    <a:pt x="6771" y="8982"/>
                  </a:lnTo>
                  <a:lnTo>
                    <a:pt x="6689" y="9017"/>
                  </a:lnTo>
                  <a:lnTo>
                    <a:pt x="6605" y="9049"/>
                  </a:lnTo>
                  <a:lnTo>
                    <a:pt x="6522" y="9080"/>
                  </a:lnTo>
                  <a:lnTo>
                    <a:pt x="6436" y="9110"/>
                  </a:lnTo>
                  <a:lnTo>
                    <a:pt x="6350" y="9137"/>
                  </a:lnTo>
                  <a:lnTo>
                    <a:pt x="6264" y="9162"/>
                  </a:lnTo>
                  <a:lnTo>
                    <a:pt x="6176" y="9187"/>
                  </a:lnTo>
                  <a:lnTo>
                    <a:pt x="6088" y="9208"/>
                  </a:lnTo>
                  <a:lnTo>
                    <a:pt x="5999" y="9228"/>
                  </a:lnTo>
                  <a:lnTo>
                    <a:pt x="5990" y="10249"/>
                  </a:lnTo>
                  <a:lnTo>
                    <a:pt x="4152" y="10232"/>
                  </a:lnTo>
                  <a:lnTo>
                    <a:pt x="4162" y="9211"/>
                  </a:lnTo>
                  <a:lnTo>
                    <a:pt x="4074" y="9190"/>
                  </a:lnTo>
                  <a:lnTo>
                    <a:pt x="3986" y="9166"/>
                  </a:lnTo>
                  <a:lnTo>
                    <a:pt x="3899" y="9141"/>
                  </a:lnTo>
                  <a:lnTo>
                    <a:pt x="3813" y="9114"/>
                  </a:lnTo>
                  <a:lnTo>
                    <a:pt x="3727" y="9084"/>
                  </a:lnTo>
                  <a:lnTo>
                    <a:pt x="3643" y="9054"/>
                  </a:lnTo>
                  <a:lnTo>
                    <a:pt x="3559" y="9022"/>
                  </a:lnTo>
                  <a:lnTo>
                    <a:pt x="3477" y="8987"/>
                  </a:lnTo>
                  <a:lnTo>
                    <a:pt x="3395" y="8951"/>
                  </a:lnTo>
                  <a:lnTo>
                    <a:pt x="3314" y="8913"/>
                  </a:lnTo>
                  <a:lnTo>
                    <a:pt x="3234" y="8874"/>
                  </a:lnTo>
                  <a:lnTo>
                    <a:pt x="3154" y="8833"/>
                  </a:lnTo>
                  <a:lnTo>
                    <a:pt x="3077" y="8790"/>
                  </a:lnTo>
                  <a:lnTo>
                    <a:pt x="3000" y="8746"/>
                  </a:lnTo>
                  <a:lnTo>
                    <a:pt x="2923" y="8701"/>
                  </a:lnTo>
                  <a:lnTo>
                    <a:pt x="2849" y="8653"/>
                  </a:lnTo>
                  <a:lnTo>
                    <a:pt x="2123" y="9371"/>
                  </a:lnTo>
                  <a:lnTo>
                    <a:pt x="832" y="8062"/>
                  </a:lnTo>
                  <a:lnTo>
                    <a:pt x="1558" y="7344"/>
                  </a:lnTo>
                  <a:lnTo>
                    <a:pt x="1512" y="7268"/>
                  </a:lnTo>
                  <a:lnTo>
                    <a:pt x="1467" y="7191"/>
                  </a:lnTo>
                  <a:lnTo>
                    <a:pt x="1424" y="7115"/>
                  </a:lnTo>
                  <a:lnTo>
                    <a:pt x="1383" y="7036"/>
                  </a:lnTo>
                  <a:lnTo>
                    <a:pt x="1344" y="6956"/>
                  </a:lnTo>
                  <a:lnTo>
                    <a:pt x="1306" y="6875"/>
                  </a:lnTo>
                  <a:lnTo>
                    <a:pt x="1269" y="6793"/>
                  </a:lnTo>
                  <a:lnTo>
                    <a:pt x="1234" y="6711"/>
                  </a:lnTo>
                  <a:lnTo>
                    <a:pt x="1201" y="6628"/>
                  </a:lnTo>
                  <a:lnTo>
                    <a:pt x="1170" y="6543"/>
                  </a:lnTo>
                  <a:lnTo>
                    <a:pt x="1140" y="6458"/>
                  </a:lnTo>
                  <a:lnTo>
                    <a:pt x="1112" y="6372"/>
                  </a:lnTo>
                  <a:lnTo>
                    <a:pt x="1087" y="6286"/>
                  </a:lnTo>
                  <a:lnTo>
                    <a:pt x="1062" y="6198"/>
                  </a:lnTo>
                  <a:lnTo>
                    <a:pt x="1040" y="6110"/>
                  </a:lnTo>
                  <a:lnTo>
                    <a:pt x="1019" y="6022"/>
                  </a:lnTo>
                  <a:lnTo>
                    <a:pt x="0" y="6017"/>
                  </a:lnTo>
                  <a:lnTo>
                    <a:pt x="8" y="4177"/>
                  </a:lnTo>
                  <a:lnTo>
                    <a:pt x="1029" y="4183"/>
                  </a:lnTo>
                  <a:lnTo>
                    <a:pt x="1049" y="4093"/>
                  </a:lnTo>
                  <a:lnTo>
                    <a:pt x="1073" y="4005"/>
                  </a:lnTo>
                  <a:lnTo>
                    <a:pt x="1097" y="3918"/>
                  </a:lnTo>
                  <a:lnTo>
                    <a:pt x="1124" y="3832"/>
                  </a:lnTo>
                  <a:lnTo>
                    <a:pt x="1152" y="3746"/>
                  </a:lnTo>
                  <a:lnTo>
                    <a:pt x="1183" y="3662"/>
                  </a:lnTo>
                  <a:lnTo>
                    <a:pt x="1215" y="3579"/>
                  </a:lnTo>
                  <a:lnTo>
                    <a:pt x="1248" y="3496"/>
                  </a:lnTo>
                  <a:lnTo>
                    <a:pt x="1284" y="3413"/>
                  </a:lnTo>
                  <a:lnTo>
                    <a:pt x="1322" y="3332"/>
                  </a:lnTo>
                  <a:lnTo>
                    <a:pt x="1361" y="3252"/>
                  </a:lnTo>
                  <a:lnTo>
                    <a:pt x="1401" y="3172"/>
                  </a:lnTo>
                  <a:lnTo>
                    <a:pt x="1443" y="3094"/>
                  </a:lnTo>
                  <a:lnTo>
                    <a:pt x="1487" y="3016"/>
                  </a:lnTo>
                  <a:lnTo>
                    <a:pt x="1532" y="2941"/>
                  </a:lnTo>
                  <a:lnTo>
                    <a:pt x="1579" y="2865"/>
                  </a:lnTo>
                  <a:lnTo>
                    <a:pt x="859" y="2141"/>
                  </a:lnTo>
                  <a:lnTo>
                    <a:pt x="2162" y="843"/>
                  </a:lnTo>
                  <a:lnTo>
                    <a:pt x="2881" y="1568"/>
                  </a:lnTo>
                  <a:lnTo>
                    <a:pt x="2956" y="1521"/>
                  </a:lnTo>
                  <a:lnTo>
                    <a:pt x="3033" y="1476"/>
                  </a:lnTo>
                  <a:lnTo>
                    <a:pt x="3110" y="1433"/>
                  </a:lnTo>
                  <a:lnTo>
                    <a:pt x="3189" y="1391"/>
                  </a:lnTo>
                  <a:lnTo>
                    <a:pt x="3268" y="1351"/>
                  </a:lnTo>
                  <a:lnTo>
                    <a:pt x="3349" y="1312"/>
                  </a:lnTo>
                  <a:lnTo>
                    <a:pt x="3429" y="1275"/>
                  </a:lnTo>
                  <a:lnTo>
                    <a:pt x="3512" y="1240"/>
                  </a:lnTo>
                  <a:lnTo>
                    <a:pt x="3595" y="1206"/>
                  </a:lnTo>
                  <a:lnTo>
                    <a:pt x="3679" y="1175"/>
                  </a:lnTo>
                  <a:lnTo>
                    <a:pt x="3764" y="1145"/>
                  </a:lnTo>
                  <a:lnTo>
                    <a:pt x="3849" y="1116"/>
                  </a:lnTo>
                  <a:lnTo>
                    <a:pt x="3936" y="1090"/>
                  </a:lnTo>
                  <a:lnTo>
                    <a:pt x="4023" y="1065"/>
                  </a:lnTo>
                  <a:lnTo>
                    <a:pt x="4110" y="1043"/>
                  </a:lnTo>
                  <a:lnTo>
                    <a:pt x="4199" y="1022"/>
                  </a:lnTo>
                  <a:lnTo>
                    <a:pt x="4199" y="0"/>
                  </a:lnTo>
                  <a:lnTo>
                    <a:pt x="6037" y="0"/>
                  </a:lnTo>
                  <a:lnTo>
                    <a:pt x="6037" y="1022"/>
                  </a:lnTo>
                  <a:close/>
                  <a:moveTo>
                    <a:pt x="5118" y="2399"/>
                  </a:moveTo>
                  <a:lnTo>
                    <a:pt x="5258" y="2402"/>
                  </a:lnTo>
                  <a:lnTo>
                    <a:pt x="5396" y="2412"/>
                  </a:lnTo>
                  <a:lnTo>
                    <a:pt x="5532" y="2430"/>
                  </a:lnTo>
                  <a:lnTo>
                    <a:pt x="5666" y="2454"/>
                  </a:lnTo>
                  <a:lnTo>
                    <a:pt x="5798" y="2484"/>
                  </a:lnTo>
                  <a:lnTo>
                    <a:pt x="5926" y="2521"/>
                  </a:lnTo>
                  <a:lnTo>
                    <a:pt x="6053" y="2564"/>
                  </a:lnTo>
                  <a:lnTo>
                    <a:pt x="6176" y="2613"/>
                  </a:lnTo>
                  <a:lnTo>
                    <a:pt x="6297" y="2667"/>
                  </a:lnTo>
                  <a:lnTo>
                    <a:pt x="6414" y="2728"/>
                  </a:lnTo>
                  <a:lnTo>
                    <a:pt x="6528" y="2793"/>
                  </a:lnTo>
                  <a:lnTo>
                    <a:pt x="6638" y="2864"/>
                  </a:lnTo>
                  <a:lnTo>
                    <a:pt x="6744" y="2940"/>
                  </a:lnTo>
                  <a:lnTo>
                    <a:pt x="6848" y="3021"/>
                  </a:lnTo>
                  <a:lnTo>
                    <a:pt x="6946" y="3106"/>
                  </a:lnTo>
                  <a:lnTo>
                    <a:pt x="7041" y="3197"/>
                  </a:lnTo>
                  <a:lnTo>
                    <a:pt x="7131" y="3291"/>
                  </a:lnTo>
                  <a:lnTo>
                    <a:pt x="7216" y="3389"/>
                  </a:lnTo>
                  <a:lnTo>
                    <a:pt x="7297" y="3493"/>
                  </a:lnTo>
                  <a:lnTo>
                    <a:pt x="7372" y="3599"/>
                  </a:lnTo>
                  <a:lnTo>
                    <a:pt x="7443" y="3710"/>
                  </a:lnTo>
                  <a:lnTo>
                    <a:pt x="7508" y="3823"/>
                  </a:lnTo>
                  <a:lnTo>
                    <a:pt x="7569" y="3941"/>
                  </a:lnTo>
                  <a:lnTo>
                    <a:pt x="7623" y="4062"/>
                  </a:lnTo>
                  <a:lnTo>
                    <a:pt x="7672" y="4185"/>
                  </a:lnTo>
                  <a:lnTo>
                    <a:pt x="7715" y="4312"/>
                  </a:lnTo>
                  <a:lnTo>
                    <a:pt x="7752" y="4441"/>
                  </a:lnTo>
                  <a:lnTo>
                    <a:pt x="7781" y="4573"/>
                  </a:lnTo>
                  <a:lnTo>
                    <a:pt x="7806" y="4707"/>
                  </a:lnTo>
                  <a:lnTo>
                    <a:pt x="7823" y="4843"/>
                  </a:lnTo>
                  <a:lnTo>
                    <a:pt x="7833" y="4981"/>
                  </a:lnTo>
                  <a:lnTo>
                    <a:pt x="7836" y="5121"/>
                  </a:lnTo>
                  <a:lnTo>
                    <a:pt x="7833" y="5261"/>
                  </a:lnTo>
                  <a:lnTo>
                    <a:pt x="7823" y="5399"/>
                  </a:lnTo>
                  <a:lnTo>
                    <a:pt x="7806" y="5535"/>
                  </a:lnTo>
                  <a:lnTo>
                    <a:pt x="7781" y="5669"/>
                  </a:lnTo>
                  <a:lnTo>
                    <a:pt x="7752" y="5801"/>
                  </a:lnTo>
                  <a:lnTo>
                    <a:pt x="7715" y="5930"/>
                  </a:lnTo>
                  <a:lnTo>
                    <a:pt x="7672" y="6057"/>
                  </a:lnTo>
                  <a:lnTo>
                    <a:pt x="7623" y="6181"/>
                  </a:lnTo>
                  <a:lnTo>
                    <a:pt x="7569" y="6301"/>
                  </a:lnTo>
                  <a:lnTo>
                    <a:pt x="7508" y="6418"/>
                  </a:lnTo>
                  <a:lnTo>
                    <a:pt x="7443" y="6532"/>
                  </a:lnTo>
                  <a:lnTo>
                    <a:pt x="7372" y="6643"/>
                  </a:lnTo>
                  <a:lnTo>
                    <a:pt x="7297" y="6749"/>
                  </a:lnTo>
                  <a:lnTo>
                    <a:pt x="7216" y="6852"/>
                  </a:lnTo>
                  <a:lnTo>
                    <a:pt x="7131" y="6951"/>
                  </a:lnTo>
                  <a:lnTo>
                    <a:pt x="7041" y="7046"/>
                  </a:lnTo>
                  <a:lnTo>
                    <a:pt x="6946" y="7136"/>
                  </a:lnTo>
                  <a:lnTo>
                    <a:pt x="6848" y="7221"/>
                  </a:lnTo>
                  <a:lnTo>
                    <a:pt x="6744" y="7302"/>
                  </a:lnTo>
                  <a:lnTo>
                    <a:pt x="6638" y="7378"/>
                  </a:lnTo>
                  <a:lnTo>
                    <a:pt x="6528" y="7448"/>
                  </a:lnTo>
                  <a:lnTo>
                    <a:pt x="6414" y="7514"/>
                  </a:lnTo>
                  <a:lnTo>
                    <a:pt x="6297" y="7574"/>
                  </a:lnTo>
                  <a:lnTo>
                    <a:pt x="6176" y="7629"/>
                  </a:lnTo>
                  <a:lnTo>
                    <a:pt x="6053" y="7678"/>
                  </a:lnTo>
                  <a:lnTo>
                    <a:pt x="5926" y="7721"/>
                  </a:lnTo>
                  <a:lnTo>
                    <a:pt x="5798" y="7758"/>
                  </a:lnTo>
                  <a:lnTo>
                    <a:pt x="5666" y="7787"/>
                  </a:lnTo>
                  <a:lnTo>
                    <a:pt x="5532" y="7812"/>
                  </a:lnTo>
                  <a:lnTo>
                    <a:pt x="5396" y="7829"/>
                  </a:lnTo>
                  <a:lnTo>
                    <a:pt x="5258" y="7839"/>
                  </a:lnTo>
                  <a:lnTo>
                    <a:pt x="5118" y="7842"/>
                  </a:lnTo>
                  <a:lnTo>
                    <a:pt x="4979" y="7839"/>
                  </a:lnTo>
                  <a:lnTo>
                    <a:pt x="4841" y="7829"/>
                  </a:lnTo>
                  <a:lnTo>
                    <a:pt x="4704" y="7812"/>
                  </a:lnTo>
                  <a:lnTo>
                    <a:pt x="4571" y="7787"/>
                  </a:lnTo>
                  <a:lnTo>
                    <a:pt x="4439" y="7758"/>
                  </a:lnTo>
                  <a:lnTo>
                    <a:pt x="4310" y="7721"/>
                  </a:lnTo>
                  <a:lnTo>
                    <a:pt x="4183" y="7678"/>
                  </a:lnTo>
                  <a:lnTo>
                    <a:pt x="4059" y="7629"/>
                  </a:lnTo>
                  <a:lnTo>
                    <a:pt x="3940" y="7574"/>
                  </a:lnTo>
                  <a:lnTo>
                    <a:pt x="3822" y="7514"/>
                  </a:lnTo>
                  <a:lnTo>
                    <a:pt x="3709" y="7448"/>
                  </a:lnTo>
                  <a:lnTo>
                    <a:pt x="3598" y="7378"/>
                  </a:lnTo>
                  <a:lnTo>
                    <a:pt x="3492" y="7302"/>
                  </a:lnTo>
                  <a:lnTo>
                    <a:pt x="3389" y="7221"/>
                  </a:lnTo>
                  <a:lnTo>
                    <a:pt x="3290" y="7136"/>
                  </a:lnTo>
                  <a:lnTo>
                    <a:pt x="3195" y="7046"/>
                  </a:lnTo>
                  <a:lnTo>
                    <a:pt x="3105" y="6951"/>
                  </a:lnTo>
                  <a:lnTo>
                    <a:pt x="3020" y="6852"/>
                  </a:lnTo>
                  <a:lnTo>
                    <a:pt x="2940" y="6749"/>
                  </a:lnTo>
                  <a:lnTo>
                    <a:pt x="2864" y="6643"/>
                  </a:lnTo>
                  <a:lnTo>
                    <a:pt x="2792" y="6532"/>
                  </a:lnTo>
                  <a:lnTo>
                    <a:pt x="2727" y="6418"/>
                  </a:lnTo>
                  <a:lnTo>
                    <a:pt x="2668" y="6301"/>
                  </a:lnTo>
                  <a:lnTo>
                    <a:pt x="2612" y="6181"/>
                  </a:lnTo>
                  <a:lnTo>
                    <a:pt x="2564" y="6057"/>
                  </a:lnTo>
                  <a:lnTo>
                    <a:pt x="2521" y="5930"/>
                  </a:lnTo>
                  <a:lnTo>
                    <a:pt x="2485" y="5801"/>
                  </a:lnTo>
                  <a:lnTo>
                    <a:pt x="2455" y="5669"/>
                  </a:lnTo>
                  <a:lnTo>
                    <a:pt x="2430" y="5535"/>
                  </a:lnTo>
                  <a:lnTo>
                    <a:pt x="2413" y="5399"/>
                  </a:lnTo>
                  <a:lnTo>
                    <a:pt x="2403" y="5261"/>
                  </a:lnTo>
                  <a:lnTo>
                    <a:pt x="2400" y="5121"/>
                  </a:lnTo>
                  <a:lnTo>
                    <a:pt x="2403" y="4981"/>
                  </a:lnTo>
                  <a:lnTo>
                    <a:pt x="2413" y="4843"/>
                  </a:lnTo>
                  <a:lnTo>
                    <a:pt x="2430" y="4707"/>
                  </a:lnTo>
                  <a:lnTo>
                    <a:pt x="2455" y="4573"/>
                  </a:lnTo>
                  <a:lnTo>
                    <a:pt x="2485" y="4441"/>
                  </a:lnTo>
                  <a:lnTo>
                    <a:pt x="2521" y="4312"/>
                  </a:lnTo>
                  <a:lnTo>
                    <a:pt x="2564" y="4185"/>
                  </a:lnTo>
                  <a:lnTo>
                    <a:pt x="2612" y="4062"/>
                  </a:lnTo>
                  <a:lnTo>
                    <a:pt x="2668" y="3941"/>
                  </a:lnTo>
                  <a:lnTo>
                    <a:pt x="2727" y="3823"/>
                  </a:lnTo>
                  <a:lnTo>
                    <a:pt x="2792" y="3710"/>
                  </a:lnTo>
                  <a:lnTo>
                    <a:pt x="2864" y="3599"/>
                  </a:lnTo>
                  <a:lnTo>
                    <a:pt x="2940" y="3493"/>
                  </a:lnTo>
                  <a:lnTo>
                    <a:pt x="3020" y="3389"/>
                  </a:lnTo>
                  <a:lnTo>
                    <a:pt x="3105" y="3291"/>
                  </a:lnTo>
                  <a:lnTo>
                    <a:pt x="3195" y="3197"/>
                  </a:lnTo>
                  <a:lnTo>
                    <a:pt x="3290" y="3106"/>
                  </a:lnTo>
                  <a:lnTo>
                    <a:pt x="3389" y="3021"/>
                  </a:lnTo>
                  <a:lnTo>
                    <a:pt x="3492" y="2940"/>
                  </a:lnTo>
                  <a:lnTo>
                    <a:pt x="3598" y="2864"/>
                  </a:lnTo>
                  <a:lnTo>
                    <a:pt x="3709" y="2793"/>
                  </a:lnTo>
                  <a:lnTo>
                    <a:pt x="3822" y="2728"/>
                  </a:lnTo>
                  <a:lnTo>
                    <a:pt x="3940" y="2667"/>
                  </a:lnTo>
                  <a:lnTo>
                    <a:pt x="4059" y="2613"/>
                  </a:lnTo>
                  <a:lnTo>
                    <a:pt x="4183" y="2564"/>
                  </a:lnTo>
                  <a:lnTo>
                    <a:pt x="4310" y="2521"/>
                  </a:lnTo>
                  <a:lnTo>
                    <a:pt x="4439" y="2484"/>
                  </a:lnTo>
                  <a:lnTo>
                    <a:pt x="4571" y="2454"/>
                  </a:lnTo>
                  <a:lnTo>
                    <a:pt x="4704" y="2430"/>
                  </a:lnTo>
                  <a:lnTo>
                    <a:pt x="4841" y="2412"/>
                  </a:lnTo>
                  <a:lnTo>
                    <a:pt x="4979" y="2402"/>
                  </a:lnTo>
                  <a:lnTo>
                    <a:pt x="5118" y="2399"/>
                  </a:lnTo>
                  <a:close/>
                </a:path>
              </a:pathLst>
            </a:custGeom>
            <a:solidFill>
              <a:schemeClr val="accent1"/>
            </a:solidFill>
            <a:ln>
              <a:noFill/>
            </a:ln>
          </p:spPr>
          <p:txBody>
            <a:bodyPr wrap="square" lIns="91440" tIns="45720" rIns="91440" bIns="45720" anchor="ctr">
              <a:normAutofit fontScale="100000"/>
            </a:bodyPr>
            <a:lstStyle/>
            <a:p>
              <a:pPr algn="ctr"/>
              <a:endParaRPr>
                <a:latin typeface="Arial"/>
                <a:ea typeface="Microsoft YaHei"/>
                <a:cs typeface="微软雅黑"/>
                <a:sym typeface="Arial"/>
              </a:endParaRPr>
            </a:p>
          </p:txBody>
        </p:sp>
        <p:sp>
          <p:nvSpPr>
            <p:cNvPr id="111" name="ïsḷidê"/>
            <p:cNvSpPr/>
            <p:nvPr/>
          </p:nvSpPr>
          <p:spPr bwMode="auto">
            <a:xfrm rot="0" flipH="false" flipV="false">
              <a:off x="6125717" y="4387576"/>
              <a:ext cx="800860" cy="801641"/>
            </a:xfrm>
            <a:custGeom>
              <a:avLst/>
              <a:gdLst>
                <a:gd name="T0" fmla="*/ 6223 w 10244"/>
                <a:gd name="T1" fmla="*/ 1068 h 10249"/>
                <a:gd name="T2" fmla="*/ 6451 w 10244"/>
                <a:gd name="T3" fmla="*/ 1137 h 10249"/>
                <a:gd name="T4" fmla="*/ 6673 w 10244"/>
                <a:gd name="T5" fmla="*/ 1219 h 10249"/>
                <a:gd name="T6" fmla="*/ 6889 w 10244"/>
                <a:gd name="T7" fmla="*/ 1313 h 10249"/>
                <a:gd name="T8" fmla="*/ 7098 w 10244"/>
                <a:gd name="T9" fmla="*/ 1417 h 10249"/>
                <a:gd name="T10" fmla="*/ 7342 w 10244"/>
                <a:gd name="T11" fmla="*/ 1559 h 10249"/>
                <a:gd name="T12" fmla="*/ 8743 w 10244"/>
                <a:gd name="T13" fmla="*/ 3006 h 10249"/>
                <a:gd name="T14" fmla="*/ 8947 w 10244"/>
                <a:gd name="T15" fmla="*/ 3401 h 10249"/>
                <a:gd name="T16" fmla="*/ 9107 w 10244"/>
                <a:gd name="T17" fmla="*/ 3819 h 10249"/>
                <a:gd name="T18" fmla="*/ 9224 w 10244"/>
                <a:gd name="T19" fmla="*/ 4257 h 10249"/>
                <a:gd name="T20" fmla="*/ 9153 w 10244"/>
                <a:gd name="T21" fmla="*/ 6273 h 10249"/>
                <a:gd name="T22" fmla="*/ 9006 w 10244"/>
                <a:gd name="T23" fmla="*/ 6699 h 10249"/>
                <a:gd name="T24" fmla="*/ 8817 w 10244"/>
                <a:gd name="T25" fmla="*/ 7103 h 10249"/>
                <a:gd name="T26" fmla="*/ 9350 w 10244"/>
                <a:gd name="T27" fmla="*/ 8139 h 10249"/>
                <a:gd name="T28" fmla="*/ 7092 w 10244"/>
                <a:gd name="T29" fmla="*/ 8827 h 10249"/>
                <a:gd name="T30" fmla="*/ 6689 w 10244"/>
                <a:gd name="T31" fmla="*/ 9017 h 10249"/>
                <a:gd name="T32" fmla="*/ 6264 w 10244"/>
                <a:gd name="T33" fmla="*/ 9162 h 10249"/>
                <a:gd name="T34" fmla="*/ 4152 w 10244"/>
                <a:gd name="T35" fmla="*/ 10232 h 10249"/>
                <a:gd name="T36" fmla="*/ 3813 w 10244"/>
                <a:gd name="T37" fmla="*/ 9114 h 10249"/>
                <a:gd name="T38" fmla="*/ 3395 w 10244"/>
                <a:gd name="T39" fmla="*/ 8951 h 10249"/>
                <a:gd name="T40" fmla="*/ 3000 w 10244"/>
                <a:gd name="T41" fmla="*/ 8746 h 10249"/>
                <a:gd name="T42" fmla="*/ 1558 w 10244"/>
                <a:gd name="T43" fmla="*/ 7344 h 10249"/>
                <a:gd name="T44" fmla="*/ 1344 w 10244"/>
                <a:gd name="T45" fmla="*/ 6956 h 10249"/>
                <a:gd name="T46" fmla="*/ 1170 w 10244"/>
                <a:gd name="T47" fmla="*/ 6543 h 10249"/>
                <a:gd name="T48" fmla="*/ 1040 w 10244"/>
                <a:gd name="T49" fmla="*/ 6110 h 10249"/>
                <a:gd name="T50" fmla="*/ 1049 w 10244"/>
                <a:gd name="T51" fmla="*/ 4093 h 10249"/>
                <a:gd name="T52" fmla="*/ 1183 w 10244"/>
                <a:gd name="T53" fmla="*/ 3662 h 10249"/>
                <a:gd name="T54" fmla="*/ 1361 w 10244"/>
                <a:gd name="T55" fmla="*/ 3252 h 10249"/>
                <a:gd name="T56" fmla="*/ 1579 w 10244"/>
                <a:gd name="T57" fmla="*/ 2865 h 10249"/>
                <a:gd name="T58" fmla="*/ 3033 w 10244"/>
                <a:gd name="T59" fmla="*/ 1476 h 10249"/>
                <a:gd name="T60" fmla="*/ 3429 w 10244"/>
                <a:gd name="T61" fmla="*/ 1275 h 10249"/>
                <a:gd name="T62" fmla="*/ 3849 w 10244"/>
                <a:gd name="T63" fmla="*/ 1116 h 10249"/>
                <a:gd name="T64" fmla="*/ 4199 w 10244"/>
                <a:gd name="T65" fmla="*/ 0 h 10249"/>
                <a:gd name="T66" fmla="*/ 5396 w 10244"/>
                <a:gd name="T67" fmla="*/ 2412 h 10249"/>
                <a:gd name="T68" fmla="*/ 6053 w 10244"/>
                <a:gd name="T69" fmla="*/ 2564 h 10249"/>
                <a:gd name="T70" fmla="*/ 6638 w 10244"/>
                <a:gd name="T71" fmla="*/ 2864 h 10249"/>
                <a:gd name="T72" fmla="*/ 7131 w 10244"/>
                <a:gd name="T73" fmla="*/ 3291 h 10249"/>
                <a:gd name="T74" fmla="*/ 7508 w 10244"/>
                <a:gd name="T75" fmla="*/ 3823 h 10249"/>
                <a:gd name="T76" fmla="*/ 7752 w 10244"/>
                <a:gd name="T77" fmla="*/ 4441 h 10249"/>
                <a:gd name="T78" fmla="*/ 7836 w 10244"/>
                <a:gd name="T79" fmla="*/ 5121 h 10249"/>
                <a:gd name="T80" fmla="*/ 7752 w 10244"/>
                <a:gd name="T81" fmla="*/ 5801 h 10249"/>
                <a:gd name="T82" fmla="*/ 7508 w 10244"/>
                <a:gd name="T83" fmla="*/ 6418 h 10249"/>
                <a:gd name="T84" fmla="*/ 7131 w 10244"/>
                <a:gd name="T85" fmla="*/ 6951 h 10249"/>
                <a:gd name="T86" fmla="*/ 6638 w 10244"/>
                <a:gd name="T87" fmla="*/ 7378 h 10249"/>
                <a:gd name="T88" fmla="*/ 6053 w 10244"/>
                <a:gd name="T89" fmla="*/ 7678 h 10249"/>
                <a:gd name="T90" fmla="*/ 5396 w 10244"/>
                <a:gd name="T91" fmla="*/ 7829 h 10249"/>
                <a:gd name="T92" fmla="*/ 4704 w 10244"/>
                <a:gd name="T93" fmla="*/ 7812 h 10249"/>
                <a:gd name="T94" fmla="*/ 4059 w 10244"/>
                <a:gd name="T95" fmla="*/ 7629 h 10249"/>
                <a:gd name="T96" fmla="*/ 3492 w 10244"/>
                <a:gd name="T97" fmla="*/ 7302 h 10249"/>
                <a:gd name="T98" fmla="*/ 3020 w 10244"/>
                <a:gd name="T99" fmla="*/ 6852 h 10249"/>
                <a:gd name="T100" fmla="*/ 2668 w 10244"/>
                <a:gd name="T101" fmla="*/ 6301 h 10249"/>
                <a:gd name="T102" fmla="*/ 2455 w 10244"/>
                <a:gd name="T103" fmla="*/ 5669 h 10249"/>
                <a:gd name="T104" fmla="*/ 2403 w 10244"/>
                <a:gd name="T105" fmla="*/ 4981 h 10249"/>
                <a:gd name="T106" fmla="*/ 2521 w 10244"/>
                <a:gd name="T107" fmla="*/ 4312 h 10249"/>
                <a:gd name="T108" fmla="*/ 2792 w 10244"/>
                <a:gd name="T109" fmla="*/ 3710 h 10249"/>
                <a:gd name="T110" fmla="*/ 3195 w 10244"/>
                <a:gd name="T111" fmla="*/ 3197 h 10249"/>
                <a:gd name="T112" fmla="*/ 3709 w 10244"/>
                <a:gd name="T113" fmla="*/ 2793 h 10249"/>
                <a:gd name="T114" fmla="*/ 4310 w 10244"/>
                <a:gd name="T115" fmla="*/ 2521 h 10249"/>
                <a:gd name="T116" fmla="*/ 4979 w 10244"/>
                <a:gd name="T117" fmla="*/ 2402 h 10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244" h="10249">
                  <a:moveTo>
                    <a:pt x="6037" y="1022"/>
                  </a:moveTo>
                  <a:lnTo>
                    <a:pt x="6084" y="1032"/>
                  </a:lnTo>
                  <a:lnTo>
                    <a:pt x="6130" y="1044"/>
                  </a:lnTo>
                  <a:lnTo>
                    <a:pt x="6177" y="1056"/>
                  </a:lnTo>
                  <a:lnTo>
                    <a:pt x="6223" y="1068"/>
                  </a:lnTo>
                  <a:lnTo>
                    <a:pt x="6269" y="1081"/>
                  </a:lnTo>
                  <a:lnTo>
                    <a:pt x="6315" y="1094"/>
                  </a:lnTo>
                  <a:lnTo>
                    <a:pt x="6360" y="1108"/>
                  </a:lnTo>
                  <a:lnTo>
                    <a:pt x="6406" y="1122"/>
                  </a:lnTo>
                  <a:lnTo>
                    <a:pt x="6451" y="1137"/>
                  </a:lnTo>
                  <a:lnTo>
                    <a:pt x="6496" y="1152"/>
                  </a:lnTo>
                  <a:lnTo>
                    <a:pt x="6540" y="1169"/>
                  </a:lnTo>
                  <a:lnTo>
                    <a:pt x="6585" y="1185"/>
                  </a:lnTo>
                  <a:lnTo>
                    <a:pt x="6629" y="1201"/>
                  </a:lnTo>
                  <a:lnTo>
                    <a:pt x="6673" y="1219"/>
                  </a:lnTo>
                  <a:lnTo>
                    <a:pt x="6717" y="1237"/>
                  </a:lnTo>
                  <a:lnTo>
                    <a:pt x="6760" y="1255"/>
                  </a:lnTo>
                  <a:lnTo>
                    <a:pt x="6804" y="1274"/>
                  </a:lnTo>
                  <a:lnTo>
                    <a:pt x="6847" y="1292"/>
                  </a:lnTo>
                  <a:lnTo>
                    <a:pt x="6889" y="1313"/>
                  </a:lnTo>
                  <a:lnTo>
                    <a:pt x="6932" y="1332"/>
                  </a:lnTo>
                  <a:lnTo>
                    <a:pt x="6973" y="1353"/>
                  </a:lnTo>
                  <a:lnTo>
                    <a:pt x="7015" y="1374"/>
                  </a:lnTo>
                  <a:lnTo>
                    <a:pt x="7057" y="1396"/>
                  </a:lnTo>
                  <a:lnTo>
                    <a:pt x="7098" y="1417"/>
                  </a:lnTo>
                  <a:lnTo>
                    <a:pt x="7140" y="1440"/>
                  </a:lnTo>
                  <a:lnTo>
                    <a:pt x="7181" y="1463"/>
                  </a:lnTo>
                  <a:lnTo>
                    <a:pt x="7221" y="1486"/>
                  </a:lnTo>
                  <a:lnTo>
                    <a:pt x="7262" y="1509"/>
                  </a:lnTo>
                  <a:lnTo>
                    <a:pt x="7342" y="1559"/>
                  </a:lnTo>
                  <a:lnTo>
                    <a:pt x="7419" y="1609"/>
                  </a:lnTo>
                  <a:lnTo>
                    <a:pt x="8152" y="898"/>
                  </a:lnTo>
                  <a:lnTo>
                    <a:pt x="9431" y="2220"/>
                  </a:lnTo>
                  <a:lnTo>
                    <a:pt x="8698" y="2930"/>
                  </a:lnTo>
                  <a:lnTo>
                    <a:pt x="8743" y="3006"/>
                  </a:lnTo>
                  <a:lnTo>
                    <a:pt x="8787" y="3084"/>
                  </a:lnTo>
                  <a:lnTo>
                    <a:pt x="8829" y="3162"/>
                  </a:lnTo>
                  <a:lnTo>
                    <a:pt x="8870" y="3241"/>
                  </a:lnTo>
                  <a:lnTo>
                    <a:pt x="8909" y="3321"/>
                  </a:lnTo>
                  <a:lnTo>
                    <a:pt x="8947" y="3401"/>
                  </a:lnTo>
                  <a:lnTo>
                    <a:pt x="8983" y="3483"/>
                  </a:lnTo>
                  <a:lnTo>
                    <a:pt x="9016" y="3566"/>
                  </a:lnTo>
                  <a:lnTo>
                    <a:pt x="9048" y="3650"/>
                  </a:lnTo>
                  <a:lnTo>
                    <a:pt x="9079" y="3734"/>
                  </a:lnTo>
                  <a:lnTo>
                    <a:pt x="9107" y="3819"/>
                  </a:lnTo>
                  <a:lnTo>
                    <a:pt x="9135" y="3906"/>
                  </a:lnTo>
                  <a:lnTo>
                    <a:pt x="9160" y="3992"/>
                  </a:lnTo>
                  <a:lnTo>
                    <a:pt x="9183" y="4080"/>
                  </a:lnTo>
                  <a:lnTo>
                    <a:pt x="9205" y="4168"/>
                  </a:lnTo>
                  <a:lnTo>
                    <a:pt x="9224" y="4257"/>
                  </a:lnTo>
                  <a:lnTo>
                    <a:pt x="10244" y="4272"/>
                  </a:lnTo>
                  <a:lnTo>
                    <a:pt x="10219" y="6111"/>
                  </a:lnTo>
                  <a:lnTo>
                    <a:pt x="9199" y="6097"/>
                  </a:lnTo>
                  <a:lnTo>
                    <a:pt x="9177" y="6185"/>
                  </a:lnTo>
                  <a:lnTo>
                    <a:pt x="9153" y="6273"/>
                  </a:lnTo>
                  <a:lnTo>
                    <a:pt x="9127" y="6360"/>
                  </a:lnTo>
                  <a:lnTo>
                    <a:pt x="9099" y="6446"/>
                  </a:lnTo>
                  <a:lnTo>
                    <a:pt x="9071" y="6531"/>
                  </a:lnTo>
                  <a:lnTo>
                    <a:pt x="9039" y="6616"/>
                  </a:lnTo>
                  <a:lnTo>
                    <a:pt x="9006" y="6699"/>
                  </a:lnTo>
                  <a:lnTo>
                    <a:pt x="8971" y="6782"/>
                  </a:lnTo>
                  <a:lnTo>
                    <a:pt x="8936" y="6864"/>
                  </a:lnTo>
                  <a:lnTo>
                    <a:pt x="8898" y="6945"/>
                  </a:lnTo>
                  <a:lnTo>
                    <a:pt x="8858" y="7024"/>
                  </a:lnTo>
                  <a:lnTo>
                    <a:pt x="8817" y="7103"/>
                  </a:lnTo>
                  <a:lnTo>
                    <a:pt x="8774" y="7181"/>
                  </a:lnTo>
                  <a:lnTo>
                    <a:pt x="8729" y="7258"/>
                  </a:lnTo>
                  <a:lnTo>
                    <a:pt x="8683" y="7334"/>
                  </a:lnTo>
                  <a:lnTo>
                    <a:pt x="8636" y="7409"/>
                  </a:lnTo>
                  <a:lnTo>
                    <a:pt x="9350" y="8139"/>
                  </a:lnTo>
                  <a:lnTo>
                    <a:pt x="8035" y="9425"/>
                  </a:lnTo>
                  <a:lnTo>
                    <a:pt x="7322" y="8695"/>
                  </a:lnTo>
                  <a:lnTo>
                    <a:pt x="7246" y="8740"/>
                  </a:lnTo>
                  <a:lnTo>
                    <a:pt x="7170" y="8785"/>
                  </a:lnTo>
                  <a:lnTo>
                    <a:pt x="7092" y="8827"/>
                  </a:lnTo>
                  <a:lnTo>
                    <a:pt x="7013" y="8868"/>
                  </a:lnTo>
                  <a:lnTo>
                    <a:pt x="6934" y="8908"/>
                  </a:lnTo>
                  <a:lnTo>
                    <a:pt x="6853" y="8946"/>
                  </a:lnTo>
                  <a:lnTo>
                    <a:pt x="6771" y="8982"/>
                  </a:lnTo>
                  <a:lnTo>
                    <a:pt x="6689" y="9017"/>
                  </a:lnTo>
                  <a:lnTo>
                    <a:pt x="6605" y="9049"/>
                  </a:lnTo>
                  <a:lnTo>
                    <a:pt x="6522" y="9080"/>
                  </a:lnTo>
                  <a:lnTo>
                    <a:pt x="6436" y="9110"/>
                  </a:lnTo>
                  <a:lnTo>
                    <a:pt x="6350" y="9137"/>
                  </a:lnTo>
                  <a:lnTo>
                    <a:pt x="6264" y="9162"/>
                  </a:lnTo>
                  <a:lnTo>
                    <a:pt x="6176" y="9187"/>
                  </a:lnTo>
                  <a:lnTo>
                    <a:pt x="6088" y="9208"/>
                  </a:lnTo>
                  <a:lnTo>
                    <a:pt x="5999" y="9228"/>
                  </a:lnTo>
                  <a:lnTo>
                    <a:pt x="5990" y="10249"/>
                  </a:lnTo>
                  <a:lnTo>
                    <a:pt x="4152" y="10232"/>
                  </a:lnTo>
                  <a:lnTo>
                    <a:pt x="4162" y="9211"/>
                  </a:lnTo>
                  <a:lnTo>
                    <a:pt x="4074" y="9190"/>
                  </a:lnTo>
                  <a:lnTo>
                    <a:pt x="3986" y="9166"/>
                  </a:lnTo>
                  <a:lnTo>
                    <a:pt x="3899" y="9141"/>
                  </a:lnTo>
                  <a:lnTo>
                    <a:pt x="3813" y="9114"/>
                  </a:lnTo>
                  <a:lnTo>
                    <a:pt x="3727" y="9084"/>
                  </a:lnTo>
                  <a:lnTo>
                    <a:pt x="3643" y="9054"/>
                  </a:lnTo>
                  <a:lnTo>
                    <a:pt x="3559" y="9022"/>
                  </a:lnTo>
                  <a:lnTo>
                    <a:pt x="3477" y="8987"/>
                  </a:lnTo>
                  <a:lnTo>
                    <a:pt x="3395" y="8951"/>
                  </a:lnTo>
                  <a:lnTo>
                    <a:pt x="3314" y="8913"/>
                  </a:lnTo>
                  <a:lnTo>
                    <a:pt x="3234" y="8874"/>
                  </a:lnTo>
                  <a:lnTo>
                    <a:pt x="3154" y="8833"/>
                  </a:lnTo>
                  <a:lnTo>
                    <a:pt x="3077" y="8790"/>
                  </a:lnTo>
                  <a:lnTo>
                    <a:pt x="3000" y="8746"/>
                  </a:lnTo>
                  <a:lnTo>
                    <a:pt x="2923" y="8701"/>
                  </a:lnTo>
                  <a:lnTo>
                    <a:pt x="2849" y="8653"/>
                  </a:lnTo>
                  <a:lnTo>
                    <a:pt x="2123" y="9371"/>
                  </a:lnTo>
                  <a:lnTo>
                    <a:pt x="832" y="8062"/>
                  </a:lnTo>
                  <a:lnTo>
                    <a:pt x="1558" y="7344"/>
                  </a:lnTo>
                  <a:lnTo>
                    <a:pt x="1512" y="7268"/>
                  </a:lnTo>
                  <a:lnTo>
                    <a:pt x="1467" y="7191"/>
                  </a:lnTo>
                  <a:lnTo>
                    <a:pt x="1424" y="7115"/>
                  </a:lnTo>
                  <a:lnTo>
                    <a:pt x="1383" y="7036"/>
                  </a:lnTo>
                  <a:lnTo>
                    <a:pt x="1344" y="6956"/>
                  </a:lnTo>
                  <a:lnTo>
                    <a:pt x="1306" y="6875"/>
                  </a:lnTo>
                  <a:lnTo>
                    <a:pt x="1269" y="6793"/>
                  </a:lnTo>
                  <a:lnTo>
                    <a:pt x="1234" y="6711"/>
                  </a:lnTo>
                  <a:lnTo>
                    <a:pt x="1201" y="6628"/>
                  </a:lnTo>
                  <a:lnTo>
                    <a:pt x="1170" y="6543"/>
                  </a:lnTo>
                  <a:lnTo>
                    <a:pt x="1140" y="6458"/>
                  </a:lnTo>
                  <a:lnTo>
                    <a:pt x="1112" y="6372"/>
                  </a:lnTo>
                  <a:lnTo>
                    <a:pt x="1087" y="6286"/>
                  </a:lnTo>
                  <a:lnTo>
                    <a:pt x="1062" y="6198"/>
                  </a:lnTo>
                  <a:lnTo>
                    <a:pt x="1040" y="6110"/>
                  </a:lnTo>
                  <a:lnTo>
                    <a:pt x="1019" y="6022"/>
                  </a:lnTo>
                  <a:lnTo>
                    <a:pt x="0" y="6017"/>
                  </a:lnTo>
                  <a:lnTo>
                    <a:pt x="8" y="4177"/>
                  </a:lnTo>
                  <a:lnTo>
                    <a:pt x="1029" y="4183"/>
                  </a:lnTo>
                  <a:lnTo>
                    <a:pt x="1049" y="4093"/>
                  </a:lnTo>
                  <a:lnTo>
                    <a:pt x="1073" y="4005"/>
                  </a:lnTo>
                  <a:lnTo>
                    <a:pt x="1097" y="3918"/>
                  </a:lnTo>
                  <a:lnTo>
                    <a:pt x="1124" y="3832"/>
                  </a:lnTo>
                  <a:lnTo>
                    <a:pt x="1152" y="3746"/>
                  </a:lnTo>
                  <a:lnTo>
                    <a:pt x="1183" y="3662"/>
                  </a:lnTo>
                  <a:lnTo>
                    <a:pt x="1215" y="3579"/>
                  </a:lnTo>
                  <a:lnTo>
                    <a:pt x="1248" y="3496"/>
                  </a:lnTo>
                  <a:lnTo>
                    <a:pt x="1284" y="3413"/>
                  </a:lnTo>
                  <a:lnTo>
                    <a:pt x="1322" y="3332"/>
                  </a:lnTo>
                  <a:lnTo>
                    <a:pt x="1361" y="3252"/>
                  </a:lnTo>
                  <a:lnTo>
                    <a:pt x="1401" y="3172"/>
                  </a:lnTo>
                  <a:lnTo>
                    <a:pt x="1443" y="3094"/>
                  </a:lnTo>
                  <a:lnTo>
                    <a:pt x="1487" y="3016"/>
                  </a:lnTo>
                  <a:lnTo>
                    <a:pt x="1532" y="2941"/>
                  </a:lnTo>
                  <a:lnTo>
                    <a:pt x="1579" y="2865"/>
                  </a:lnTo>
                  <a:lnTo>
                    <a:pt x="859" y="2141"/>
                  </a:lnTo>
                  <a:lnTo>
                    <a:pt x="2162" y="843"/>
                  </a:lnTo>
                  <a:lnTo>
                    <a:pt x="2881" y="1568"/>
                  </a:lnTo>
                  <a:lnTo>
                    <a:pt x="2956" y="1521"/>
                  </a:lnTo>
                  <a:lnTo>
                    <a:pt x="3033" y="1476"/>
                  </a:lnTo>
                  <a:lnTo>
                    <a:pt x="3110" y="1433"/>
                  </a:lnTo>
                  <a:lnTo>
                    <a:pt x="3189" y="1391"/>
                  </a:lnTo>
                  <a:lnTo>
                    <a:pt x="3268" y="1351"/>
                  </a:lnTo>
                  <a:lnTo>
                    <a:pt x="3349" y="1312"/>
                  </a:lnTo>
                  <a:lnTo>
                    <a:pt x="3429" y="1275"/>
                  </a:lnTo>
                  <a:lnTo>
                    <a:pt x="3512" y="1240"/>
                  </a:lnTo>
                  <a:lnTo>
                    <a:pt x="3595" y="1206"/>
                  </a:lnTo>
                  <a:lnTo>
                    <a:pt x="3679" y="1175"/>
                  </a:lnTo>
                  <a:lnTo>
                    <a:pt x="3764" y="1145"/>
                  </a:lnTo>
                  <a:lnTo>
                    <a:pt x="3849" y="1116"/>
                  </a:lnTo>
                  <a:lnTo>
                    <a:pt x="3936" y="1090"/>
                  </a:lnTo>
                  <a:lnTo>
                    <a:pt x="4023" y="1065"/>
                  </a:lnTo>
                  <a:lnTo>
                    <a:pt x="4110" y="1043"/>
                  </a:lnTo>
                  <a:lnTo>
                    <a:pt x="4199" y="1022"/>
                  </a:lnTo>
                  <a:lnTo>
                    <a:pt x="4199" y="0"/>
                  </a:lnTo>
                  <a:lnTo>
                    <a:pt x="6037" y="0"/>
                  </a:lnTo>
                  <a:lnTo>
                    <a:pt x="6037" y="1022"/>
                  </a:lnTo>
                  <a:close/>
                  <a:moveTo>
                    <a:pt x="5118" y="2399"/>
                  </a:moveTo>
                  <a:lnTo>
                    <a:pt x="5258" y="2402"/>
                  </a:lnTo>
                  <a:lnTo>
                    <a:pt x="5396" y="2412"/>
                  </a:lnTo>
                  <a:lnTo>
                    <a:pt x="5532" y="2430"/>
                  </a:lnTo>
                  <a:lnTo>
                    <a:pt x="5666" y="2454"/>
                  </a:lnTo>
                  <a:lnTo>
                    <a:pt x="5798" y="2484"/>
                  </a:lnTo>
                  <a:lnTo>
                    <a:pt x="5926" y="2521"/>
                  </a:lnTo>
                  <a:lnTo>
                    <a:pt x="6053" y="2564"/>
                  </a:lnTo>
                  <a:lnTo>
                    <a:pt x="6176" y="2613"/>
                  </a:lnTo>
                  <a:lnTo>
                    <a:pt x="6297" y="2667"/>
                  </a:lnTo>
                  <a:lnTo>
                    <a:pt x="6414" y="2728"/>
                  </a:lnTo>
                  <a:lnTo>
                    <a:pt x="6528" y="2793"/>
                  </a:lnTo>
                  <a:lnTo>
                    <a:pt x="6638" y="2864"/>
                  </a:lnTo>
                  <a:lnTo>
                    <a:pt x="6744" y="2940"/>
                  </a:lnTo>
                  <a:lnTo>
                    <a:pt x="6848" y="3021"/>
                  </a:lnTo>
                  <a:lnTo>
                    <a:pt x="6946" y="3106"/>
                  </a:lnTo>
                  <a:lnTo>
                    <a:pt x="7041" y="3197"/>
                  </a:lnTo>
                  <a:lnTo>
                    <a:pt x="7131" y="3291"/>
                  </a:lnTo>
                  <a:lnTo>
                    <a:pt x="7216" y="3389"/>
                  </a:lnTo>
                  <a:lnTo>
                    <a:pt x="7297" y="3493"/>
                  </a:lnTo>
                  <a:lnTo>
                    <a:pt x="7372" y="3599"/>
                  </a:lnTo>
                  <a:lnTo>
                    <a:pt x="7443" y="3710"/>
                  </a:lnTo>
                  <a:lnTo>
                    <a:pt x="7508" y="3823"/>
                  </a:lnTo>
                  <a:lnTo>
                    <a:pt x="7569" y="3941"/>
                  </a:lnTo>
                  <a:lnTo>
                    <a:pt x="7623" y="4062"/>
                  </a:lnTo>
                  <a:lnTo>
                    <a:pt x="7672" y="4185"/>
                  </a:lnTo>
                  <a:lnTo>
                    <a:pt x="7715" y="4312"/>
                  </a:lnTo>
                  <a:lnTo>
                    <a:pt x="7752" y="4441"/>
                  </a:lnTo>
                  <a:lnTo>
                    <a:pt x="7781" y="4573"/>
                  </a:lnTo>
                  <a:lnTo>
                    <a:pt x="7806" y="4707"/>
                  </a:lnTo>
                  <a:lnTo>
                    <a:pt x="7823" y="4843"/>
                  </a:lnTo>
                  <a:lnTo>
                    <a:pt x="7833" y="4981"/>
                  </a:lnTo>
                  <a:lnTo>
                    <a:pt x="7836" y="5121"/>
                  </a:lnTo>
                  <a:lnTo>
                    <a:pt x="7833" y="5261"/>
                  </a:lnTo>
                  <a:lnTo>
                    <a:pt x="7823" y="5399"/>
                  </a:lnTo>
                  <a:lnTo>
                    <a:pt x="7806" y="5535"/>
                  </a:lnTo>
                  <a:lnTo>
                    <a:pt x="7781" y="5669"/>
                  </a:lnTo>
                  <a:lnTo>
                    <a:pt x="7752" y="5801"/>
                  </a:lnTo>
                  <a:lnTo>
                    <a:pt x="7715" y="5930"/>
                  </a:lnTo>
                  <a:lnTo>
                    <a:pt x="7672" y="6057"/>
                  </a:lnTo>
                  <a:lnTo>
                    <a:pt x="7623" y="6181"/>
                  </a:lnTo>
                  <a:lnTo>
                    <a:pt x="7569" y="6301"/>
                  </a:lnTo>
                  <a:lnTo>
                    <a:pt x="7508" y="6418"/>
                  </a:lnTo>
                  <a:lnTo>
                    <a:pt x="7443" y="6532"/>
                  </a:lnTo>
                  <a:lnTo>
                    <a:pt x="7372" y="6643"/>
                  </a:lnTo>
                  <a:lnTo>
                    <a:pt x="7297" y="6749"/>
                  </a:lnTo>
                  <a:lnTo>
                    <a:pt x="7216" y="6852"/>
                  </a:lnTo>
                  <a:lnTo>
                    <a:pt x="7131" y="6951"/>
                  </a:lnTo>
                  <a:lnTo>
                    <a:pt x="7041" y="7046"/>
                  </a:lnTo>
                  <a:lnTo>
                    <a:pt x="6946" y="7136"/>
                  </a:lnTo>
                  <a:lnTo>
                    <a:pt x="6848" y="7221"/>
                  </a:lnTo>
                  <a:lnTo>
                    <a:pt x="6744" y="7302"/>
                  </a:lnTo>
                  <a:lnTo>
                    <a:pt x="6638" y="7378"/>
                  </a:lnTo>
                  <a:lnTo>
                    <a:pt x="6528" y="7448"/>
                  </a:lnTo>
                  <a:lnTo>
                    <a:pt x="6414" y="7514"/>
                  </a:lnTo>
                  <a:lnTo>
                    <a:pt x="6297" y="7574"/>
                  </a:lnTo>
                  <a:lnTo>
                    <a:pt x="6176" y="7629"/>
                  </a:lnTo>
                  <a:lnTo>
                    <a:pt x="6053" y="7678"/>
                  </a:lnTo>
                  <a:lnTo>
                    <a:pt x="5926" y="7721"/>
                  </a:lnTo>
                  <a:lnTo>
                    <a:pt x="5798" y="7758"/>
                  </a:lnTo>
                  <a:lnTo>
                    <a:pt x="5666" y="7787"/>
                  </a:lnTo>
                  <a:lnTo>
                    <a:pt x="5532" y="7812"/>
                  </a:lnTo>
                  <a:lnTo>
                    <a:pt x="5396" y="7829"/>
                  </a:lnTo>
                  <a:lnTo>
                    <a:pt x="5258" y="7839"/>
                  </a:lnTo>
                  <a:lnTo>
                    <a:pt x="5118" y="7842"/>
                  </a:lnTo>
                  <a:lnTo>
                    <a:pt x="4979" y="7839"/>
                  </a:lnTo>
                  <a:lnTo>
                    <a:pt x="4841" y="7829"/>
                  </a:lnTo>
                  <a:lnTo>
                    <a:pt x="4704" y="7812"/>
                  </a:lnTo>
                  <a:lnTo>
                    <a:pt x="4571" y="7787"/>
                  </a:lnTo>
                  <a:lnTo>
                    <a:pt x="4439" y="7758"/>
                  </a:lnTo>
                  <a:lnTo>
                    <a:pt x="4310" y="7721"/>
                  </a:lnTo>
                  <a:lnTo>
                    <a:pt x="4183" y="7678"/>
                  </a:lnTo>
                  <a:lnTo>
                    <a:pt x="4059" y="7629"/>
                  </a:lnTo>
                  <a:lnTo>
                    <a:pt x="3940" y="7574"/>
                  </a:lnTo>
                  <a:lnTo>
                    <a:pt x="3822" y="7514"/>
                  </a:lnTo>
                  <a:lnTo>
                    <a:pt x="3709" y="7448"/>
                  </a:lnTo>
                  <a:lnTo>
                    <a:pt x="3598" y="7378"/>
                  </a:lnTo>
                  <a:lnTo>
                    <a:pt x="3492" y="7302"/>
                  </a:lnTo>
                  <a:lnTo>
                    <a:pt x="3389" y="7221"/>
                  </a:lnTo>
                  <a:lnTo>
                    <a:pt x="3290" y="7136"/>
                  </a:lnTo>
                  <a:lnTo>
                    <a:pt x="3195" y="7046"/>
                  </a:lnTo>
                  <a:lnTo>
                    <a:pt x="3105" y="6951"/>
                  </a:lnTo>
                  <a:lnTo>
                    <a:pt x="3020" y="6852"/>
                  </a:lnTo>
                  <a:lnTo>
                    <a:pt x="2940" y="6749"/>
                  </a:lnTo>
                  <a:lnTo>
                    <a:pt x="2864" y="6643"/>
                  </a:lnTo>
                  <a:lnTo>
                    <a:pt x="2792" y="6532"/>
                  </a:lnTo>
                  <a:lnTo>
                    <a:pt x="2727" y="6418"/>
                  </a:lnTo>
                  <a:lnTo>
                    <a:pt x="2668" y="6301"/>
                  </a:lnTo>
                  <a:lnTo>
                    <a:pt x="2612" y="6181"/>
                  </a:lnTo>
                  <a:lnTo>
                    <a:pt x="2564" y="6057"/>
                  </a:lnTo>
                  <a:lnTo>
                    <a:pt x="2521" y="5930"/>
                  </a:lnTo>
                  <a:lnTo>
                    <a:pt x="2485" y="5801"/>
                  </a:lnTo>
                  <a:lnTo>
                    <a:pt x="2455" y="5669"/>
                  </a:lnTo>
                  <a:lnTo>
                    <a:pt x="2430" y="5535"/>
                  </a:lnTo>
                  <a:lnTo>
                    <a:pt x="2413" y="5399"/>
                  </a:lnTo>
                  <a:lnTo>
                    <a:pt x="2403" y="5261"/>
                  </a:lnTo>
                  <a:lnTo>
                    <a:pt x="2400" y="5121"/>
                  </a:lnTo>
                  <a:lnTo>
                    <a:pt x="2403" y="4981"/>
                  </a:lnTo>
                  <a:lnTo>
                    <a:pt x="2413" y="4843"/>
                  </a:lnTo>
                  <a:lnTo>
                    <a:pt x="2430" y="4707"/>
                  </a:lnTo>
                  <a:lnTo>
                    <a:pt x="2455" y="4573"/>
                  </a:lnTo>
                  <a:lnTo>
                    <a:pt x="2485" y="4441"/>
                  </a:lnTo>
                  <a:lnTo>
                    <a:pt x="2521" y="4312"/>
                  </a:lnTo>
                  <a:lnTo>
                    <a:pt x="2564" y="4185"/>
                  </a:lnTo>
                  <a:lnTo>
                    <a:pt x="2612" y="4062"/>
                  </a:lnTo>
                  <a:lnTo>
                    <a:pt x="2668" y="3941"/>
                  </a:lnTo>
                  <a:lnTo>
                    <a:pt x="2727" y="3823"/>
                  </a:lnTo>
                  <a:lnTo>
                    <a:pt x="2792" y="3710"/>
                  </a:lnTo>
                  <a:lnTo>
                    <a:pt x="2864" y="3599"/>
                  </a:lnTo>
                  <a:lnTo>
                    <a:pt x="2940" y="3493"/>
                  </a:lnTo>
                  <a:lnTo>
                    <a:pt x="3020" y="3389"/>
                  </a:lnTo>
                  <a:lnTo>
                    <a:pt x="3105" y="3291"/>
                  </a:lnTo>
                  <a:lnTo>
                    <a:pt x="3195" y="3197"/>
                  </a:lnTo>
                  <a:lnTo>
                    <a:pt x="3290" y="3106"/>
                  </a:lnTo>
                  <a:lnTo>
                    <a:pt x="3389" y="3021"/>
                  </a:lnTo>
                  <a:lnTo>
                    <a:pt x="3492" y="2940"/>
                  </a:lnTo>
                  <a:lnTo>
                    <a:pt x="3598" y="2864"/>
                  </a:lnTo>
                  <a:lnTo>
                    <a:pt x="3709" y="2793"/>
                  </a:lnTo>
                  <a:lnTo>
                    <a:pt x="3822" y="2728"/>
                  </a:lnTo>
                  <a:lnTo>
                    <a:pt x="3940" y="2667"/>
                  </a:lnTo>
                  <a:lnTo>
                    <a:pt x="4059" y="2613"/>
                  </a:lnTo>
                  <a:lnTo>
                    <a:pt x="4183" y="2564"/>
                  </a:lnTo>
                  <a:lnTo>
                    <a:pt x="4310" y="2521"/>
                  </a:lnTo>
                  <a:lnTo>
                    <a:pt x="4439" y="2484"/>
                  </a:lnTo>
                  <a:lnTo>
                    <a:pt x="4571" y="2454"/>
                  </a:lnTo>
                  <a:lnTo>
                    <a:pt x="4704" y="2430"/>
                  </a:lnTo>
                  <a:lnTo>
                    <a:pt x="4841" y="2412"/>
                  </a:lnTo>
                  <a:lnTo>
                    <a:pt x="4979" y="2402"/>
                  </a:lnTo>
                  <a:lnTo>
                    <a:pt x="5118" y="2399"/>
                  </a:lnTo>
                  <a:close/>
                </a:path>
              </a:pathLst>
            </a:custGeom>
            <a:solidFill>
              <a:schemeClr val="tx1">
                <a:alpha val="50000"/>
              </a:schemeClr>
            </a:solidFill>
            <a:ln>
              <a:noFill/>
            </a:ln>
          </p:spPr>
          <p:txBody>
            <a:bodyPr wrap="square" lIns="91440" tIns="45720" rIns="91440" bIns="45720" anchor="ctr">
              <a:normAutofit fontScale="100000"/>
            </a:bodyPr>
            <a:lstStyle/>
            <a:p>
              <a:pPr algn="ctr"/>
              <a:endParaRPr>
                <a:latin typeface="Arial"/>
                <a:ea typeface="Microsoft YaHei"/>
                <a:cs typeface="微软雅黑"/>
                <a:sym typeface="Arial"/>
              </a:endParaRPr>
            </a:p>
          </p:txBody>
        </p:sp>
        <p:sp>
          <p:nvSpPr>
            <p:cNvPr id="112" name="íşļïḍé"/>
            <p:cNvSpPr/>
            <p:nvPr/>
          </p:nvSpPr>
          <p:spPr bwMode="auto">
            <a:xfrm rot="0" flipH="false" flipV="false">
              <a:off x="4588566" y="4956043"/>
              <a:ext cx="987110" cy="962157"/>
            </a:xfrm>
            <a:custGeom>
              <a:avLst/>
              <a:gdLst>
                <a:gd name="T0" fmla="*/ 6223 w 10244"/>
                <a:gd name="T1" fmla="*/ 1068 h 10249"/>
                <a:gd name="T2" fmla="*/ 6451 w 10244"/>
                <a:gd name="T3" fmla="*/ 1137 h 10249"/>
                <a:gd name="T4" fmla="*/ 6673 w 10244"/>
                <a:gd name="T5" fmla="*/ 1219 h 10249"/>
                <a:gd name="T6" fmla="*/ 6889 w 10244"/>
                <a:gd name="T7" fmla="*/ 1313 h 10249"/>
                <a:gd name="T8" fmla="*/ 7098 w 10244"/>
                <a:gd name="T9" fmla="*/ 1417 h 10249"/>
                <a:gd name="T10" fmla="*/ 7342 w 10244"/>
                <a:gd name="T11" fmla="*/ 1559 h 10249"/>
                <a:gd name="T12" fmla="*/ 8743 w 10244"/>
                <a:gd name="T13" fmla="*/ 3006 h 10249"/>
                <a:gd name="T14" fmla="*/ 8947 w 10244"/>
                <a:gd name="T15" fmla="*/ 3401 h 10249"/>
                <a:gd name="T16" fmla="*/ 9107 w 10244"/>
                <a:gd name="T17" fmla="*/ 3819 h 10249"/>
                <a:gd name="T18" fmla="*/ 9224 w 10244"/>
                <a:gd name="T19" fmla="*/ 4257 h 10249"/>
                <a:gd name="T20" fmla="*/ 9153 w 10244"/>
                <a:gd name="T21" fmla="*/ 6273 h 10249"/>
                <a:gd name="T22" fmla="*/ 9006 w 10244"/>
                <a:gd name="T23" fmla="*/ 6699 h 10249"/>
                <a:gd name="T24" fmla="*/ 8817 w 10244"/>
                <a:gd name="T25" fmla="*/ 7103 h 10249"/>
                <a:gd name="T26" fmla="*/ 9350 w 10244"/>
                <a:gd name="T27" fmla="*/ 8139 h 10249"/>
                <a:gd name="T28" fmla="*/ 7092 w 10244"/>
                <a:gd name="T29" fmla="*/ 8827 h 10249"/>
                <a:gd name="T30" fmla="*/ 6689 w 10244"/>
                <a:gd name="T31" fmla="*/ 9017 h 10249"/>
                <a:gd name="T32" fmla="*/ 6264 w 10244"/>
                <a:gd name="T33" fmla="*/ 9162 h 10249"/>
                <a:gd name="T34" fmla="*/ 4152 w 10244"/>
                <a:gd name="T35" fmla="*/ 10232 h 10249"/>
                <a:gd name="T36" fmla="*/ 3813 w 10244"/>
                <a:gd name="T37" fmla="*/ 9114 h 10249"/>
                <a:gd name="T38" fmla="*/ 3395 w 10244"/>
                <a:gd name="T39" fmla="*/ 8951 h 10249"/>
                <a:gd name="T40" fmla="*/ 3000 w 10244"/>
                <a:gd name="T41" fmla="*/ 8746 h 10249"/>
                <a:gd name="T42" fmla="*/ 1558 w 10244"/>
                <a:gd name="T43" fmla="*/ 7344 h 10249"/>
                <a:gd name="T44" fmla="*/ 1344 w 10244"/>
                <a:gd name="T45" fmla="*/ 6956 h 10249"/>
                <a:gd name="T46" fmla="*/ 1170 w 10244"/>
                <a:gd name="T47" fmla="*/ 6543 h 10249"/>
                <a:gd name="T48" fmla="*/ 1040 w 10244"/>
                <a:gd name="T49" fmla="*/ 6110 h 10249"/>
                <a:gd name="T50" fmla="*/ 1049 w 10244"/>
                <a:gd name="T51" fmla="*/ 4093 h 10249"/>
                <a:gd name="T52" fmla="*/ 1183 w 10244"/>
                <a:gd name="T53" fmla="*/ 3662 h 10249"/>
                <a:gd name="T54" fmla="*/ 1361 w 10244"/>
                <a:gd name="T55" fmla="*/ 3252 h 10249"/>
                <a:gd name="T56" fmla="*/ 1579 w 10244"/>
                <a:gd name="T57" fmla="*/ 2865 h 10249"/>
                <a:gd name="T58" fmla="*/ 3033 w 10244"/>
                <a:gd name="T59" fmla="*/ 1476 h 10249"/>
                <a:gd name="T60" fmla="*/ 3429 w 10244"/>
                <a:gd name="T61" fmla="*/ 1275 h 10249"/>
                <a:gd name="T62" fmla="*/ 3849 w 10244"/>
                <a:gd name="T63" fmla="*/ 1116 h 10249"/>
                <a:gd name="T64" fmla="*/ 4199 w 10244"/>
                <a:gd name="T65" fmla="*/ 0 h 10249"/>
                <a:gd name="T66" fmla="*/ 5396 w 10244"/>
                <a:gd name="T67" fmla="*/ 2412 h 10249"/>
                <a:gd name="T68" fmla="*/ 6053 w 10244"/>
                <a:gd name="T69" fmla="*/ 2564 h 10249"/>
                <a:gd name="T70" fmla="*/ 6638 w 10244"/>
                <a:gd name="T71" fmla="*/ 2864 h 10249"/>
                <a:gd name="T72" fmla="*/ 7131 w 10244"/>
                <a:gd name="T73" fmla="*/ 3291 h 10249"/>
                <a:gd name="T74" fmla="*/ 7508 w 10244"/>
                <a:gd name="T75" fmla="*/ 3823 h 10249"/>
                <a:gd name="T76" fmla="*/ 7752 w 10244"/>
                <a:gd name="T77" fmla="*/ 4441 h 10249"/>
                <a:gd name="T78" fmla="*/ 7836 w 10244"/>
                <a:gd name="T79" fmla="*/ 5121 h 10249"/>
                <a:gd name="T80" fmla="*/ 7752 w 10244"/>
                <a:gd name="T81" fmla="*/ 5801 h 10249"/>
                <a:gd name="T82" fmla="*/ 7508 w 10244"/>
                <a:gd name="T83" fmla="*/ 6418 h 10249"/>
                <a:gd name="T84" fmla="*/ 7131 w 10244"/>
                <a:gd name="T85" fmla="*/ 6951 h 10249"/>
                <a:gd name="T86" fmla="*/ 6638 w 10244"/>
                <a:gd name="T87" fmla="*/ 7378 h 10249"/>
                <a:gd name="T88" fmla="*/ 6053 w 10244"/>
                <a:gd name="T89" fmla="*/ 7678 h 10249"/>
                <a:gd name="T90" fmla="*/ 5396 w 10244"/>
                <a:gd name="T91" fmla="*/ 7829 h 10249"/>
                <a:gd name="T92" fmla="*/ 4704 w 10244"/>
                <a:gd name="T93" fmla="*/ 7812 h 10249"/>
                <a:gd name="T94" fmla="*/ 4059 w 10244"/>
                <a:gd name="T95" fmla="*/ 7629 h 10249"/>
                <a:gd name="T96" fmla="*/ 3492 w 10244"/>
                <a:gd name="T97" fmla="*/ 7302 h 10249"/>
                <a:gd name="T98" fmla="*/ 3020 w 10244"/>
                <a:gd name="T99" fmla="*/ 6852 h 10249"/>
                <a:gd name="T100" fmla="*/ 2668 w 10244"/>
                <a:gd name="T101" fmla="*/ 6301 h 10249"/>
                <a:gd name="T102" fmla="*/ 2455 w 10244"/>
                <a:gd name="T103" fmla="*/ 5669 h 10249"/>
                <a:gd name="T104" fmla="*/ 2403 w 10244"/>
                <a:gd name="T105" fmla="*/ 4981 h 10249"/>
                <a:gd name="T106" fmla="*/ 2521 w 10244"/>
                <a:gd name="T107" fmla="*/ 4312 h 10249"/>
                <a:gd name="T108" fmla="*/ 2792 w 10244"/>
                <a:gd name="T109" fmla="*/ 3710 h 10249"/>
                <a:gd name="T110" fmla="*/ 3195 w 10244"/>
                <a:gd name="T111" fmla="*/ 3197 h 10249"/>
                <a:gd name="T112" fmla="*/ 3709 w 10244"/>
                <a:gd name="T113" fmla="*/ 2793 h 10249"/>
                <a:gd name="T114" fmla="*/ 4310 w 10244"/>
                <a:gd name="T115" fmla="*/ 2521 h 10249"/>
                <a:gd name="T116" fmla="*/ 4979 w 10244"/>
                <a:gd name="T117" fmla="*/ 2402 h 10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0244" h="10249">
                  <a:moveTo>
                    <a:pt x="6037" y="1022"/>
                  </a:moveTo>
                  <a:lnTo>
                    <a:pt x="6084" y="1032"/>
                  </a:lnTo>
                  <a:lnTo>
                    <a:pt x="6130" y="1044"/>
                  </a:lnTo>
                  <a:lnTo>
                    <a:pt x="6177" y="1056"/>
                  </a:lnTo>
                  <a:lnTo>
                    <a:pt x="6223" y="1068"/>
                  </a:lnTo>
                  <a:lnTo>
                    <a:pt x="6269" y="1081"/>
                  </a:lnTo>
                  <a:lnTo>
                    <a:pt x="6315" y="1094"/>
                  </a:lnTo>
                  <a:lnTo>
                    <a:pt x="6360" y="1108"/>
                  </a:lnTo>
                  <a:lnTo>
                    <a:pt x="6406" y="1122"/>
                  </a:lnTo>
                  <a:lnTo>
                    <a:pt x="6451" y="1137"/>
                  </a:lnTo>
                  <a:lnTo>
                    <a:pt x="6496" y="1152"/>
                  </a:lnTo>
                  <a:lnTo>
                    <a:pt x="6540" y="1169"/>
                  </a:lnTo>
                  <a:lnTo>
                    <a:pt x="6585" y="1185"/>
                  </a:lnTo>
                  <a:lnTo>
                    <a:pt x="6629" y="1201"/>
                  </a:lnTo>
                  <a:lnTo>
                    <a:pt x="6673" y="1219"/>
                  </a:lnTo>
                  <a:lnTo>
                    <a:pt x="6717" y="1237"/>
                  </a:lnTo>
                  <a:lnTo>
                    <a:pt x="6760" y="1255"/>
                  </a:lnTo>
                  <a:lnTo>
                    <a:pt x="6804" y="1274"/>
                  </a:lnTo>
                  <a:lnTo>
                    <a:pt x="6847" y="1292"/>
                  </a:lnTo>
                  <a:lnTo>
                    <a:pt x="6889" y="1313"/>
                  </a:lnTo>
                  <a:lnTo>
                    <a:pt x="6932" y="1332"/>
                  </a:lnTo>
                  <a:lnTo>
                    <a:pt x="6973" y="1353"/>
                  </a:lnTo>
                  <a:lnTo>
                    <a:pt x="7015" y="1374"/>
                  </a:lnTo>
                  <a:lnTo>
                    <a:pt x="7057" y="1396"/>
                  </a:lnTo>
                  <a:lnTo>
                    <a:pt x="7098" y="1417"/>
                  </a:lnTo>
                  <a:lnTo>
                    <a:pt x="7140" y="1440"/>
                  </a:lnTo>
                  <a:lnTo>
                    <a:pt x="7181" y="1463"/>
                  </a:lnTo>
                  <a:lnTo>
                    <a:pt x="7221" y="1486"/>
                  </a:lnTo>
                  <a:lnTo>
                    <a:pt x="7262" y="1509"/>
                  </a:lnTo>
                  <a:lnTo>
                    <a:pt x="7342" y="1559"/>
                  </a:lnTo>
                  <a:lnTo>
                    <a:pt x="7419" y="1609"/>
                  </a:lnTo>
                  <a:lnTo>
                    <a:pt x="8152" y="898"/>
                  </a:lnTo>
                  <a:lnTo>
                    <a:pt x="9431" y="2220"/>
                  </a:lnTo>
                  <a:lnTo>
                    <a:pt x="8698" y="2930"/>
                  </a:lnTo>
                  <a:lnTo>
                    <a:pt x="8743" y="3006"/>
                  </a:lnTo>
                  <a:lnTo>
                    <a:pt x="8787" y="3084"/>
                  </a:lnTo>
                  <a:lnTo>
                    <a:pt x="8829" y="3162"/>
                  </a:lnTo>
                  <a:lnTo>
                    <a:pt x="8870" y="3241"/>
                  </a:lnTo>
                  <a:lnTo>
                    <a:pt x="8909" y="3321"/>
                  </a:lnTo>
                  <a:lnTo>
                    <a:pt x="8947" y="3401"/>
                  </a:lnTo>
                  <a:lnTo>
                    <a:pt x="8983" y="3483"/>
                  </a:lnTo>
                  <a:lnTo>
                    <a:pt x="9016" y="3566"/>
                  </a:lnTo>
                  <a:lnTo>
                    <a:pt x="9048" y="3650"/>
                  </a:lnTo>
                  <a:lnTo>
                    <a:pt x="9079" y="3734"/>
                  </a:lnTo>
                  <a:lnTo>
                    <a:pt x="9107" y="3819"/>
                  </a:lnTo>
                  <a:lnTo>
                    <a:pt x="9135" y="3906"/>
                  </a:lnTo>
                  <a:lnTo>
                    <a:pt x="9160" y="3992"/>
                  </a:lnTo>
                  <a:lnTo>
                    <a:pt x="9183" y="4080"/>
                  </a:lnTo>
                  <a:lnTo>
                    <a:pt x="9205" y="4168"/>
                  </a:lnTo>
                  <a:lnTo>
                    <a:pt x="9224" y="4257"/>
                  </a:lnTo>
                  <a:lnTo>
                    <a:pt x="10244" y="4272"/>
                  </a:lnTo>
                  <a:lnTo>
                    <a:pt x="10219" y="6111"/>
                  </a:lnTo>
                  <a:lnTo>
                    <a:pt x="9199" y="6097"/>
                  </a:lnTo>
                  <a:lnTo>
                    <a:pt x="9177" y="6185"/>
                  </a:lnTo>
                  <a:lnTo>
                    <a:pt x="9153" y="6273"/>
                  </a:lnTo>
                  <a:lnTo>
                    <a:pt x="9127" y="6360"/>
                  </a:lnTo>
                  <a:lnTo>
                    <a:pt x="9099" y="6446"/>
                  </a:lnTo>
                  <a:lnTo>
                    <a:pt x="9071" y="6531"/>
                  </a:lnTo>
                  <a:lnTo>
                    <a:pt x="9039" y="6616"/>
                  </a:lnTo>
                  <a:lnTo>
                    <a:pt x="9006" y="6699"/>
                  </a:lnTo>
                  <a:lnTo>
                    <a:pt x="8971" y="6782"/>
                  </a:lnTo>
                  <a:lnTo>
                    <a:pt x="8936" y="6864"/>
                  </a:lnTo>
                  <a:lnTo>
                    <a:pt x="8898" y="6945"/>
                  </a:lnTo>
                  <a:lnTo>
                    <a:pt x="8858" y="7024"/>
                  </a:lnTo>
                  <a:lnTo>
                    <a:pt x="8817" y="7103"/>
                  </a:lnTo>
                  <a:lnTo>
                    <a:pt x="8774" y="7181"/>
                  </a:lnTo>
                  <a:lnTo>
                    <a:pt x="8729" y="7258"/>
                  </a:lnTo>
                  <a:lnTo>
                    <a:pt x="8683" y="7334"/>
                  </a:lnTo>
                  <a:lnTo>
                    <a:pt x="8636" y="7409"/>
                  </a:lnTo>
                  <a:lnTo>
                    <a:pt x="9350" y="8139"/>
                  </a:lnTo>
                  <a:lnTo>
                    <a:pt x="8035" y="9425"/>
                  </a:lnTo>
                  <a:lnTo>
                    <a:pt x="7322" y="8695"/>
                  </a:lnTo>
                  <a:lnTo>
                    <a:pt x="7246" y="8740"/>
                  </a:lnTo>
                  <a:lnTo>
                    <a:pt x="7170" y="8785"/>
                  </a:lnTo>
                  <a:lnTo>
                    <a:pt x="7092" y="8827"/>
                  </a:lnTo>
                  <a:lnTo>
                    <a:pt x="7013" y="8868"/>
                  </a:lnTo>
                  <a:lnTo>
                    <a:pt x="6934" y="8908"/>
                  </a:lnTo>
                  <a:lnTo>
                    <a:pt x="6853" y="8946"/>
                  </a:lnTo>
                  <a:lnTo>
                    <a:pt x="6771" y="8982"/>
                  </a:lnTo>
                  <a:lnTo>
                    <a:pt x="6689" y="9017"/>
                  </a:lnTo>
                  <a:lnTo>
                    <a:pt x="6605" y="9049"/>
                  </a:lnTo>
                  <a:lnTo>
                    <a:pt x="6522" y="9080"/>
                  </a:lnTo>
                  <a:lnTo>
                    <a:pt x="6436" y="9110"/>
                  </a:lnTo>
                  <a:lnTo>
                    <a:pt x="6350" y="9137"/>
                  </a:lnTo>
                  <a:lnTo>
                    <a:pt x="6264" y="9162"/>
                  </a:lnTo>
                  <a:lnTo>
                    <a:pt x="6176" y="9187"/>
                  </a:lnTo>
                  <a:lnTo>
                    <a:pt x="6088" y="9208"/>
                  </a:lnTo>
                  <a:lnTo>
                    <a:pt x="5999" y="9228"/>
                  </a:lnTo>
                  <a:lnTo>
                    <a:pt x="5990" y="10249"/>
                  </a:lnTo>
                  <a:lnTo>
                    <a:pt x="4152" y="10232"/>
                  </a:lnTo>
                  <a:lnTo>
                    <a:pt x="4162" y="9211"/>
                  </a:lnTo>
                  <a:lnTo>
                    <a:pt x="4074" y="9190"/>
                  </a:lnTo>
                  <a:lnTo>
                    <a:pt x="3986" y="9166"/>
                  </a:lnTo>
                  <a:lnTo>
                    <a:pt x="3899" y="9141"/>
                  </a:lnTo>
                  <a:lnTo>
                    <a:pt x="3813" y="9114"/>
                  </a:lnTo>
                  <a:lnTo>
                    <a:pt x="3727" y="9084"/>
                  </a:lnTo>
                  <a:lnTo>
                    <a:pt x="3643" y="9054"/>
                  </a:lnTo>
                  <a:lnTo>
                    <a:pt x="3559" y="9022"/>
                  </a:lnTo>
                  <a:lnTo>
                    <a:pt x="3477" y="8987"/>
                  </a:lnTo>
                  <a:lnTo>
                    <a:pt x="3395" y="8951"/>
                  </a:lnTo>
                  <a:lnTo>
                    <a:pt x="3314" y="8913"/>
                  </a:lnTo>
                  <a:lnTo>
                    <a:pt x="3234" y="8874"/>
                  </a:lnTo>
                  <a:lnTo>
                    <a:pt x="3154" y="8833"/>
                  </a:lnTo>
                  <a:lnTo>
                    <a:pt x="3077" y="8790"/>
                  </a:lnTo>
                  <a:lnTo>
                    <a:pt x="3000" y="8746"/>
                  </a:lnTo>
                  <a:lnTo>
                    <a:pt x="2923" y="8701"/>
                  </a:lnTo>
                  <a:lnTo>
                    <a:pt x="2849" y="8653"/>
                  </a:lnTo>
                  <a:lnTo>
                    <a:pt x="2123" y="9371"/>
                  </a:lnTo>
                  <a:lnTo>
                    <a:pt x="832" y="8062"/>
                  </a:lnTo>
                  <a:lnTo>
                    <a:pt x="1558" y="7344"/>
                  </a:lnTo>
                  <a:lnTo>
                    <a:pt x="1512" y="7268"/>
                  </a:lnTo>
                  <a:lnTo>
                    <a:pt x="1467" y="7191"/>
                  </a:lnTo>
                  <a:lnTo>
                    <a:pt x="1424" y="7115"/>
                  </a:lnTo>
                  <a:lnTo>
                    <a:pt x="1383" y="7036"/>
                  </a:lnTo>
                  <a:lnTo>
                    <a:pt x="1344" y="6956"/>
                  </a:lnTo>
                  <a:lnTo>
                    <a:pt x="1306" y="6875"/>
                  </a:lnTo>
                  <a:lnTo>
                    <a:pt x="1269" y="6793"/>
                  </a:lnTo>
                  <a:lnTo>
                    <a:pt x="1234" y="6711"/>
                  </a:lnTo>
                  <a:lnTo>
                    <a:pt x="1201" y="6628"/>
                  </a:lnTo>
                  <a:lnTo>
                    <a:pt x="1170" y="6543"/>
                  </a:lnTo>
                  <a:lnTo>
                    <a:pt x="1140" y="6458"/>
                  </a:lnTo>
                  <a:lnTo>
                    <a:pt x="1112" y="6372"/>
                  </a:lnTo>
                  <a:lnTo>
                    <a:pt x="1087" y="6286"/>
                  </a:lnTo>
                  <a:lnTo>
                    <a:pt x="1062" y="6198"/>
                  </a:lnTo>
                  <a:lnTo>
                    <a:pt x="1040" y="6110"/>
                  </a:lnTo>
                  <a:lnTo>
                    <a:pt x="1019" y="6022"/>
                  </a:lnTo>
                  <a:lnTo>
                    <a:pt x="0" y="6017"/>
                  </a:lnTo>
                  <a:lnTo>
                    <a:pt x="8" y="4177"/>
                  </a:lnTo>
                  <a:lnTo>
                    <a:pt x="1029" y="4183"/>
                  </a:lnTo>
                  <a:lnTo>
                    <a:pt x="1049" y="4093"/>
                  </a:lnTo>
                  <a:lnTo>
                    <a:pt x="1073" y="4005"/>
                  </a:lnTo>
                  <a:lnTo>
                    <a:pt x="1097" y="3918"/>
                  </a:lnTo>
                  <a:lnTo>
                    <a:pt x="1124" y="3832"/>
                  </a:lnTo>
                  <a:lnTo>
                    <a:pt x="1152" y="3746"/>
                  </a:lnTo>
                  <a:lnTo>
                    <a:pt x="1183" y="3662"/>
                  </a:lnTo>
                  <a:lnTo>
                    <a:pt x="1215" y="3579"/>
                  </a:lnTo>
                  <a:lnTo>
                    <a:pt x="1248" y="3496"/>
                  </a:lnTo>
                  <a:lnTo>
                    <a:pt x="1284" y="3413"/>
                  </a:lnTo>
                  <a:lnTo>
                    <a:pt x="1322" y="3332"/>
                  </a:lnTo>
                  <a:lnTo>
                    <a:pt x="1361" y="3252"/>
                  </a:lnTo>
                  <a:lnTo>
                    <a:pt x="1401" y="3172"/>
                  </a:lnTo>
                  <a:lnTo>
                    <a:pt x="1443" y="3094"/>
                  </a:lnTo>
                  <a:lnTo>
                    <a:pt x="1487" y="3016"/>
                  </a:lnTo>
                  <a:lnTo>
                    <a:pt x="1532" y="2941"/>
                  </a:lnTo>
                  <a:lnTo>
                    <a:pt x="1579" y="2865"/>
                  </a:lnTo>
                  <a:lnTo>
                    <a:pt x="859" y="2141"/>
                  </a:lnTo>
                  <a:lnTo>
                    <a:pt x="2162" y="843"/>
                  </a:lnTo>
                  <a:lnTo>
                    <a:pt x="2881" y="1568"/>
                  </a:lnTo>
                  <a:lnTo>
                    <a:pt x="2956" y="1521"/>
                  </a:lnTo>
                  <a:lnTo>
                    <a:pt x="3033" y="1476"/>
                  </a:lnTo>
                  <a:lnTo>
                    <a:pt x="3110" y="1433"/>
                  </a:lnTo>
                  <a:lnTo>
                    <a:pt x="3189" y="1391"/>
                  </a:lnTo>
                  <a:lnTo>
                    <a:pt x="3268" y="1351"/>
                  </a:lnTo>
                  <a:lnTo>
                    <a:pt x="3349" y="1312"/>
                  </a:lnTo>
                  <a:lnTo>
                    <a:pt x="3429" y="1275"/>
                  </a:lnTo>
                  <a:lnTo>
                    <a:pt x="3512" y="1240"/>
                  </a:lnTo>
                  <a:lnTo>
                    <a:pt x="3595" y="1206"/>
                  </a:lnTo>
                  <a:lnTo>
                    <a:pt x="3679" y="1175"/>
                  </a:lnTo>
                  <a:lnTo>
                    <a:pt x="3764" y="1145"/>
                  </a:lnTo>
                  <a:lnTo>
                    <a:pt x="3849" y="1116"/>
                  </a:lnTo>
                  <a:lnTo>
                    <a:pt x="3936" y="1090"/>
                  </a:lnTo>
                  <a:lnTo>
                    <a:pt x="4023" y="1065"/>
                  </a:lnTo>
                  <a:lnTo>
                    <a:pt x="4110" y="1043"/>
                  </a:lnTo>
                  <a:lnTo>
                    <a:pt x="4199" y="1022"/>
                  </a:lnTo>
                  <a:lnTo>
                    <a:pt x="4199" y="0"/>
                  </a:lnTo>
                  <a:lnTo>
                    <a:pt x="6037" y="0"/>
                  </a:lnTo>
                  <a:lnTo>
                    <a:pt x="6037" y="1022"/>
                  </a:lnTo>
                  <a:close/>
                  <a:moveTo>
                    <a:pt x="5118" y="2399"/>
                  </a:moveTo>
                  <a:lnTo>
                    <a:pt x="5258" y="2402"/>
                  </a:lnTo>
                  <a:lnTo>
                    <a:pt x="5396" y="2412"/>
                  </a:lnTo>
                  <a:lnTo>
                    <a:pt x="5532" y="2430"/>
                  </a:lnTo>
                  <a:lnTo>
                    <a:pt x="5666" y="2454"/>
                  </a:lnTo>
                  <a:lnTo>
                    <a:pt x="5798" y="2484"/>
                  </a:lnTo>
                  <a:lnTo>
                    <a:pt x="5926" y="2521"/>
                  </a:lnTo>
                  <a:lnTo>
                    <a:pt x="6053" y="2564"/>
                  </a:lnTo>
                  <a:lnTo>
                    <a:pt x="6176" y="2613"/>
                  </a:lnTo>
                  <a:lnTo>
                    <a:pt x="6297" y="2667"/>
                  </a:lnTo>
                  <a:lnTo>
                    <a:pt x="6414" y="2728"/>
                  </a:lnTo>
                  <a:lnTo>
                    <a:pt x="6528" y="2793"/>
                  </a:lnTo>
                  <a:lnTo>
                    <a:pt x="6638" y="2864"/>
                  </a:lnTo>
                  <a:lnTo>
                    <a:pt x="6744" y="2940"/>
                  </a:lnTo>
                  <a:lnTo>
                    <a:pt x="6848" y="3021"/>
                  </a:lnTo>
                  <a:lnTo>
                    <a:pt x="6946" y="3106"/>
                  </a:lnTo>
                  <a:lnTo>
                    <a:pt x="7041" y="3197"/>
                  </a:lnTo>
                  <a:lnTo>
                    <a:pt x="7131" y="3291"/>
                  </a:lnTo>
                  <a:lnTo>
                    <a:pt x="7216" y="3389"/>
                  </a:lnTo>
                  <a:lnTo>
                    <a:pt x="7297" y="3493"/>
                  </a:lnTo>
                  <a:lnTo>
                    <a:pt x="7372" y="3599"/>
                  </a:lnTo>
                  <a:lnTo>
                    <a:pt x="7443" y="3710"/>
                  </a:lnTo>
                  <a:lnTo>
                    <a:pt x="7508" y="3823"/>
                  </a:lnTo>
                  <a:lnTo>
                    <a:pt x="7569" y="3941"/>
                  </a:lnTo>
                  <a:lnTo>
                    <a:pt x="7623" y="4062"/>
                  </a:lnTo>
                  <a:lnTo>
                    <a:pt x="7672" y="4185"/>
                  </a:lnTo>
                  <a:lnTo>
                    <a:pt x="7715" y="4312"/>
                  </a:lnTo>
                  <a:lnTo>
                    <a:pt x="7752" y="4441"/>
                  </a:lnTo>
                  <a:lnTo>
                    <a:pt x="7781" y="4573"/>
                  </a:lnTo>
                  <a:lnTo>
                    <a:pt x="7806" y="4707"/>
                  </a:lnTo>
                  <a:lnTo>
                    <a:pt x="7823" y="4843"/>
                  </a:lnTo>
                  <a:lnTo>
                    <a:pt x="7833" y="4981"/>
                  </a:lnTo>
                  <a:lnTo>
                    <a:pt x="7836" y="5121"/>
                  </a:lnTo>
                  <a:lnTo>
                    <a:pt x="7833" y="5261"/>
                  </a:lnTo>
                  <a:lnTo>
                    <a:pt x="7823" y="5399"/>
                  </a:lnTo>
                  <a:lnTo>
                    <a:pt x="7806" y="5535"/>
                  </a:lnTo>
                  <a:lnTo>
                    <a:pt x="7781" y="5669"/>
                  </a:lnTo>
                  <a:lnTo>
                    <a:pt x="7752" y="5801"/>
                  </a:lnTo>
                  <a:lnTo>
                    <a:pt x="7715" y="5930"/>
                  </a:lnTo>
                  <a:lnTo>
                    <a:pt x="7672" y="6057"/>
                  </a:lnTo>
                  <a:lnTo>
                    <a:pt x="7623" y="6181"/>
                  </a:lnTo>
                  <a:lnTo>
                    <a:pt x="7569" y="6301"/>
                  </a:lnTo>
                  <a:lnTo>
                    <a:pt x="7508" y="6418"/>
                  </a:lnTo>
                  <a:lnTo>
                    <a:pt x="7443" y="6532"/>
                  </a:lnTo>
                  <a:lnTo>
                    <a:pt x="7372" y="6643"/>
                  </a:lnTo>
                  <a:lnTo>
                    <a:pt x="7297" y="6749"/>
                  </a:lnTo>
                  <a:lnTo>
                    <a:pt x="7216" y="6852"/>
                  </a:lnTo>
                  <a:lnTo>
                    <a:pt x="7131" y="6951"/>
                  </a:lnTo>
                  <a:lnTo>
                    <a:pt x="7041" y="7046"/>
                  </a:lnTo>
                  <a:lnTo>
                    <a:pt x="6946" y="7136"/>
                  </a:lnTo>
                  <a:lnTo>
                    <a:pt x="6848" y="7221"/>
                  </a:lnTo>
                  <a:lnTo>
                    <a:pt x="6744" y="7302"/>
                  </a:lnTo>
                  <a:lnTo>
                    <a:pt x="6638" y="7378"/>
                  </a:lnTo>
                  <a:lnTo>
                    <a:pt x="6528" y="7448"/>
                  </a:lnTo>
                  <a:lnTo>
                    <a:pt x="6414" y="7514"/>
                  </a:lnTo>
                  <a:lnTo>
                    <a:pt x="6297" y="7574"/>
                  </a:lnTo>
                  <a:lnTo>
                    <a:pt x="6176" y="7629"/>
                  </a:lnTo>
                  <a:lnTo>
                    <a:pt x="6053" y="7678"/>
                  </a:lnTo>
                  <a:lnTo>
                    <a:pt x="5926" y="7721"/>
                  </a:lnTo>
                  <a:lnTo>
                    <a:pt x="5798" y="7758"/>
                  </a:lnTo>
                  <a:lnTo>
                    <a:pt x="5666" y="7787"/>
                  </a:lnTo>
                  <a:lnTo>
                    <a:pt x="5532" y="7812"/>
                  </a:lnTo>
                  <a:lnTo>
                    <a:pt x="5396" y="7829"/>
                  </a:lnTo>
                  <a:lnTo>
                    <a:pt x="5258" y="7839"/>
                  </a:lnTo>
                  <a:lnTo>
                    <a:pt x="5118" y="7842"/>
                  </a:lnTo>
                  <a:lnTo>
                    <a:pt x="4979" y="7839"/>
                  </a:lnTo>
                  <a:lnTo>
                    <a:pt x="4841" y="7829"/>
                  </a:lnTo>
                  <a:lnTo>
                    <a:pt x="4704" y="7812"/>
                  </a:lnTo>
                  <a:lnTo>
                    <a:pt x="4571" y="7787"/>
                  </a:lnTo>
                  <a:lnTo>
                    <a:pt x="4439" y="7758"/>
                  </a:lnTo>
                  <a:lnTo>
                    <a:pt x="4310" y="7721"/>
                  </a:lnTo>
                  <a:lnTo>
                    <a:pt x="4183" y="7678"/>
                  </a:lnTo>
                  <a:lnTo>
                    <a:pt x="4059" y="7629"/>
                  </a:lnTo>
                  <a:lnTo>
                    <a:pt x="3940" y="7574"/>
                  </a:lnTo>
                  <a:lnTo>
                    <a:pt x="3822" y="7514"/>
                  </a:lnTo>
                  <a:lnTo>
                    <a:pt x="3709" y="7448"/>
                  </a:lnTo>
                  <a:lnTo>
                    <a:pt x="3598" y="7378"/>
                  </a:lnTo>
                  <a:lnTo>
                    <a:pt x="3492" y="7302"/>
                  </a:lnTo>
                  <a:lnTo>
                    <a:pt x="3389" y="7221"/>
                  </a:lnTo>
                  <a:lnTo>
                    <a:pt x="3290" y="7136"/>
                  </a:lnTo>
                  <a:lnTo>
                    <a:pt x="3195" y="7046"/>
                  </a:lnTo>
                  <a:lnTo>
                    <a:pt x="3105" y="6951"/>
                  </a:lnTo>
                  <a:lnTo>
                    <a:pt x="3020" y="6852"/>
                  </a:lnTo>
                  <a:lnTo>
                    <a:pt x="2940" y="6749"/>
                  </a:lnTo>
                  <a:lnTo>
                    <a:pt x="2864" y="6643"/>
                  </a:lnTo>
                  <a:lnTo>
                    <a:pt x="2792" y="6532"/>
                  </a:lnTo>
                  <a:lnTo>
                    <a:pt x="2727" y="6418"/>
                  </a:lnTo>
                  <a:lnTo>
                    <a:pt x="2668" y="6301"/>
                  </a:lnTo>
                  <a:lnTo>
                    <a:pt x="2612" y="6181"/>
                  </a:lnTo>
                  <a:lnTo>
                    <a:pt x="2564" y="6057"/>
                  </a:lnTo>
                  <a:lnTo>
                    <a:pt x="2521" y="5930"/>
                  </a:lnTo>
                  <a:lnTo>
                    <a:pt x="2485" y="5801"/>
                  </a:lnTo>
                  <a:lnTo>
                    <a:pt x="2455" y="5669"/>
                  </a:lnTo>
                  <a:lnTo>
                    <a:pt x="2430" y="5535"/>
                  </a:lnTo>
                  <a:lnTo>
                    <a:pt x="2413" y="5399"/>
                  </a:lnTo>
                  <a:lnTo>
                    <a:pt x="2403" y="5261"/>
                  </a:lnTo>
                  <a:lnTo>
                    <a:pt x="2400" y="5121"/>
                  </a:lnTo>
                  <a:lnTo>
                    <a:pt x="2403" y="4981"/>
                  </a:lnTo>
                  <a:lnTo>
                    <a:pt x="2413" y="4843"/>
                  </a:lnTo>
                  <a:lnTo>
                    <a:pt x="2430" y="4707"/>
                  </a:lnTo>
                  <a:lnTo>
                    <a:pt x="2455" y="4573"/>
                  </a:lnTo>
                  <a:lnTo>
                    <a:pt x="2485" y="4441"/>
                  </a:lnTo>
                  <a:lnTo>
                    <a:pt x="2521" y="4312"/>
                  </a:lnTo>
                  <a:lnTo>
                    <a:pt x="2564" y="4185"/>
                  </a:lnTo>
                  <a:lnTo>
                    <a:pt x="2612" y="4062"/>
                  </a:lnTo>
                  <a:lnTo>
                    <a:pt x="2668" y="3941"/>
                  </a:lnTo>
                  <a:lnTo>
                    <a:pt x="2727" y="3823"/>
                  </a:lnTo>
                  <a:lnTo>
                    <a:pt x="2792" y="3710"/>
                  </a:lnTo>
                  <a:lnTo>
                    <a:pt x="2864" y="3599"/>
                  </a:lnTo>
                  <a:lnTo>
                    <a:pt x="2940" y="3493"/>
                  </a:lnTo>
                  <a:lnTo>
                    <a:pt x="3020" y="3389"/>
                  </a:lnTo>
                  <a:lnTo>
                    <a:pt x="3105" y="3291"/>
                  </a:lnTo>
                  <a:lnTo>
                    <a:pt x="3195" y="3197"/>
                  </a:lnTo>
                  <a:lnTo>
                    <a:pt x="3290" y="3106"/>
                  </a:lnTo>
                  <a:lnTo>
                    <a:pt x="3389" y="3021"/>
                  </a:lnTo>
                  <a:lnTo>
                    <a:pt x="3492" y="2940"/>
                  </a:lnTo>
                  <a:lnTo>
                    <a:pt x="3598" y="2864"/>
                  </a:lnTo>
                  <a:lnTo>
                    <a:pt x="3709" y="2793"/>
                  </a:lnTo>
                  <a:lnTo>
                    <a:pt x="3822" y="2728"/>
                  </a:lnTo>
                  <a:lnTo>
                    <a:pt x="3940" y="2667"/>
                  </a:lnTo>
                  <a:lnTo>
                    <a:pt x="4059" y="2613"/>
                  </a:lnTo>
                  <a:lnTo>
                    <a:pt x="4183" y="2564"/>
                  </a:lnTo>
                  <a:lnTo>
                    <a:pt x="4310" y="2521"/>
                  </a:lnTo>
                  <a:lnTo>
                    <a:pt x="4439" y="2484"/>
                  </a:lnTo>
                  <a:lnTo>
                    <a:pt x="4571" y="2454"/>
                  </a:lnTo>
                  <a:lnTo>
                    <a:pt x="4704" y="2430"/>
                  </a:lnTo>
                  <a:lnTo>
                    <a:pt x="4841" y="2412"/>
                  </a:lnTo>
                  <a:lnTo>
                    <a:pt x="4979" y="2402"/>
                  </a:lnTo>
                  <a:lnTo>
                    <a:pt x="5118" y="2399"/>
                  </a:lnTo>
                  <a:close/>
                </a:path>
              </a:pathLst>
            </a:custGeom>
            <a:solidFill>
              <a:schemeClr val="tx1">
                <a:alpha val="50000"/>
              </a:schemeClr>
            </a:solidFill>
            <a:ln>
              <a:noFill/>
            </a:ln>
          </p:spPr>
          <p:txBody>
            <a:bodyPr wrap="square" lIns="91440" tIns="45720" rIns="91440" bIns="45720" anchor="ctr">
              <a:normAutofit fontScale="100000"/>
            </a:bodyPr>
            <a:lstStyle/>
            <a:p>
              <a:pPr algn="ctr"/>
              <a:endParaRPr>
                <a:latin typeface="Arial"/>
                <a:ea typeface="Microsoft YaHei"/>
                <a:cs typeface="微软雅黑"/>
                <a:sym typeface="Arial"/>
              </a:endParaRPr>
            </a:p>
          </p:txBody>
        </p:sp>
      </p:grpSp>
      <p:sp>
        <p:nvSpPr>
          <p:cNvPr id="113" name="" descr="{&quot;isTemplate&quot;:true,&quot;type&quot;:&quot;title&quot;,&quot;canOmit&quot;:false,&quot;range&quot;:0}"/>
          <p:cNvSpPr txBox="true"/>
          <p:nvPr/>
        </p:nvSpPr>
        <p:spPr>
          <a:xfrm rot="0" flipH="false" flipV="false">
            <a:off x="660396" y="418039"/>
            <a:ext cx="10668000" cy="520700"/>
          </a:xfrm>
          <a:prstGeom prst="rect">
            <a:avLst/>
          </a:prstGeom>
          <a:noFill/>
        </p:spPr>
        <p:txBody>
          <a:bodyPr wrap="square" lIns="90000" tIns="46800" rIns="90000" bIns="46800" rtlCol="false" anchor="b" anchorCtr="false">
            <a:spAutoFit/>
          </a:bodyPr>
          <a:lstStyle/>
          <a:p>
            <a:pPr marL="0" indent="0" algn="l">
              <a:lnSpc>
                <a:spcPct val="100000"/>
              </a:lnSpc>
              <a:buNone/>
            </a:pPr>
            <a:r>
              <a:rPr lang="zh-CN" sz="2800" b="true">
                <a:latin typeface="默认字体"/>
                <a:ea typeface="默认字体"/>
                <a:cs typeface="+mn-cs"/>
              </a:rPr>
              <a:t>资料提交与结果查询</a:t>
            </a:r>
            <a:endParaRPr lang="en-US" sz="2800" b="true">
              <a:latin typeface="默认字体"/>
              <a:ea typeface="默认字体"/>
              <a:cs typeface="+mn-cs"/>
            </a:endParaRPr>
          </a:p>
        </p:txBody>
      </p:sp>
    </p:spTree>
  </p:cSld>
  <p:clrMapOvr>
    <a:masterClrMapping/>
  </p:clrMapOvr>
</p:sld>
</file>

<file path=ppt/slides/slide14.xml><?xml version="1.0" encoding="utf-8"?>
<p:sld xmlns:a="http://schemas.openxmlformats.org/drawingml/2006/main" xmlns:p="http://schemas.openxmlformats.org/presentationml/2006/main">
  <p:cSld>
    <p:spTree>
      <p:nvGrpSpPr>
        <p:cNvPr id="114" name="" descr="{&quot;isTemplate&quot;:true,&quot;type&quot;:&quot;page&quot;,&quot;originSlideId&quot;:&quot;5fcd0ee7&quot;}"/>
        <p:cNvGrpSpPr/>
        <p:nvPr/>
      </p:nvGrpSpPr>
      <p:grpSpPr>
        <a:xfrm>
          <a:off x="0" y="0"/>
          <a:ext cx="0" cy="0"/>
          <a:chOff x="0" y="0"/>
          <a:chExt cx="0" cy="0"/>
        </a:xfrm>
      </p:grpSpPr>
      <p:cxnSp>
        <p:nvCxnSpPr>
          <p:cNvPr id="115" name="直接箭头连接符 1"/>
          <p:cNvCxnSpPr/>
          <p:nvPr/>
        </p:nvCxnSpPr>
        <p:spPr>
          <a:xfrm rot="0" flipH="true" flipV="false">
            <a:off x="3046954" y="2233611"/>
            <a:ext cx="2390005" cy="927175"/>
          </a:xfrm>
          <a:prstGeom prst="straightConnector1">
            <a:avLst/>
          </a:prstGeom>
          <a:noFill/>
          <a:ln w="12700" cap="rnd" cmpd="sng" algn="ctr">
            <a:gradFill flip="none" rotWithShape="true">
              <a:gsLst>
                <a:gs pos="0">
                  <a:srgbClr val="757070">
                    <a:lumMod val="20000"/>
                    <a:lumOff val="80000"/>
                  </a:srgbClr>
                </a:gs>
                <a:gs pos="100000">
                  <a:sysClr val="windowText" lastClr="000000">
                    <a:lumMod val="75000"/>
                    <a:lumOff val="25000"/>
                  </a:sysClr>
                </a:gs>
              </a:gsLst>
              <a:lin ang="5400000" scaled="true"/>
              <a:tileRect/>
            </a:gradFill>
            <a:prstDash val="dash"/>
            <a:round/>
            <a:tailEnd type="arrow"/>
          </a:ln>
          <a:effectLst/>
        </p:spPr>
      </p:cxnSp>
      <p:cxnSp>
        <p:nvCxnSpPr>
          <p:cNvPr id="116" name="直接箭头连接符 27"/>
          <p:cNvCxnSpPr/>
          <p:nvPr/>
        </p:nvCxnSpPr>
        <p:spPr>
          <a:xfrm rot="0" flipH="false" flipV="false">
            <a:off x="6727549" y="2233611"/>
            <a:ext cx="2390005" cy="927175"/>
          </a:xfrm>
          <a:prstGeom prst="straightConnector1">
            <a:avLst/>
          </a:prstGeom>
          <a:noFill/>
          <a:ln w="12700" cap="rnd" cmpd="sng" algn="ctr">
            <a:gradFill flip="none" rotWithShape="true">
              <a:gsLst>
                <a:gs pos="0">
                  <a:srgbClr val="757070">
                    <a:lumMod val="20000"/>
                    <a:lumOff val="80000"/>
                  </a:srgbClr>
                </a:gs>
                <a:gs pos="100000">
                  <a:sysClr val="windowText" lastClr="000000">
                    <a:lumMod val="75000"/>
                    <a:lumOff val="25000"/>
                  </a:sysClr>
                </a:gs>
              </a:gsLst>
              <a:lin ang="5400000" scaled="true"/>
              <a:tileRect/>
            </a:gradFill>
            <a:prstDash val="dash"/>
            <a:round/>
            <a:tailEnd type="arrow"/>
          </a:ln>
          <a:effectLst/>
        </p:spPr>
      </p:cxnSp>
      <p:cxnSp>
        <p:nvCxnSpPr>
          <p:cNvPr id="117" name="直接箭头连接符 28"/>
          <p:cNvCxnSpPr/>
          <p:nvPr/>
        </p:nvCxnSpPr>
        <p:spPr>
          <a:xfrm rot="0" flipH="false" flipV="false">
            <a:off x="6084658" y="2630486"/>
            <a:ext cx="0" cy="436563"/>
          </a:xfrm>
          <a:prstGeom prst="straightConnector1">
            <a:avLst/>
          </a:prstGeom>
          <a:noFill/>
          <a:ln w="12700" cap="rnd" cmpd="sng" algn="ctr">
            <a:gradFill flip="none" rotWithShape="true">
              <a:gsLst>
                <a:gs pos="0">
                  <a:srgbClr val="757070">
                    <a:lumMod val="20000"/>
                    <a:lumOff val="80000"/>
                  </a:srgbClr>
                </a:gs>
                <a:gs pos="100000">
                  <a:sysClr val="windowText" lastClr="000000">
                    <a:lumMod val="75000"/>
                    <a:lumOff val="25000"/>
                  </a:sysClr>
                </a:gs>
              </a:gsLst>
              <a:lin ang="5400000" scaled="true"/>
              <a:tileRect/>
            </a:gradFill>
            <a:prstDash val="dash"/>
            <a:round/>
            <a:tailEnd type="arrow"/>
          </a:ln>
          <a:effectLst/>
        </p:spPr>
      </p:cxnSp>
      <p:grpSp>
        <p:nvGrpSpPr>
          <p:cNvPr id="118" name="组合 29"/>
          <p:cNvGrpSpPr/>
          <p:nvPr/>
        </p:nvGrpSpPr>
        <p:grpSpPr>
          <a:xfrm rot="0" flipH="false" flipV="false">
            <a:off x="5436958" y="1270000"/>
            <a:ext cx="1295400" cy="1295400"/>
            <a:chOff x="5448300" y="1947182"/>
            <a:chExt cx="1295400" cy="1295400"/>
          </a:xfrm>
          <a:solidFill>
            <a:schemeClr val="accent3"/>
          </a:solidFill>
        </p:grpSpPr>
        <p:sp>
          <p:nvSpPr>
            <p:cNvPr id="119" name="椭圆 30"/>
            <p:cNvSpPr/>
            <p:nvPr/>
          </p:nvSpPr>
          <p:spPr>
            <a:xfrm>
              <a:off x="5448300" y="1947182"/>
              <a:ext cx="1295400" cy="1295400"/>
            </a:xfrm>
            <a:prstGeom prst="ellipse">
              <a:avLst/>
            </a:prstGeom>
            <a:grpFill/>
            <a:ln w="57150" cap="flat" cmpd="sng" algn="ctr">
              <a:solidFill>
                <a:schemeClr val="bg1">
                  <a:lumMod val="95000"/>
                </a:schemeClr>
              </a:solidFill>
              <a:prstDash val="solid"/>
              <a:miter lim="800000"/>
            </a:ln>
            <a:effectLst/>
          </p:spPr>
          <p:txBody>
            <a:bodyPr rot="0" spcFirstLastPara="false" vertOverflow="overflow" horzOverflow="overflow" vert="horz" wrap="square" lIns="91440" tIns="45720" rIns="91440" bIns="45720" numCol="1" spcCol="0" rtlCol="false" fromWordArt="false" anchor="ctr" anchorCtr="false" forceAA="false" compatLnSpc="true">
              <a:noAutofit/>
            </a:bodyPr>
            <a:lstStyle/>
            <a:p>
              <a:pPr algn="ctr" defTabSz="914377">
                <a:defRPr sz="1800">
                  <a:solidFill>
                    <a:schemeClr val="tx1">
                      <a:alpha val="100000"/>
                    </a:schemeClr>
                  </a:solidFill>
                  <a:latin typeface="等线"/>
                  <a:ea typeface="等线"/>
                  <a:cs typeface="+mn-cs"/>
                </a:defRPr>
              </a:pPr>
              <a:endParaRPr lang="zh-CN" sz="2400">
                <a:solidFill>
                  <a:srgbClr val="FFFFFF">
                    <a:alpha val="100000"/>
                  </a:srgbClr>
                </a:solidFill>
                <a:latin typeface="默认字体"/>
                <a:ea typeface="默认字体"/>
                <a:cs typeface="+mn-cs"/>
                <a:sym typeface="思源宋体 CN"/>
              </a:endParaRPr>
            </a:p>
          </p:txBody>
        </p:sp>
        <p:sp>
          <p:nvSpPr>
            <p:cNvPr id="120" name="椭圆 21"/>
            <p:cNvSpPr/>
            <p:nvPr/>
          </p:nvSpPr>
          <p:spPr>
            <a:xfrm>
              <a:off x="5838192" y="2328447"/>
              <a:ext cx="515616" cy="532870"/>
            </a:xfrm>
            <a:custGeom>
              <a:avLst/>
              <a:gdLst>
                <a:gd name="T0" fmla="*/ 743 w 743"/>
                <a:gd name="T1" fmla="*/ 27 h 769"/>
                <a:gd name="T2" fmla="*/ 736 w 743"/>
                <a:gd name="T3" fmla="*/ 8 h 769"/>
                <a:gd name="T4" fmla="*/ 717 w 743"/>
                <a:gd name="T5" fmla="*/ 0 h 769"/>
                <a:gd name="T6" fmla="*/ 599 w 743"/>
                <a:gd name="T7" fmla="*/ 0 h 769"/>
                <a:gd name="T8" fmla="*/ 591 w 743"/>
                <a:gd name="T9" fmla="*/ 1 h 769"/>
                <a:gd name="T10" fmla="*/ 569 w 743"/>
                <a:gd name="T11" fmla="*/ 1 h 769"/>
                <a:gd name="T12" fmla="*/ 555 w 743"/>
                <a:gd name="T13" fmla="*/ 2 h 769"/>
                <a:gd name="T14" fmla="*/ 184 w 743"/>
                <a:gd name="T15" fmla="*/ 2 h 769"/>
                <a:gd name="T16" fmla="*/ 171 w 743"/>
                <a:gd name="T17" fmla="*/ 1 h 769"/>
                <a:gd name="T18" fmla="*/ 152 w 743"/>
                <a:gd name="T19" fmla="*/ 1 h 769"/>
                <a:gd name="T20" fmla="*/ 144 w 743"/>
                <a:gd name="T21" fmla="*/ 0 h 769"/>
                <a:gd name="T22" fmla="*/ 26 w 743"/>
                <a:gd name="T23" fmla="*/ 0 h 769"/>
                <a:gd name="T24" fmla="*/ 8 w 743"/>
                <a:gd name="T25" fmla="*/ 8 h 769"/>
                <a:gd name="T26" fmla="*/ 0 w 743"/>
                <a:gd name="T27" fmla="*/ 27 h 769"/>
                <a:gd name="T28" fmla="*/ 118 w 743"/>
                <a:gd name="T29" fmla="*/ 266 h 769"/>
                <a:gd name="T30" fmla="*/ 118 w 743"/>
                <a:gd name="T31" fmla="*/ 267 h 769"/>
                <a:gd name="T32" fmla="*/ 118 w 743"/>
                <a:gd name="T33" fmla="*/ 270 h 769"/>
                <a:gd name="T34" fmla="*/ 342 w 743"/>
                <a:gd name="T35" fmla="*/ 511 h 769"/>
                <a:gd name="T36" fmla="*/ 342 w 743"/>
                <a:gd name="T37" fmla="*/ 713 h 769"/>
                <a:gd name="T38" fmla="*/ 242 w 743"/>
                <a:gd name="T39" fmla="*/ 713 h 769"/>
                <a:gd name="T40" fmla="*/ 228 w 743"/>
                <a:gd name="T41" fmla="*/ 727 h 769"/>
                <a:gd name="T42" fmla="*/ 228 w 743"/>
                <a:gd name="T43" fmla="*/ 756 h 769"/>
                <a:gd name="T44" fmla="*/ 242 w 743"/>
                <a:gd name="T45" fmla="*/ 769 h 769"/>
                <a:gd name="T46" fmla="*/ 498 w 743"/>
                <a:gd name="T47" fmla="*/ 769 h 769"/>
                <a:gd name="T48" fmla="*/ 511 w 743"/>
                <a:gd name="T49" fmla="*/ 756 h 769"/>
                <a:gd name="T50" fmla="*/ 511 w 743"/>
                <a:gd name="T51" fmla="*/ 727 h 769"/>
                <a:gd name="T52" fmla="*/ 498 w 743"/>
                <a:gd name="T53" fmla="*/ 713 h 769"/>
                <a:gd name="T54" fmla="*/ 398 w 743"/>
                <a:gd name="T55" fmla="*/ 713 h 769"/>
                <a:gd name="T56" fmla="*/ 398 w 743"/>
                <a:gd name="T57" fmla="*/ 511 h 769"/>
                <a:gd name="T58" fmla="*/ 621 w 743"/>
                <a:gd name="T59" fmla="*/ 279 h 769"/>
                <a:gd name="T60" fmla="*/ 623 w 743"/>
                <a:gd name="T61" fmla="*/ 271 h 769"/>
                <a:gd name="T62" fmla="*/ 623 w 743"/>
                <a:gd name="T63" fmla="*/ 266 h 769"/>
                <a:gd name="T64" fmla="*/ 743 w 743"/>
                <a:gd name="T65" fmla="*/ 27 h 769"/>
                <a:gd name="T66" fmla="*/ 370 w 743"/>
                <a:gd name="T67" fmla="*/ 457 h 769"/>
                <a:gd name="T68" fmla="*/ 174 w 743"/>
                <a:gd name="T69" fmla="*/ 261 h 769"/>
                <a:gd name="T70" fmla="*/ 174 w 743"/>
                <a:gd name="T71" fmla="*/ 58 h 769"/>
                <a:gd name="T72" fmla="*/ 566 w 743"/>
                <a:gd name="T73" fmla="*/ 58 h 769"/>
                <a:gd name="T74" fmla="*/ 566 w 743"/>
                <a:gd name="T75" fmla="*/ 261 h 769"/>
                <a:gd name="T76" fmla="*/ 370 w 743"/>
                <a:gd name="T77" fmla="*/ 457 h 769"/>
                <a:gd name="T78" fmla="*/ 118 w 743"/>
                <a:gd name="T79" fmla="*/ 209 h 769"/>
                <a:gd name="T80" fmla="*/ 55 w 743"/>
                <a:gd name="T81" fmla="*/ 53 h 769"/>
                <a:gd name="T82" fmla="*/ 118 w 743"/>
                <a:gd name="T83" fmla="*/ 53 h 769"/>
                <a:gd name="T84" fmla="*/ 118 w 743"/>
                <a:gd name="T85" fmla="*/ 209 h 769"/>
                <a:gd name="T86" fmla="*/ 626 w 743"/>
                <a:gd name="T87" fmla="*/ 209 h 769"/>
                <a:gd name="T88" fmla="*/ 626 w 743"/>
                <a:gd name="T89" fmla="*/ 53 h 769"/>
                <a:gd name="T90" fmla="*/ 688 w 743"/>
                <a:gd name="T91" fmla="*/ 53 h 769"/>
                <a:gd name="T92" fmla="*/ 626 w 743"/>
                <a:gd name="T93" fmla="*/ 209 h 7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743" h="769">
                  <a:moveTo>
                    <a:pt x="743" y="27"/>
                  </a:moveTo>
                  <a:cubicBezTo>
                    <a:pt x="743" y="20"/>
                    <a:pt x="741" y="13"/>
                    <a:pt x="736" y="8"/>
                  </a:cubicBezTo>
                  <a:cubicBezTo>
                    <a:pt x="731" y="3"/>
                    <a:pt x="724" y="0"/>
                    <a:pt x="717" y="0"/>
                  </a:cubicBezTo>
                  <a:lnTo>
                    <a:pt x="599" y="0"/>
                  </a:lnTo>
                  <a:cubicBezTo>
                    <a:pt x="596" y="0"/>
                    <a:pt x="594" y="0"/>
                    <a:pt x="591" y="1"/>
                  </a:cubicBezTo>
                  <a:lnTo>
                    <a:pt x="569" y="1"/>
                  </a:lnTo>
                  <a:cubicBezTo>
                    <a:pt x="565" y="1"/>
                    <a:pt x="560" y="1"/>
                    <a:pt x="555" y="2"/>
                  </a:cubicBezTo>
                  <a:lnTo>
                    <a:pt x="184" y="2"/>
                  </a:lnTo>
                  <a:cubicBezTo>
                    <a:pt x="179" y="1"/>
                    <a:pt x="175" y="1"/>
                    <a:pt x="171" y="1"/>
                  </a:cubicBezTo>
                  <a:lnTo>
                    <a:pt x="152" y="1"/>
                  </a:lnTo>
                  <a:cubicBezTo>
                    <a:pt x="149" y="0"/>
                    <a:pt x="147" y="0"/>
                    <a:pt x="144" y="0"/>
                  </a:cubicBezTo>
                  <a:lnTo>
                    <a:pt x="26" y="0"/>
                  </a:lnTo>
                  <a:cubicBezTo>
                    <a:pt x="19" y="0"/>
                    <a:pt x="13" y="3"/>
                    <a:pt x="8" y="8"/>
                  </a:cubicBezTo>
                  <a:cubicBezTo>
                    <a:pt x="2" y="13"/>
                    <a:pt x="0" y="20"/>
                    <a:pt x="0" y="27"/>
                  </a:cubicBezTo>
                  <a:cubicBezTo>
                    <a:pt x="0" y="36"/>
                    <a:pt x="3" y="239"/>
                    <a:pt x="118" y="266"/>
                  </a:cubicBezTo>
                  <a:lnTo>
                    <a:pt x="118" y="267"/>
                  </a:lnTo>
                  <a:cubicBezTo>
                    <a:pt x="118" y="268"/>
                    <a:pt x="118" y="269"/>
                    <a:pt x="118" y="270"/>
                  </a:cubicBezTo>
                  <a:cubicBezTo>
                    <a:pt x="123" y="394"/>
                    <a:pt x="220" y="497"/>
                    <a:pt x="342" y="511"/>
                  </a:cubicBezTo>
                  <a:lnTo>
                    <a:pt x="342" y="713"/>
                  </a:lnTo>
                  <a:lnTo>
                    <a:pt x="242" y="713"/>
                  </a:lnTo>
                  <a:cubicBezTo>
                    <a:pt x="234" y="713"/>
                    <a:pt x="228" y="719"/>
                    <a:pt x="228" y="727"/>
                  </a:cubicBezTo>
                  <a:lnTo>
                    <a:pt x="228" y="756"/>
                  </a:lnTo>
                  <a:cubicBezTo>
                    <a:pt x="228" y="763"/>
                    <a:pt x="234" y="769"/>
                    <a:pt x="242" y="769"/>
                  </a:cubicBezTo>
                  <a:lnTo>
                    <a:pt x="498" y="769"/>
                  </a:lnTo>
                  <a:cubicBezTo>
                    <a:pt x="505" y="769"/>
                    <a:pt x="511" y="763"/>
                    <a:pt x="511" y="756"/>
                  </a:cubicBezTo>
                  <a:lnTo>
                    <a:pt x="511" y="727"/>
                  </a:lnTo>
                  <a:cubicBezTo>
                    <a:pt x="511" y="719"/>
                    <a:pt x="505" y="713"/>
                    <a:pt x="498" y="713"/>
                  </a:cubicBezTo>
                  <a:lnTo>
                    <a:pt x="398" y="713"/>
                  </a:lnTo>
                  <a:lnTo>
                    <a:pt x="398" y="511"/>
                  </a:lnTo>
                  <a:cubicBezTo>
                    <a:pt x="519" y="498"/>
                    <a:pt x="612" y="401"/>
                    <a:pt x="621" y="279"/>
                  </a:cubicBezTo>
                  <a:cubicBezTo>
                    <a:pt x="622" y="277"/>
                    <a:pt x="623" y="274"/>
                    <a:pt x="623" y="271"/>
                  </a:cubicBezTo>
                  <a:lnTo>
                    <a:pt x="623" y="266"/>
                  </a:lnTo>
                  <a:cubicBezTo>
                    <a:pt x="740" y="242"/>
                    <a:pt x="743" y="36"/>
                    <a:pt x="743" y="27"/>
                  </a:cubicBezTo>
                  <a:close/>
                  <a:moveTo>
                    <a:pt x="370" y="457"/>
                  </a:moveTo>
                  <a:cubicBezTo>
                    <a:pt x="262" y="457"/>
                    <a:pt x="174" y="369"/>
                    <a:pt x="174" y="261"/>
                  </a:cubicBezTo>
                  <a:lnTo>
                    <a:pt x="174" y="58"/>
                  </a:lnTo>
                  <a:lnTo>
                    <a:pt x="566" y="58"/>
                  </a:lnTo>
                  <a:lnTo>
                    <a:pt x="566" y="261"/>
                  </a:lnTo>
                  <a:cubicBezTo>
                    <a:pt x="566" y="369"/>
                    <a:pt x="478" y="457"/>
                    <a:pt x="370" y="457"/>
                  </a:cubicBezTo>
                  <a:close/>
                  <a:moveTo>
                    <a:pt x="118" y="209"/>
                  </a:moveTo>
                  <a:cubicBezTo>
                    <a:pt x="73" y="184"/>
                    <a:pt x="59" y="98"/>
                    <a:pt x="55" y="53"/>
                  </a:cubicBezTo>
                  <a:lnTo>
                    <a:pt x="118" y="53"/>
                  </a:lnTo>
                  <a:lnTo>
                    <a:pt x="118" y="209"/>
                  </a:lnTo>
                  <a:close/>
                  <a:moveTo>
                    <a:pt x="626" y="209"/>
                  </a:moveTo>
                  <a:lnTo>
                    <a:pt x="626" y="53"/>
                  </a:lnTo>
                  <a:lnTo>
                    <a:pt x="688" y="53"/>
                  </a:lnTo>
                  <a:cubicBezTo>
                    <a:pt x="684" y="98"/>
                    <a:pt x="670" y="184"/>
                    <a:pt x="626" y="209"/>
                  </a:cubicBezTo>
                  <a:close/>
                </a:path>
              </a:pathLst>
            </a:custGeom>
            <a:grpFill/>
            <a:ln w="12700" cap="flat" cmpd="sng" algn="ctr">
              <a:noFill/>
              <a:prstDash val="solid"/>
              <a:miter lim="800000"/>
            </a:ln>
            <a:effectLst/>
          </p:spPr>
          <p:txBody>
            <a:bodyPr rot="0" spcFirstLastPara="false" vert="horz" wrap="square" lIns="91440" tIns="45720" rIns="91440" bIns="45720" numCol="1" spcCol="0" rtlCol="false" fromWordArt="false" anchor="ctr" anchorCtr="false" forceAA="false" compatLnSpc="true">
              <a:noAutofit/>
            </a:bodyPr>
            <a:lstStyle>
              <a:defPPr>
                <a:defRPr lang="en-US"/>
              </a:defPPr>
              <a:lvl1pPr marL="0" algn="l" defTabSz="457200" rtl="false" eaLnBrk="true" latinLnBrk="false" hangingPunct="true">
                <a:defRPr sz="1800" kern="1200">
                  <a:solidFill>
                    <a:schemeClr val="lt1"/>
                  </a:solidFill>
                  <a:latin typeface="+mn-lt"/>
                  <a:ea typeface="+mn-ea"/>
                  <a:cs typeface="+mn-cs"/>
                </a:defRPr>
              </a:lvl1pPr>
              <a:lvl2pPr marL="457200" algn="l" defTabSz="457200" rtl="false" eaLnBrk="true" latinLnBrk="false" hangingPunct="true">
                <a:defRPr sz="1800" kern="1200">
                  <a:solidFill>
                    <a:schemeClr val="lt1"/>
                  </a:solidFill>
                  <a:latin typeface="+mn-lt"/>
                  <a:ea typeface="+mn-ea"/>
                  <a:cs typeface="+mn-cs"/>
                </a:defRPr>
              </a:lvl2pPr>
              <a:lvl3pPr marL="914400" algn="l" defTabSz="457200" rtl="false" eaLnBrk="true" latinLnBrk="false" hangingPunct="true">
                <a:defRPr sz="1800" kern="1200">
                  <a:solidFill>
                    <a:schemeClr val="lt1"/>
                  </a:solidFill>
                  <a:latin typeface="+mn-lt"/>
                  <a:ea typeface="+mn-ea"/>
                  <a:cs typeface="+mn-cs"/>
                </a:defRPr>
              </a:lvl3pPr>
              <a:lvl4pPr marL="1371600" algn="l" defTabSz="457200" rtl="false" eaLnBrk="true" latinLnBrk="false" hangingPunct="true">
                <a:defRPr sz="1800" kern="1200">
                  <a:solidFill>
                    <a:schemeClr val="lt1"/>
                  </a:solidFill>
                  <a:latin typeface="+mn-lt"/>
                  <a:ea typeface="+mn-ea"/>
                  <a:cs typeface="+mn-cs"/>
                </a:defRPr>
              </a:lvl4pPr>
              <a:lvl5pPr marL="1828800" algn="l" defTabSz="457200" rtl="false" eaLnBrk="true" latinLnBrk="false" hangingPunct="true">
                <a:defRPr sz="1800" kern="1200">
                  <a:solidFill>
                    <a:schemeClr val="lt1"/>
                  </a:solidFill>
                  <a:latin typeface="+mn-lt"/>
                  <a:ea typeface="+mn-ea"/>
                  <a:cs typeface="+mn-cs"/>
                </a:defRPr>
              </a:lvl5pPr>
              <a:lvl6pPr marL="2286000" algn="l" defTabSz="457200" rtl="false" eaLnBrk="true" latinLnBrk="false" hangingPunct="true">
                <a:defRPr sz="1800" kern="1200">
                  <a:solidFill>
                    <a:schemeClr val="lt1"/>
                  </a:solidFill>
                  <a:latin typeface="+mn-lt"/>
                  <a:ea typeface="+mn-ea"/>
                  <a:cs typeface="+mn-cs"/>
                </a:defRPr>
              </a:lvl6pPr>
              <a:lvl7pPr marL="2743200" algn="l" defTabSz="457200" rtl="false" eaLnBrk="true" latinLnBrk="false" hangingPunct="true">
                <a:defRPr sz="1800" kern="1200">
                  <a:solidFill>
                    <a:schemeClr val="lt1"/>
                  </a:solidFill>
                  <a:latin typeface="+mn-lt"/>
                  <a:ea typeface="+mn-ea"/>
                  <a:cs typeface="+mn-cs"/>
                </a:defRPr>
              </a:lvl7pPr>
              <a:lvl8pPr marL="3200400" algn="l" defTabSz="457200" rtl="false" eaLnBrk="true" latinLnBrk="false" hangingPunct="true">
                <a:defRPr sz="1800" kern="1200">
                  <a:solidFill>
                    <a:schemeClr val="lt1"/>
                  </a:solidFill>
                  <a:latin typeface="+mn-lt"/>
                  <a:ea typeface="+mn-ea"/>
                  <a:cs typeface="+mn-cs"/>
                </a:defRPr>
              </a:lvl8pPr>
              <a:lvl9pPr marL="3657600" algn="l" defTabSz="457200" rtl="false" eaLnBrk="true" latinLnBrk="false" hangingPunct="true">
                <a:defRPr sz="1800" kern="1200">
                  <a:solidFill>
                    <a:schemeClr val="lt1"/>
                  </a:solidFill>
                  <a:latin typeface="+mn-lt"/>
                  <a:ea typeface="+mn-ea"/>
                  <a:cs typeface="+mn-cs"/>
                </a:defRPr>
              </a:lvl9pPr>
            </a:lstStyle>
            <a:p>
              <a:pPr algn="ctr" defTabSz="457189">
                <a:defRPr sz="1800">
                  <a:solidFill>
                    <a:schemeClr val="lt1">
                      <a:alpha val="100000"/>
                    </a:schemeClr>
                  </a:solidFill>
                  <a:latin typeface="等线"/>
                  <a:ea typeface="等线"/>
                  <a:cs typeface="+mn-cs"/>
                </a:defRPr>
              </a:pPr>
              <a:endParaRPr lang="zh-CN">
                <a:solidFill>
                  <a:srgbClr val="FFFFFF">
                    <a:alpha val="100000"/>
                  </a:srgbClr>
                </a:solidFill>
                <a:latin typeface="默认字体"/>
                <a:ea typeface="默认字体"/>
                <a:cs typeface="+mn-cs"/>
                <a:sym typeface="思源宋体 CN"/>
              </a:endParaRPr>
            </a:p>
          </p:txBody>
        </p:sp>
      </p:grpSp>
      <p:grpSp>
        <p:nvGrpSpPr>
          <p:cNvPr id="121" name="" descr="{&quot;isTemplate&quot;:true,&quot;type&quot;:&quot;list&quot;,&quot;alignment&quot;:&quot;left&quot;,&quot;alignmentVertical&quot;:&quot;top&quot;,&quot;canOmit&quot;:false,&quot;scalable&quot;:false,&quot;minItemsCount&quot;:-1}"/>
          <p:cNvGrpSpPr/>
          <p:nvPr/>
        </p:nvGrpSpPr>
        <p:grpSpPr>
          <a:xfrm rot="0" flipH="false" flipV="false">
            <a:off x="1260119" y="3114673"/>
            <a:ext cx="9671762" cy="2935548"/>
            <a:chOff x="1474661" y="3283856"/>
            <a:chExt cx="9671762" cy="2935548"/>
          </a:xfrm>
        </p:grpSpPr>
        <p:grpSp>
          <p:nvGrpSpPr>
            <p:cNvPr id="122" name=""/>
            <p:cNvGrpSpPr/>
            <p:nvPr/>
          </p:nvGrpSpPr>
          <p:grpSpPr>
            <a:xfrm rot="0">
              <a:off x="1474661" y="3283856"/>
              <a:ext cx="2903407" cy="2935548"/>
              <a:chOff x="1474661" y="3283856"/>
              <a:chExt cx="2903407" cy="2935548"/>
            </a:xfrm>
          </p:grpSpPr>
          <p:grpSp>
            <p:nvGrpSpPr>
              <p:cNvPr id="123" name=""/>
              <p:cNvGrpSpPr/>
              <p:nvPr/>
            </p:nvGrpSpPr>
            <p:grpSpPr>
              <a:xfrm>
                <a:off x="1474661" y="4059388"/>
                <a:ext cx="2903407" cy="2160016"/>
                <a:chOff x="1474661" y="4059388"/>
                <a:chExt cx="2903407" cy="2160016"/>
              </a:xfrm>
            </p:grpSpPr>
            <p:sp>
              <p:nvSpPr>
                <p:cNvPr id="124" name="矩形 16"/>
                <p:cNvSpPr/>
                <p:nvPr/>
              </p:nvSpPr>
              <p:spPr>
                <a:xfrm rot="0" flipH="false" flipV="false">
                  <a:off x="1498089" y="4059388"/>
                  <a:ext cx="2879979" cy="2160016"/>
                </a:xfrm>
                <a:prstGeom prst="rect">
                  <a:avLst/>
                </a:prstGeom>
                <a:solidFill>
                  <a:schemeClr val="bg1">
                    <a:lumMod val="95000"/>
                    <a:alpha val="100000"/>
                  </a:schemeClr>
                </a:solidFill>
                <a:ln w="38100" cap="flat" cmpd="sng" algn="ctr">
                  <a:gradFill flip="none" rotWithShape="true">
                    <a:gsLst>
                      <a:gs pos="0">
                        <a:srgbClr val="DBDBDB"/>
                      </a:gs>
                      <a:gs pos="100000">
                        <a:sysClr val="window" lastClr="FFFFFF"/>
                      </a:gs>
                    </a:gsLst>
                    <a:lin ang="18900000" scaled="true"/>
                    <a:tileRect/>
                  </a:gradFill>
                  <a:prstDash val="solid"/>
                  <a:miter lim="800000"/>
                </a:ln>
                <a:effectLst/>
              </p:spPr>
              <p:txBody>
                <a:bodyPr rot="0" spcFirstLastPara="false" vertOverflow="overflow" horzOverflow="overflow" vert="horz" wrap="square" lIns="91440" tIns="45720" rIns="91440" bIns="45720" numCol="1" spcCol="0" rtlCol="false" fromWordArt="false" anchor="ctr" anchorCtr="false" forceAA="false" compatLnSpc="true">
                  <a:noAutofit/>
                </a:bodyPr>
                <a:lstStyle/>
                <a:p>
                  <a:pPr algn="ctr" defTabSz="914377"/>
                  <a:endParaRPr lang="zh-CN" sz="2400">
                    <a:solidFill>
                      <a:srgbClr val="FFFFFF">
                        <a:alpha val="100000"/>
                      </a:srgbClr>
                    </a:solidFill>
                    <a:latin typeface="默认字体"/>
                    <a:ea typeface="默认字体"/>
                    <a:cs typeface="+mn-cs"/>
                    <a:sym typeface="思源宋体 CN"/>
                  </a:endParaRPr>
                </a:p>
              </p:txBody>
            </p:sp>
            <p:sp>
              <p:nvSpPr>
                <p:cNvPr id="125" name="矩形 44" descr="{&quot;isTemplate&quot;:true,&quot;type&quot;:&quot;title&quot;,&quot;canOmit&quot;:false,&quot;range&quot;:0}"/>
                <p:cNvSpPr/>
                <p:nvPr/>
              </p:nvSpPr>
              <p:spPr>
                <a:xfrm rot="0" flipH="false" flipV="false">
                  <a:off x="1474661" y="4251224"/>
                  <a:ext cx="2879979" cy="457200"/>
                </a:xfrm>
                <a:prstGeom prst="rect">
                  <a:avLst/>
                </a:prstGeom>
              </p:spPr>
              <p:txBody>
                <a:bodyPr wrap="square">
                  <a:noAutofit/>
                </a:bodyPr>
                <a:lstStyle/>
                <a:p>
                  <a:pPr marL="0" indent="0" algn="ctr">
                    <a:lnSpc>
                      <a:spcPct val="100000"/>
                    </a:lnSpc>
                    <a:buNone/>
                  </a:pPr>
                  <a:r>
                    <a:rPr lang="zh-CN" sz="1800" b="true">
                      <a:latin typeface="默认字体"/>
                      <a:ea typeface="默认字体"/>
                      <a:cs typeface="+mn-cs"/>
                      <a:sym typeface="思源宋体 CN"/>
                    </a:rPr>
                    <a:t>紧急情况应对</a:t>
                  </a:r>
                  <a:endParaRPr>
                    <a:latin typeface="默认字体"/>
                    <a:ea typeface="默认字体"/>
                    <a:cs typeface="+mn-cs"/>
                  </a:endParaRPr>
                </a:p>
              </p:txBody>
            </p:sp>
            <p:sp>
              <p:nvSpPr>
                <p:cNvPr id="126" name="矩形 44" descr="{&quot;isTemplate&quot;:true,&quot;type&quot;:&quot;content&quot;,&quot;canOmit&quot;:false,&quot;range&quot;:0}"/>
                <p:cNvSpPr/>
                <p:nvPr/>
              </p:nvSpPr>
              <p:spPr>
                <a:xfrm rot="0" flipH="false" flipV="false">
                  <a:off x="1498089" y="4613174"/>
                  <a:ext cx="2879979" cy="1606230"/>
                </a:xfrm>
                <a:prstGeom prst="rect">
                  <a:avLst/>
                </a:prstGeom>
              </p:spPr>
              <p:txBody>
                <a:bodyPr wrap="square">
                  <a:noAutofit/>
                </a:bodyPr>
                <a:lstStyle/>
                <a:p>
                  <a:pPr marL="0" indent="0" algn="ctr">
                    <a:lnSpc>
                      <a:spcPct val="130000"/>
                    </a:lnSpc>
                    <a:buNone/>
                  </a:pPr>
                  <a:r>
                    <a:rPr lang="zh-CN" sz="1200">
                      <a:latin typeface="默认字体"/>
                      <a:ea typeface="默认字体"/>
                      <a:cs typeface="+mn-cs"/>
                      <a:sym typeface="思源宋体 CN"/>
                    </a:rPr>
                    <a:t>在遇到紧急情况时，如系统故障或重大政策调整，智能客服启动紧急应对机制，提供临时解决方案，如引导民众通过其他渠道办理业务，并及时通知相关部门进行处理。</a:t>
                  </a:r>
                  <a:endParaRPr/>
                </a:p>
              </p:txBody>
            </p:sp>
          </p:grpSp>
          <p:sp>
            <p:nvSpPr>
              <p:cNvPr id="127" name="椭圆 23"/>
              <p:cNvSpPr/>
              <p:nvPr/>
            </p:nvSpPr>
            <p:spPr>
              <a:xfrm>
                <a:off x="2444751" y="3283856"/>
                <a:ext cx="939800" cy="939800"/>
              </a:xfrm>
              <a:prstGeom prst="ellipse">
                <a:avLst/>
              </a:prstGeom>
              <a:solidFill>
                <a:schemeClr val="accent3"/>
              </a:solidFill>
              <a:ln w="38100" cap="flat" cmpd="sng" algn="ctr">
                <a:solidFill>
                  <a:schemeClr val="bg1">
                    <a:lumMod val="95000"/>
                  </a:schemeClr>
                </a:solidFill>
                <a:prstDash val="solid"/>
                <a:miter lim="800000"/>
              </a:ln>
              <a:effectLst/>
            </p:spPr>
            <p:txBody>
              <a:bodyPr rot="0" spcFirstLastPara="false" vertOverflow="overflow" horzOverflow="overflow" vert="horz" wrap="square" lIns="91440" tIns="45720" rIns="91440" bIns="45720" numCol="1" spcCol="0" rtlCol="false" fromWordArt="false" anchor="ctr" anchorCtr="false" forceAA="false" compatLnSpc="true">
                <a:noAutofit/>
              </a:bodyPr>
              <a:lstStyle/>
              <a:p>
                <a:pPr algn="ctr" defTabSz="914377">
                  <a:defRPr sz="1800">
                    <a:solidFill>
                      <a:schemeClr val="tx1">
                        <a:alpha val="100000"/>
                      </a:schemeClr>
                    </a:solidFill>
                    <a:latin typeface="等线"/>
                    <a:ea typeface="等线"/>
                    <a:cs typeface="+mn-cs"/>
                  </a:defRPr>
                </a:pPr>
                <a:endParaRPr lang="zh-CN" sz="2400">
                  <a:solidFill>
                    <a:srgbClr val="FFFFFF">
                      <a:alpha val="100000"/>
                    </a:srgbClr>
                  </a:solidFill>
                  <a:latin typeface="默认字体"/>
                  <a:ea typeface="默认字体"/>
                  <a:cs typeface="+mn-cs"/>
                  <a:sym typeface="思源宋体 CN"/>
                </a:endParaRPr>
              </a:p>
            </p:txBody>
          </p:sp>
          <p:sp>
            <p:nvSpPr>
              <p:cNvPr id="128" name="椭圆 22"/>
              <p:cNvSpPr/>
              <p:nvPr/>
            </p:nvSpPr>
            <p:spPr>
              <a:xfrm>
                <a:off x="2707457" y="3546859"/>
                <a:ext cx="414388" cy="420831"/>
              </a:xfrm>
              <a:custGeom>
                <a:avLst/>
                <a:gdLst>
                  <a:gd name="connsiteX0" fmla="*/ 87620 w 596114"/>
                  <a:gd name="connsiteY0" fmla="*/ 437153 h 605381"/>
                  <a:gd name="connsiteX1" fmla="*/ 147471 w 596114"/>
                  <a:gd name="connsiteY1" fmla="*/ 437153 h 605381"/>
                  <a:gd name="connsiteX2" fmla="*/ 155808 w 596114"/>
                  <a:gd name="connsiteY2" fmla="*/ 476105 h 605381"/>
                  <a:gd name="connsiteX3" fmla="*/ 87620 w 596114"/>
                  <a:gd name="connsiteY3" fmla="*/ 476105 h 605381"/>
                  <a:gd name="connsiteX4" fmla="*/ 68166 w 596114"/>
                  <a:gd name="connsiteY4" fmla="*/ 456679 h 605381"/>
                  <a:gd name="connsiteX5" fmla="*/ 87620 w 596114"/>
                  <a:gd name="connsiteY5" fmla="*/ 437153 h 605381"/>
                  <a:gd name="connsiteX6" fmla="*/ 241113 w 596114"/>
                  <a:gd name="connsiteY6" fmla="*/ 372802 h 605381"/>
                  <a:gd name="connsiteX7" fmla="*/ 230888 w 596114"/>
                  <a:gd name="connsiteY7" fmla="*/ 419692 h 605381"/>
                  <a:gd name="connsiteX8" fmla="*/ 277846 w 596114"/>
                  <a:gd name="connsiteY8" fmla="*/ 409481 h 605381"/>
                  <a:gd name="connsiteX9" fmla="*/ 87625 w 596114"/>
                  <a:gd name="connsiteY9" fmla="*/ 339420 h 605381"/>
                  <a:gd name="connsiteX10" fmla="*/ 168439 w 596114"/>
                  <a:gd name="connsiteY10" fmla="*/ 339420 h 605381"/>
                  <a:gd name="connsiteX11" fmla="*/ 160000 w 596114"/>
                  <a:gd name="connsiteY11" fmla="*/ 378372 h 605381"/>
                  <a:gd name="connsiteX12" fmla="*/ 87625 w 596114"/>
                  <a:gd name="connsiteY12" fmla="*/ 378372 h 605381"/>
                  <a:gd name="connsiteX13" fmla="*/ 68166 w 596114"/>
                  <a:gd name="connsiteY13" fmla="*/ 358946 h 605381"/>
                  <a:gd name="connsiteX14" fmla="*/ 87625 w 596114"/>
                  <a:gd name="connsiteY14" fmla="*/ 339420 h 605381"/>
                  <a:gd name="connsiteX15" fmla="*/ 87622 w 596114"/>
                  <a:gd name="connsiteY15" fmla="*/ 241687 h 605381"/>
                  <a:gd name="connsiteX16" fmla="*/ 239005 w 596114"/>
                  <a:gd name="connsiteY16" fmla="*/ 241687 h 605381"/>
                  <a:gd name="connsiteX17" fmla="*/ 199993 w 596114"/>
                  <a:gd name="connsiteY17" fmla="*/ 280639 h 605381"/>
                  <a:gd name="connsiteX18" fmla="*/ 87622 w 596114"/>
                  <a:gd name="connsiteY18" fmla="*/ 280639 h 605381"/>
                  <a:gd name="connsiteX19" fmla="*/ 68166 w 596114"/>
                  <a:gd name="connsiteY19" fmla="*/ 261213 h 605381"/>
                  <a:gd name="connsiteX20" fmla="*/ 87622 w 596114"/>
                  <a:gd name="connsiteY20" fmla="*/ 241687 h 605381"/>
                  <a:gd name="connsiteX21" fmla="*/ 87627 w 596114"/>
                  <a:gd name="connsiteY21" fmla="*/ 143954 h 605381"/>
                  <a:gd name="connsiteX22" fmla="*/ 336949 w 596114"/>
                  <a:gd name="connsiteY22" fmla="*/ 143954 h 605381"/>
                  <a:gd name="connsiteX23" fmla="*/ 297927 w 596114"/>
                  <a:gd name="connsiteY23" fmla="*/ 182906 h 605381"/>
                  <a:gd name="connsiteX24" fmla="*/ 87627 w 596114"/>
                  <a:gd name="connsiteY24" fmla="*/ 182906 h 605381"/>
                  <a:gd name="connsiteX25" fmla="*/ 68166 w 596114"/>
                  <a:gd name="connsiteY25" fmla="*/ 163480 h 605381"/>
                  <a:gd name="connsiteX26" fmla="*/ 87627 w 596114"/>
                  <a:gd name="connsiteY26" fmla="*/ 143954 h 605381"/>
                  <a:gd name="connsiteX27" fmla="*/ 515787 w 596114"/>
                  <a:gd name="connsiteY27" fmla="*/ 93955 h 605381"/>
                  <a:gd name="connsiteX28" fmla="*/ 484936 w 596114"/>
                  <a:gd name="connsiteY28" fmla="*/ 106334 h 605381"/>
                  <a:gd name="connsiteX29" fmla="*/ 257196 w 596114"/>
                  <a:gd name="connsiteY29" fmla="*/ 333744 h 605381"/>
                  <a:gd name="connsiteX30" fmla="*/ 316961 w 596114"/>
                  <a:gd name="connsiteY30" fmla="*/ 393422 h 605381"/>
                  <a:gd name="connsiteX31" fmla="*/ 544701 w 596114"/>
                  <a:gd name="connsiteY31" fmla="*/ 166012 h 605381"/>
                  <a:gd name="connsiteX32" fmla="*/ 546190 w 596114"/>
                  <a:gd name="connsiteY32" fmla="*/ 107821 h 605381"/>
                  <a:gd name="connsiteX33" fmla="*/ 515787 w 596114"/>
                  <a:gd name="connsiteY33" fmla="*/ 93955 h 605381"/>
                  <a:gd name="connsiteX34" fmla="*/ 515178 w 596114"/>
                  <a:gd name="connsiteY34" fmla="*/ 54984 h 605381"/>
                  <a:gd name="connsiteX35" fmla="*/ 573094 w 596114"/>
                  <a:gd name="connsiteY35" fmla="*/ 79668 h 605381"/>
                  <a:gd name="connsiteX36" fmla="*/ 572300 w 596114"/>
                  <a:gd name="connsiteY36" fmla="*/ 193571 h 605381"/>
                  <a:gd name="connsiteX37" fmla="*/ 330760 w 596114"/>
                  <a:gd name="connsiteY37" fmla="*/ 434760 h 605381"/>
                  <a:gd name="connsiteX38" fmla="*/ 321031 w 596114"/>
                  <a:gd name="connsiteY38" fmla="*/ 440014 h 605381"/>
                  <a:gd name="connsiteX39" fmla="*/ 209543 w 596114"/>
                  <a:gd name="connsiteY39" fmla="*/ 464202 h 605381"/>
                  <a:gd name="connsiteX40" fmla="*/ 191674 w 596114"/>
                  <a:gd name="connsiteY40" fmla="*/ 458849 h 605381"/>
                  <a:gd name="connsiteX41" fmla="*/ 186412 w 596114"/>
                  <a:gd name="connsiteY41" fmla="*/ 441005 h 605381"/>
                  <a:gd name="connsiteX42" fmla="*/ 210536 w 596114"/>
                  <a:gd name="connsiteY42" fmla="*/ 329680 h 605381"/>
                  <a:gd name="connsiteX43" fmla="*/ 215798 w 596114"/>
                  <a:gd name="connsiteY43" fmla="*/ 319965 h 605381"/>
                  <a:gd name="connsiteX44" fmla="*/ 457338 w 596114"/>
                  <a:gd name="connsiteY44" fmla="*/ 78776 h 605381"/>
                  <a:gd name="connsiteX45" fmla="*/ 515178 w 596114"/>
                  <a:gd name="connsiteY45" fmla="*/ 54984 h 605381"/>
                  <a:gd name="connsiteX46" fmla="*/ 42688 w 596114"/>
                  <a:gd name="connsiteY46" fmla="*/ 0 h 605381"/>
                  <a:gd name="connsiteX47" fmla="*/ 398388 w 596114"/>
                  <a:gd name="connsiteY47" fmla="*/ 0 h 605381"/>
                  <a:gd name="connsiteX48" fmla="*/ 441076 w 596114"/>
                  <a:gd name="connsiteY48" fmla="*/ 41337 h 605381"/>
                  <a:gd name="connsiteX49" fmla="*/ 402160 w 596114"/>
                  <a:gd name="connsiteY49" fmla="*/ 78907 h 605381"/>
                  <a:gd name="connsiteX50" fmla="*/ 402160 w 596114"/>
                  <a:gd name="connsiteY50" fmla="*/ 42625 h 605381"/>
                  <a:gd name="connsiteX51" fmla="*/ 398388 w 596114"/>
                  <a:gd name="connsiteY51" fmla="*/ 38958 h 605381"/>
                  <a:gd name="connsiteX52" fmla="*/ 42688 w 596114"/>
                  <a:gd name="connsiteY52" fmla="*/ 38958 h 605381"/>
                  <a:gd name="connsiteX53" fmla="*/ 39015 w 596114"/>
                  <a:gd name="connsiteY53" fmla="*/ 42625 h 605381"/>
                  <a:gd name="connsiteX54" fmla="*/ 39015 w 596114"/>
                  <a:gd name="connsiteY54" fmla="*/ 562656 h 605381"/>
                  <a:gd name="connsiteX55" fmla="*/ 42688 w 596114"/>
                  <a:gd name="connsiteY55" fmla="*/ 566423 h 605381"/>
                  <a:gd name="connsiteX56" fmla="*/ 398388 w 596114"/>
                  <a:gd name="connsiteY56" fmla="*/ 566423 h 605381"/>
                  <a:gd name="connsiteX57" fmla="*/ 402160 w 596114"/>
                  <a:gd name="connsiteY57" fmla="*/ 562656 h 605381"/>
                  <a:gd name="connsiteX58" fmla="*/ 402160 w 596114"/>
                  <a:gd name="connsiteY58" fmla="*/ 418622 h 605381"/>
                  <a:gd name="connsiteX59" fmla="*/ 441175 w 596114"/>
                  <a:gd name="connsiteY59" fmla="*/ 379664 h 605381"/>
                  <a:gd name="connsiteX60" fmla="*/ 441175 w 596114"/>
                  <a:gd name="connsiteY60" fmla="*/ 562656 h 605381"/>
                  <a:gd name="connsiteX61" fmla="*/ 398388 w 596114"/>
                  <a:gd name="connsiteY61" fmla="*/ 605381 h 605381"/>
                  <a:gd name="connsiteX62" fmla="*/ 42688 w 596114"/>
                  <a:gd name="connsiteY62" fmla="*/ 605381 h 605381"/>
                  <a:gd name="connsiteX63" fmla="*/ 0 w 596114"/>
                  <a:gd name="connsiteY63" fmla="*/ 562656 h 605381"/>
                  <a:gd name="connsiteX64" fmla="*/ 0 w 596114"/>
                  <a:gd name="connsiteY64" fmla="*/ 42625 h 605381"/>
                  <a:gd name="connsiteX65" fmla="*/ 42688 w 596114"/>
                  <a:gd name="connsiteY65" fmla="*/ 0 h 6053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96114" h="605381">
                    <a:moveTo>
                      <a:pt x="87620" y="437153"/>
                    </a:moveTo>
                    <a:lnTo>
                      <a:pt x="147471" y="437153"/>
                    </a:lnTo>
                    <a:cubicBezTo>
                      <a:pt x="145585" y="450930"/>
                      <a:pt x="148562" y="464608"/>
                      <a:pt x="155808" y="476105"/>
                    </a:cubicBezTo>
                    <a:lnTo>
                      <a:pt x="87620" y="476105"/>
                    </a:lnTo>
                    <a:cubicBezTo>
                      <a:pt x="76900" y="476105"/>
                      <a:pt x="68166" y="467383"/>
                      <a:pt x="68166" y="456679"/>
                    </a:cubicBezTo>
                    <a:cubicBezTo>
                      <a:pt x="68166" y="445875"/>
                      <a:pt x="76900" y="437153"/>
                      <a:pt x="87620" y="437153"/>
                    </a:cubicBezTo>
                    <a:close/>
                    <a:moveTo>
                      <a:pt x="241113" y="372802"/>
                    </a:moveTo>
                    <a:lnTo>
                      <a:pt x="230888" y="419692"/>
                    </a:lnTo>
                    <a:lnTo>
                      <a:pt x="277846" y="409481"/>
                    </a:lnTo>
                    <a:close/>
                    <a:moveTo>
                      <a:pt x="87625" y="339420"/>
                    </a:moveTo>
                    <a:lnTo>
                      <a:pt x="168439" y="339420"/>
                    </a:lnTo>
                    <a:lnTo>
                      <a:pt x="160000" y="378372"/>
                    </a:lnTo>
                    <a:lnTo>
                      <a:pt x="87625" y="378372"/>
                    </a:lnTo>
                    <a:cubicBezTo>
                      <a:pt x="76903" y="378372"/>
                      <a:pt x="68166" y="369650"/>
                      <a:pt x="68166" y="358946"/>
                    </a:cubicBezTo>
                    <a:cubicBezTo>
                      <a:pt x="68166" y="348142"/>
                      <a:pt x="76903" y="339420"/>
                      <a:pt x="87625" y="339420"/>
                    </a:cubicBezTo>
                    <a:close/>
                    <a:moveTo>
                      <a:pt x="87622" y="241687"/>
                    </a:moveTo>
                    <a:lnTo>
                      <a:pt x="239005" y="241687"/>
                    </a:lnTo>
                    <a:lnTo>
                      <a:pt x="199993" y="280639"/>
                    </a:lnTo>
                    <a:lnTo>
                      <a:pt x="87622" y="280639"/>
                    </a:lnTo>
                    <a:cubicBezTo>
                      <a:pt x="76902" y="280639"/>
                      <a:pt x="68166" y="271917"/>
                      <a:pt x="68166" y="261213"/>
                    </a:cubicBezTo>
                    <a:cubicBezTo>
                      <a:pt x="68166" y="250409"/>
                      <a:pt x="76902" y="241687"/>
                      <a:pt x="87622" y="241687"/>
                    </a:cubicBezTo>
                    <a:close/>
                    <a:moveTo>
                      <a:pt x="87627" y="143954"/>
                    </a:moveTo>
                    <a:lnTo>
                      <a:pt x="336949" y="143954"/>
                    </a:lnTo>
                    <a:lnTo>
                      <a:pt x="297927" y="182906"/>
                    </a:lnTo>
                    <a:lnTo>
                      <a:pt x="87627" y="182906"/>
                    </a:lnTo>
                    <a:cubicBezTo>
                      <a:pt x="76904" y="182906"/>
                      <a:pt x="68166" y="174184"/>
                      <a:pt x="68166" y="163480"/>
                    </a:cubicBezTo>
                    <a:cubicBezTo>
                      <a:pt x="68166" y="152676"/>
                      <a:pt x="76904" y="143954"/>
                      <a:pt x="87627" y="143954"/>
                    </a:cubicBezTo>
                    <a:close/>
                    <a:moveTo>
                      <a:pt x="515787" y="93955"/>
                    </a:moveTo>
                    <a:cubicBezTo>
                      <a:pt x="504643" y="93695"/>
                      <a:pt x="493425" y="97809"/>
                      <a:pt x="484936" y="106334"/>
                    </a:cubicBezTo>
                    <a:lnTo>
                      <a:pt x="257196" y="333744"/>
                    </a:lnTo>
                    <a:lnTo>
                      <a:pt x="316961" y="393422"/>
                    </a:lnTo>
                    <a:lnTo>
                      <a:pt x="544701" y="166012"/>
                    </a:lnTo>
                    <a:cubicBezTo>
                      <a:pt x="560784" y="149953"/>
                      <a:pt x="561082" y="124376"/>
                      <a:pt x="546190" y="107821"/>
                    </a:cubicBezTo>
                    <a:cubicBezTo>
                      <a:pt x="538000" y="98850"/>
                      <a:pt x="526930" y="94215"/>
                      <a:pt x="515787" y="93955"/>
                    </a:cubicBezTo>
                    <a:close/>
                    <a:moveTo>
                      <a:pt x="515178" y="54984"/>
                    </a:moveTo>
                    <a:cubicBezTo>
                      <a:pt x="536138" y="55083"/>
                      <a:pt x="557110" y="63262"/>
                      <a:pt x="573094" y="79668"/>
                    </a:cubicBezTo>
                    <a:cubicBezTo>
                      <a:pt x="603870" y="111291"/>
                      <a:pt x="603969" y="161948"/>
                      <a:pt x="572300" y="193571"/>
                    </a:cubicBezTo>
                    <a:lnTo>
                      <a:pt x="330760" y="434760"/>
                    </a:lnTo>
                    <a:cubicBezTo>
                      <a:pt x="328179" y="437337"/>
                      <a:pt x="324704" y="439221"/>
                      <a:pt x="321031" y="440014"/>
                    </a:cubicBezTo>
                    <a:lnTo>
                      <a:pt x="209543" y="464202"/>
                    </a:lnTo>
                    <a:cubicBezTo>
                      <a:pt x="203090" y="465590"/>
                      <a:pt x="196340" y="463607"/>
                      <a:pt x="191674" y="458849"/>
                    </a:cubicBezTo>
                    <a:cubicBezTo>
                      <a:pt x="186908" y="454190"/>
                      <a:pt x="185022" y="447350"/>
                      <a:pt x="186412" y="441005"/>
                    </a:cubicBezTo>
                    <a:lnTo>
                      <a:pt x="210536" y="329680"/>
                    </a:lnTo>
                    <a:cubicBezTo>
                      <a:pt x="211330" y="325913"/>
                      <a:pt x="213217" y="322542"/>
                      <a:pt x="215798" y="319965"/>
                    </a:cubicBezTo>
                    <a:cubicBezTo>
                      <a:pt x="225825" y="310051"/>
                      <a:pt x="439369" y="96719"/>
                      <a:pt x="457338" y="78776"/>
                    </a:cubicBezTo>
                    <a:cubicBezTo>
                      <a:pt x="473271" y="62865"/>
                      <a:pt x="494219" y="54885"/>
                      <a:pt x="515178" y="54984"/>
                    </a:cubicBezTo>
                    <a:close/>
                    <a:moveTo>
                      <a:pt x="42688" y="0"/>
                    </a:moveTo>
                    <a:lnTo>
                      <a:pt x="398388" y="0"/>
                    </a:lnTo>
                    <a:cubicBezTo>
                      <a:pt x="421519" y="0"/>
                      <a:pt x="440381" y="18438"/>
                      <a:pt x="441076" y="41337"/>
                    </a:cubicBezTo>
                    <a:lnTo>
                      <a:pt x="402160" y="78907"/>
                    </a:lnTo>
                    <a:lnTo>
                      <a:pt x="402160" y="42625"/>
                    </a:lnTo>
                    <a:cubicBezTo>
                      <a:pt x="402160" y="40643"/>
                      <a:pt x="400473" y="38958"/>
                      <a:pt x="398388" y="38958"/>
                    </a:cubicBezTo>
                    <a:lnTo>
                      <a:pt x="42688" y="38958"/>
                    </a:lnTo>
                    <a:cubicBezTo>
                      <a:pt x="40702" y="38958"/>
                      <a:pt x="39015" y="40643"/>
                      <a:pt x="39015" y="42625"/>
                    </a:cubicBezTo>
                    <a:lnTo>
                      <a:pt x="39015" y="562656"/>
                    </a:lnTo>
                    <a:cubicBezTo>
                      <a:pt x="39015" y="564738"/>
                      <a:pt x="40702" y="566423"/>
                      <a:pt x="42688" y="566423"/>
                    </a:cubicBezTo>
                    <a:lnTo>
                      <a:pt x="398388" y="566423"/>
                    </a:lnTo>
                    <a:cubicBezTo>
                      <a:pt x="400473" y="566423"/>
                      <a:pt x="402160" y="564738"/>
                      <a:pt x="402160" y="562656"/>
                    </a:cubicBezTo>
                    <a:lnTo>
                      <a:pt x="402160" y="418622"/>
                    </a:lnTo>
                    <a:lnTo>
                      <a:pt x="441175" y="379664"/>
                    </a:lnTo>
                    <a:lnTo>
                      <a:pt x="441175" y="562656"/>
                    </a:lnTo>
                    <a:cubicBezTo>
                      <a:pt x="441175" y="586249"/>
                      <a:pt x="422015" y="605381"/>
                      <a:pt x="398388" y="605381"/>
                    </a:cubicBezTo>
                    <a:lnTo>
                      <a:pt x="42688" y="605381"/>
                    </a:lnTo>
                    <a:cubicBezTo>
                      <a:pt x="19160" y="605381"/>
                      <a:pt x="0" y="586249"/>
                      <a:pt x="0" y="562656"/>
                    </a:cubicBezTo>
                    <a:lnTo>
                      <a:pt x="0" y="42625"/>
                    </a:lnTo>
                    <a:cubicBezTo>
                      <a:pt x="0" y="19132"/>
                      <a:pt x="19160" y="0"/>
                      <a:pt x="42688" y="0"/>
                    </a:cubicBezTo>
                    <a:close/>
                  </a:path>
                </a:pathLst>
              </a:custGeom>
              <a:solidFill>
                <a:sysClr val="window" lastClr="FFFFFF"/>
              </a:solidFill>
              <a:ln w="12700" cap="flat" cmpd="sng" algn="ctr">
                <a:noFill/>
                <a:prstDash val="solid"/>
                <a:miter lim="800000"/>
              </a:ln>
              <a:effectLst/>
            </p:spPr>
            <p:txBody>
              <a:bodyPr rot="0" spcFirstLastPara="false" vert="horz" wrap="square" lIns="91440" tIns="45720" rIns="91440" bIns="45720" numCol="1" spcCol="0" rtlCol="false" fromWordArt="false" anchor="ctr" anchorCtr="false" forceAA="false" compatLnSpc="true">
                <a:noAutofit/>
              </a:bodyPr>
              <a:lstStyle>
                <a:defPPr>
                  <a:defRPr lang="en-US"/>
                </a:defPPr>
                <a:lvl1pPr marL="0" algn="l" defTabSz="457200" rtl="false" eaLnBrk="true" latinLnBrk="false" hangingPunct="true">
                  <a:defRPr sz="1800" kern="1200">
                    <a:solidFill>
                      <a:schemeClr val="lt1"/>
                    </a:solidFill>
                    <a:latin typeface="+mn-lt"/>
                    <a:ea typeface="+mn-ea"/>
                    <a:cs typeface="+mn-cs"/>
                  </a:defRPr>
                </a:lvl1pPr>
                <a:lvl2pPr marL="457200" algn="l" defTabSz="457200" rtl="false" eaLnBrk="true" latinLnBrk="false" hangingPunct="true">
                  <a:defRPr sz="1800" kern="1200">
                    <a:solidFill>
                      <a:schemeClr val="lt1"/>
                    </a:solidFill>
                    <a:latin typeface="+mn-lt"/>
                    <a:ea typeface="+mn-ea"/>
                    <a:cs typeface="+mn-cs"/>
                  </a:defRPr>
                </a:lvl2pPr>
                <a:lvl3pPr marL="914400" algn="l" defTabSz="457200" rtl="false" eaLnBrk="true" latinLnBrk="false" hangingPunct="true">
                  <a:defRPr sz="1800" kern="1200">
                    <a:solidFill>
                      <a:schemeClr val="lt1"/>
                    </a:solidFill>
                    <a:latin typeface="+mn-lt"/>
                    <a:ea typeface="+mn-ea"/>
                    <a:cs typeface="+mn-cs"/>
                  </a:defRPr>
                </a:lvl3pPr>
                <a:lvl4pPr marL="1371600" algn="l" defTabSz="457200" rtl="false" eaLnBrk="true" latinLnBrk="false" hangingPunct="true">
                  <a:defRPr sz="1800" kern="1200">
                    <a:solidFill>
                      <a:schemeClr val="lt1"/>
                    </a:solidFill>
                    <a:latin typeface="+mn-lt"/>
                    <a:ea typeface="+mn-ea"/>
                    <a:cs typeface="+mn-cs"/>
                  </a:defRPr>
                </a:lvl4pPr>
                <a:lvl5pPr marL="1828800" algn="l" defTabSz="457200" rtl="false" eaLnBrk="true" latinLnBrk="false" hangingPunct="true">
                  <a:defRPr sz="1800" kern="1200">
                    <a:solidFill>
                      <a:schemeClr val="lt1"/>
                    </a:solidFill>
                    <a:latin typeface="+mn-lt"/>
                    <a:ea typeface="+mn-ea"/>
                    <a:cs typeface="+mn-cs"/>
                  </a:defRPr>
                </a:lvl5pPr>
                <a:lvl6pPr marL="2286000" algn="l" defTabSz="457200" rtl="false" eaLnBrk="true" latinLnBrk="false" hangingPunct="true">
                  <a:defRPr sz="1800" kern="1200">
                    <a:solidFill>
                      <a:schemeClr val="lt1"/>
                    </a:solidFill>
                    <a:latin typeface="+mn-lt"/>
                    <a:ea typeface="+mn-ea"/>
                    <a:cs typeface="+mn-cs"/>
                  </a:defRPr>
                </a:lvl6pPr>
                <a:lvl7pPr marL="2743200" algn="l" defTabSz="457200" rtl="false" eaLnBrk="true" latinLnBrk="false" hangingPunct="true">
                  <a:defRPr sz="1800" kern="1200">
                    <a:solidFill>
                      <a:schemeClr val="lt1"/>
                    </a:solidFill>
                    <a:latin typeface="+mn-lt"/>
                    <a:ea typeface="+mn-ea"/>
                    <a:cs typeface="+mn-cs"/>
                  </a:defRPr>
                </a:lvl7pPr>
                <a:lvl8pPr marL="3200400" algn="l" defTabSz="457200" rtl="false" eaLnBrk="true" latinLnBrk="false" hangingPunct="true">
                  <a:defRPr sz="1800" kern="1200">
                    <a:solidFill>
                      <a:schemeClr val="lt1"/>
                    </a:solidFill>
                    <a:latin typeface="+mn-lt"/>
                    <a:ea typeface="+mn-ea"/>
                    <a:cs typeface="+mn-cs"/>
                  </a:defRPr>
                </a:lvl8pPr>
                <a:lvl9pPr marL="3657600" algn="l" defTabSz="457200" rtl="false" eaLnBrk="true" latinLnBrk="false" hangingPunct="true">
                  <a:defRPr sz="1800" kern="1200">
                    <a:solidFill>
                      <a:schemeClr val="lt1"/>
                    </a:solidFill>
                    <a:latin typeface="+mn-lt"/>
                    <a:ea typeface="+mn-ea"/>
                    <a:cs typeface="+mn-cs"/>
                  </a:defRPr>
                </a:lvl9pPr>
              </a:lstStyle>
              <a:p>
                <a:pPr algn="ctr" defTabSz="457189">
                  <a:defRPr sz="1800">
                    <a:solidFill>
                      <a:schemeClr val="lt1">
                        <a:alpha val="100000"/>
                      </a:schemeClr>
                    </a:solidFill>
                    <a:latin typeface="等线"/>
                    <a:ea typeface="等线"/>
                    <a:cs typeface="+mn-cs"/>
                  </a:defRPr>
                </a:pPr>
                <a:endParaRPr lang="zh-CN">
                  <a:solidFill>
                    <a:srgbClr val="FFFFFF">
                      <a:alpha val="100000"/>
                    </a:srgbClr>
                  </a:solidFill>
                  <a:latin typeface="默认字体"/>
                  <a:ea typeface="默认字体"/>
                  <a:cs typeface="+mn-cs"/>
                  <a:sym typeface="思源宋体 CN"/>
                </a:endParaRPr>
              </a:p>
            </p:txBody>
          </p:sp>
        </p:grpSp>
        <p:grpSp>
          <p:nvGrpSpPr>
            <p:cNvPr id="129" name=""/>
            <p:cNvGrpSpPr/>
            <p:nvPr/>
          </p:nvGrpSpPr>
          <p:grpSpPr>
            <a:xfrm rot="0">
              <a:off x="4858839" y="3283856"/>
              <a:ext cx="2903407" cy="2935548"/>
              <a:chOff x="4847497" y="3283856"/>
              <a:chExt cx="2903407" cy="2935548"/>
            </a:xfrm>
          </p:grpSpPr>
          <p:grpSp>
            <p:nvGrpSpPr>
              <p:cNvPr id="130" name=""/>
              <p:cNvGrpSpPr/>
              <p:nvPr/>
            </p:nvGrpSpPr>
            <p:grpSpPr>
              <a:xfrm rot="0" flipH="false" flipV="false">
                <a:off x="4847497" y="4059388"/>
                <a:ext cx="2903407" cy="2160016"/>
                <a:chOff x="1474661" y="4059388"/>
                <a:chExt cx="2903407" cy="2160016"/>
              </a:xfrm>
            </p:grpSpPr>
            <p:sp>
              <p:nvSpPr>
                <p:cNvPr id="131" name="矩形 16"/>
                <p:cNvSpPr/>
                <p:nvPr/>
              </p:nvSpPr>
              <p:spPr>
                <a:xfrm rot="0" flipH="false" flipV="false">
                  <a:off x="1498089" y="4059388"/>
                  <a:ext cx="2879979" cy="2160016"/>
                </a:xfrm>
                <a:prstGeom prst="rect">
                  <a:avLst/>
                </a:prstGeom>
                <a:solidFill>
                  <a:schemeClr val="bg1">
                    <a:lumMod val="95000"/>
                    <a:alpha val="100000"/>
                  </a:schemeClr>
                </a:solidFill>
                <a:ln w="38100" cap="flat" cmpd="sng" algn="ctr">
                  <a:gradFill flip="none" rotWithShape="true">
                    <a:gsLst>
                      <a:gs pos="0">
                        <a:srgbClr val="DBDBDB"/>
                      </a:gs>
                      <a:gs pos="100000">
                        <a:sysClr val="window" lastClr="FFFFFF"/>
                      </a:gs>
                    </a:gsLst>
                    <a:lin ang="18900000" scaled="true"/>
                    <a:tileRect/>
                  </a:gradFill>
                  <a:prstDash val="solid"/>
                  <a:miter lim="800000"/>
                </a:ln>
                <a:effectLst/>
              </p:spPr>
              <p:txBody>
                <a:bodyPr rot="0" spcFirstLastPara="false" vertOverflow="overflow" horzOverflow="overflow" vert="horz" wrap="square" lIns="91440" tIns="45720" rIns="91440" bIns="45720" numCol="1" spcCol="0" rtlCol="false" fromWordArt="false" anchor="ctr" anchorCtr="false" forceAA="false" compatLnSpc="true">
                  <a:noAutofit/>
                </a:bodyPr>
                <a:lstStyle/>
                <a:p>
                  <a:pPr algn="ctr" defTabSz="914377"/>
                  <a:endParaRPr lang="zh-CN" sz="2400">
                    <a:solidFill>
                      <a:srgbClr val="FFFFFF">
                        <a:alpha val="100000"/>
                      </a:srgbClr>
                    </a:solidFill>
                    <a:latin typeface="默认字体"/>
                    <a:ea typeface="默认字体"/>
                    <a:cs typeface="+mn-cs"/>
                    <a:sym typeface="思源宋体 CN"/>
                  </a:endParaRPr>
                </a:p>
              </p:txBody>
            </p:sp>
            <p:sp>
              <p:nvSpPr>
                <p:cNvPr id="132" name="矩形 44" descr="{&quot;isTemplate&quot;:true,&quot;type&quot;:&quot;title&quot;,&quot;canOmit&quot;:false,&quot;range&quot;:0}"/>
                <p:cNvSpPr/>
                <p:nvPr/>
              </p:nvSpPr>
              <p:spPr>
                <a:xfrm rot="0" flipH="false" flipV="false">
                  <a:off x="1474661" y="4251224"/>
                  <a:ext cx="2879979" cy="457200"/>
                </a:xfrm>
                <a:prstGeom prst="rect">
                  <a:avLst/>
                </a:prstGeom>
              </p:spPr>
              <p:txBody>
                <a:bodyPr wrap="square">
                  <a:noAutofit/>
                </a:bodyPr>
                <a:lstStyle/>
                <a:p>
                  <a:pPr marL="0" indent="0" algn="ctr">
                    <a:lnSpc>
                      <a:spcPct val="100000"/>
                    </a:lnSpc>
                    <a:buNone/>
                  </a:pPr>
                  <a:r>
                    <a:rPr lang="zh-CN" sz="1800" b="true">
                      <a:latin typeface="默认字体"/>
                      <a:ea typeface="默认字体"/>
                      <a:cs typeface="+mn-cs"/>
                      <a:sym typeface="思源宋体 CN"/>
                    </a:rPr>
                    <a:t>投诉建议处理</a:t>
                  </a:r>
                  <a:endParaRPr>
                    <a:latin typeface="默认字体"/>
                    <a:ea typeface="默认字体"/>
                    <a:cs typeface="+mn-cs"/>
                  </a:endParaRPr>
                </a:p>
              </p:txBody>
            </p:sp>
            <p:sp>
              <p:nvSpPr>
                <p:cNvPr id="133" name="矩形 44" descr="{&quot;isTemplate&quot;:true,&quot;type&quot;:&quot;content&quot;,&quot;canOmit&quot;:false,&quot;range&quot;:0}"/>
                <p:cNvSpPr/>
                <p:nvPr/>
              </p:nvSpPr>
              <p:spPr>
                <a:xfrm rot="0" flipH="false" flipV="false">
                  <a:off x="1498089" y="4613174"/>
                  <a:ext cx="2879979" cy="1606230"/>
                </a:xfrm>
                <a:prstGeom prst="rect">
                  <a:avLst/>
                </a:prstGeom>
              </p:spPr>
              <p:txBody>
                <a:bodyPr wrap="square">
                  <a:noAutofit/>
                </a:bodyPr>
                <a:lstStyle/>
                <a:p>
                  <a:pPr marL="0" indent="0" algn="ctr">
                    <a:lnSpc>
                      <a:spcPct val="130000"/>
                    </a:lnSpc>
                    <a:buNone/>
                  </a:pPr>
                  <a:r>
                    <a:rPr lang="zh-CN" sz="1200">
                      <a:latin typeface="默认字体"/>
                      <a:ea typeface="默认字体"/>
                      <a:cs typeface="+mn-cs"/>
                      <a:sym typeface="思源宋体 CN"/>
                    </a:rPr>
                    <a:t>接收民众对政务服务的投诉和建议。对于投诉内容，智能客服初步判断投诉类型并引导提供详细信息。对建议进行分类整理，及时反馈给相关部门进行处理。</a:t>
                  </a:r>
                  <a:endParaRPr/>
                </a:p>
              </p:txBody>
            </p:sp>
          </p:grpSp>
          <p:sp>
            <p:nvSpPr>
              <p:cNvPr id="134" name="椭圆 24"/>
              <p:cNvSpPr/>
              <p:nvPr/>
            </p:nvSpPr>
            <p:spPr>
              <a:xfrm>
                <a:off x="5844311" y="3283856"/>
                <a:ext cx="939800" cy="939800"/>
              </a:xfrm>
              <a:prstGeom prst="ellipse">
                <a:avLst/>
              </a:prstGeom>
              <a:solidFill>
                <a:schemeClr val="accent3"/>
              </a:solidFill>
              <a:ln w="38100" cap="flat" cmpd="sng" algn="ctr">
                <a:solidFill>
                  <a:schemeClr val="bg1">
                    <a:lumMod val="95000"/>
                  </a:schemeClr>
                </a:solidFill>
                <a:prstDash val="solid"/>
                <a:miter lim="800000"/>
              </a:ln>
              <a:effectLst/>
            </p:spPr>
            <p:txBody>
              <a:bodyPr rot="0" spcFirstLastPara="false" vertOverflow="overflow" horzOverflow="overflow" vert="horz" wrap="square" lIns="91440" tIns="45720" rIns="91440" bIns="45720" numCol="1" spcCol="0" rtlCol="false" fromWordArt="false" anchor="ctr" anchorCtr="false" forceAA="false" compatLnSpc="true">
                <a:noAutofit/>
              </a:bodyPr>
              <a:lstStyle/>
              <a:p>
                <a:pPr algn="ctr" defTabSz="914377">
                  <a:defRPr sz="1800">
                    <a:solidFill>
                      <a:schemeClr val="tx1">
                        <a:alpha val="100000"/>
                      </a:schemeClr>
                    </a:solidFill>
                    <a:latin typeface="等线"/>
                    <a:ea typeface="等线"/>
                    <a:cs typeface="+mn-cs"/>
                  </a:defRPr>
                </a:pPr>
                <a:endParaRPr lang="zh-CN" sz="2400">
                  <a:solidFill>
                    <a:srgbClr val="FFFFFF">
                      <a:alpha val="100000"/>
                    </a:srgbClr>
                  </a:solidFill>
                  <a:latin typeface="默认字体"/>
                  <a:ea typeface="默认字体"/>
                  <a:cs typeface="+mn-cs"/>
                  <a:sym typeface="思源宋体 CN"/>
                </a:endParaRPr>
              </a:p>
            </p:txBody>
          </p:sp>
          <p:sp>
            <p:nvSpPr>
              <p:cNvPr id="135" name="椭圆 23"/>
              <p:cNvSpPr/>
              <p:nvPr/>
            </p:nvSpPr>
            <p:spPr>
              <a:xfrm>
                <a:off x="6103796" y="3553195"/>
                <a:ext cx="420829" cy="408160"/>
              </a:xfrm>
              <a:custGeom>
                <a:avLst/>
                <a:gdLst>
                  <a:gd name="connsiteX0" fmla="*/ 35700 w 578738"/>
                  <a:gd name="connsiteY0" fmla="*/ 243554 h 561315"/>
                  <a:gd name="connsiteX1" fmla="*/ 30383 w 578738"/>
                  <a:gd name="connsiteY1" fmla="*/ 254930 h 561315"/>
                  <a:gd name="connsiteX2" fmla="*/ 30383 w 578738"/>
                  <a:gd name="connsiteY2" fmla="*/ 519604 h 561315"/>
                  <a:gd name="connsiteX3" fmla="*/ 35700 w 578738"/>
                  <a:gd name="connsiteY3" fmla="*/ 530980 h 561315"/>
                  <a:gd name="connsiteX4" fmla="*/ 132926 w 578738"/>
                  <a:gd name="connsiteY4" fmla="*/ 530980 h 561315"/>
                  <a:gd name="connsiteX5" fmla="*/ 138243 w 578738"/>
                  <a:gd name="connsiteY5" fmla="*/ 519604 h 561315"/>
                  <a:gd name="connsiteX6" fmla="*/ 138243 w 578738"/>
                  <a:gd name="connsiteY6" fmla="*/ 254930 h 561315"/>
                  <a:gd name="connsiteX7" fmla="*/ 132926 w 578738"/>
                  <a:gd name="connsiteY7" fmla="*/ 243554 h 561315"/>
                  <a:gd name="connsiteX8" fmla="*/ 35700 w 578738"/>
                  <a:gd name="connsiteY8" fmla="*/ 213219 h 561315"/>
                  <a:gd name="connsiteX9" fmla="*/ 132926 w 578738"/>
                  <a:gd name="connsiteY9" fmla="*/ 213219 h 561315"/>
                  <a:gd name="connsiteX10" fmla="*/ 168626 w 578738"/>
                  <a:gd name="connsiteY10" fmla="*/ 254930 h 561315"/>
                  <a:gd name="connsiteX11" fmla="*/ 168626 w 578738"/>
                  <a:gd name="connsiteY11" fmla="*/ 519604 h 561315"/>
                  <a:gd name="connsiteX12" fmla="*/ 132926 w 578738"/>
                  <a:gd name="connsiteY12" fmla="*/ 561315 h 561315"/>
                  <a:gd name="connsiteX13" fmla="*/ 35700 w 578738"/>
                  <a:gd name="connsiteY13" fmla="*/ 561315 h 561315"/>
                  <a:gd name="connsiteX14" fmla="*/ 0 w 578738"/>
                  <a:gd name="connsiteY14" fmla="*/ 519604 h 561315"/>
                  <a:gd name="connsiteX15" fmla="*/ 0 w 578738"/>
                  <a:gd name="connsiteY15" fmla="*/ 254930 h 561315"/>
                  <a:gd name="connsiteX16" fmla="*/ 35700 w 578738"/>
                  <a:gd name="connsiteY16" fmla="*/ 213219 h 561315"/>
                  <a:gd name="connsiteX17" fmla="*/ 321281 w 578738"/>
                  <a:gd name="connsiteY17" fmla="*/ 30341 h 561315"/>
                  <a:gd name="connsiteX18" fmla="*/ 296219 w 578738"/>
                  <a:gd name="connsiteY18" fmla="*/ 55373 h 561315"/>
                  <a:gd name="connsiteX19" fmla="*/ 296979 w 578738"/>
                  <a:gd name="connsiteY19" fmla="*/ 60683 h 561315"/>
                  <a:gd name="connsiteX20" fmla="*/ 296979 w 578738"/>
                  <a:gd name="connsiteY20" fmla="*/ 65992 h 561315"/>
                  <a:gd name="connsiteX21" fmla="*/ 268119 w 578738"/>
                  <a:gd name="connsiteY21" fmla="*/ 212389 h 561315"/>
                  <a:gd name="connsiteX22" fmla="*/ 263563 w 578738"/>
                  <a:gd name="connsiteY22" fmla="*/ 221492 h 561315"/>
                  <a:gd name="connsiteX23" fmla="*/ 262044 w 578738"/>
                  <a:gd name="connsiteY23" fmla="*/ 223009 h 561315"/>
                  <a:gd name="connsiteX24" fmla="*/ 232425 w 578738"/>
                  <a:gd name="connsiteY24" fmla="*/ 240455 h 561315"/>
                  <a:gd name="connsiteX25" fmla="*/ 230146 w 578738"/>
                  <a:gd name="connsiteY25" fmla="*/ 240455 h 561315"/>
                  <a:gd name="connsiteX26" fmla="*/ 225590 w 578738"/>
                  <a:gd name="connsiteY26" fmla="*/ 240455 h 561315"/>
                  <a:gd name="connsiteX27" fmla="*/ 224071 w 578738"/>
                  <a:gd name="connsiteY27" fmla="*/ 241214 h 561315"/>
                  <a:gd name="connsiteX28" fmla="*/ 211919 w 578738"/>
                  <a:gd name="connsiteY28" fmla="*/ 253350 h 561315"/>
                  <a:gd name="connsiteX29" fmla="*/ 211919 w 578738"/>
                  <a:gd name="connsiteY29" fmla="*/ 518079 h 561315"/>
                  <a:gd name="connsiteX30" fmla="*/ 224830 w 578738"/>
                  <a:gd name="connsiteY30" fmla="*/ 530974 h 561315"/>
                  <a:gd name="connsiteX31" fmla="*/ 521019 w 578738"/>
                  <a:gd name="connsiteY31" fmla="*/ 530974 h 561315"/>
                  <a:gd name="connsiteX32" fmla="*/ 522538 w 578738"/>
                  <a:gd name="connsiteY32" fmla="*/ 530215 h 561315"/>
                  <a:gd name="connsiteX33" fmla="*/ 546081 w 578738"/>
                  <a:gd name="connsiteY33" fmla="*/ 505942 h 561315"/>
                  <a:gd name="connsiteX34" fmla="*/ 522538 w 578738"/>
                  <a:gd name="connsiteY34" fmla="*/ 480910 h 561315"/>
                  <a:gd name="connsiteX35" fmla="*/ 508108 w 578738"/>
                  <a:gd name="connsiteY35" fmla="*/ 465740 h 561315"/>
                  <a:gd name="connsiteX36" fmla="*/ 523298 w 578738"/>
                  <a:gd name="connsiteY36" fmla="*/ 450569 h 561315"/>
                  <a:gd name="connsiteX37" fmla="*/ 548360 w 578738"/>
                  <a:gd name="connsiteY37" fmla="*/ 425537 h 561315"/>
                  <a:gd name="connsiteX38" fmla="*/ 523298 w 578738"/>
                  <a:gd name="connsiteY38" fmla="*/ 401264 h 561315"/>
                  <a:gd name="connsiteX39" fmla="*/ 508108 w 578738"/>
                  <a:gd name="connsiteY39" fmla="*/ 386094 h 561315"/>
                  <a:gd name="connsiteX40" fmla="*/ 523298 w 578738"/>
                  <a:gd name="connsiteY40" fmla="*/ 370923 h 561315"/>
                  <a:gd name="connsiteX41" fmla="*/ 548360 w 578738"/>
                  <a:gd name="connsiteY41" fmla="*/ 345891 h 561315"/>
                  <a:gd name="connsiteX42" fmla="*/ 523298 w 578738"/>
                  <a:gd name="connsiteY42" fmla="*/ 320860 h 561315"/>
                  <a:gd name="connsiteX43" fmla="*/ 508108 w 578738"/>
                  <a:gd name="connsiteY43" fmla="*/ 305689 h 561315"/>
                  <a:gd name="connsiteX44" fmla="*/ 523298 w 578738"/>
                  <a:gd name="connsiteY44" fmla="*/ 290518 h 561315"/>
                  <a:gd name="connsiteX45" fmla="*/ 548360 w 578738"/>
                  <a:gd name="connsiteY45" fmla="*/ 265487 h 561315"/>
                  <a:gd name="connsiteX46" fmla="*/ 523298 w 578738"/>
                  <a:gd name="connsiteY46" fmla="*/ 240455 h 561315"/>
                  <a:gd name="connsiteX47" fmla="*/ 373684 w 578738"/>
                  <a:gd name="connsiteY47" fmla="*/ 240455 h 561315"/>
                  <a:gd name="connsiteX48" fmla="*/ 361533 w 578738"/>
                  <a:gd name="connsiteY48" fmla="*/ 234387 h 561315"/>
                  <a:gd name="connsiteX49" fmla="*/ 360014 w 578738"/>
                  <a:gd name="connsiteY49" fmla="*/ 219975 h 561315"/>
                  <a:gd name="connsiteX50" fmla="*/ 343306 w 578738"/>
                  <a:gd name="connsiteY50" fmla="*/ 42478 h 561315"/>
                  <a:gd name="connsiteX51" fmla="*/ 341787 w 578738"/>
                  <a:gd name="connsiteY51" fmla="*/ 40961 h 561315"/>
                  <a:gd name="connsiteX52" fmla="*/ 321281 w 578738"/>
                  <a:gd name="connsiteY52" fmla="*/ 30341 h 561315"/>
                  <a:gd name="connsiteX53" fmla="*/ 321281 w 578738"/>
                  <a:gd name="connsiteY53" fmla="*/ 0 h 561315"/>
                  <a:gd name="connsiteX54" fmla="*/ 365330 w 578738"/>
                  <a:gd name="connsiteY54" fmla="*/ 21997 h 561315"/>
                  <a:gd name="connsiteX55" fmla="*/ 395708 w 578738"/>
                  <a:gd name="connsiteY55" fmla="*/ 210114 h 561315"/>
                  <a:gd name="connsiteX56" fmla="*/ 523298 w 578738"/>
                  <a:gd name="connsiteY56" fmla="*/ 210114 h 561315"/>
                  <a:gd name="connsiteX57" fmla="*/ 562789 w 578738"/>
                  <a:gd name="connsiteY57" fmla="*/ 226802 h 561315"/>
                  <a:gd name="connsiteX58" fmla="*/ 578738 w 578738"/>
                  <a:gd name="connsiteY58" fmla="*/ 265487 h 561315"/>
                  <a:gd name="connsiteX59" fmla="*/ 561270 w 578738"/>
                  <a:gd name="connsiteY59" fmla="*/ 305689 h 561315"/>
                  <a:gd name="connsiteX60" fmla="*/ 578738 w 578738"/>
                  <a:gd name="connsiteY60" fmla="*/ 345891 h 561315"/>
                  <a:gd name="connsiteX61" fmla="*/ 561270 w 578738"/>
                  <a:gd name="connsiteY61" fmla="*/ 386094 h 561315"/>
                  <a:gd name="connsiteX62" fmla="*/ 578738 w 578738"/>
                  <a:gd name="connsiteY62" fmla="*/ 425537 h 561315"/>
                  <a:gd name="connsiteX63" fmla="*/ 560511 w 578738"/>
                  <a:gd name="connsiteY63" fmla="*/ 466498 h 561315"/>
                  <a:gd name="connsiteX64" fmla="*/ 576460 w 578738"/>
                  <a:gd name="connsiteY64" fmla="*/ 505942 h 561315"/>
                  <a:gd name="connsiteX65" fmla="*/ 527095 w 578738"/>
                  <a:gd name="connsiteY65" fmla="*/ 560556 h 561315"/>
                  <a:gd name="connsiteX66" fmla="*/ 523298 w 578738"/>
                  <a:gd name="connsiteY66" fmla="*/ 561315 h 561315"/>
                  <a:gd name="connsiteX67" fmla="*/ 224830 w 578738"/>
                  <a:gd name="connsiteY67" fmla="*/ 561315 h 561315"/>
                  <a:gd name="connsiteX68" fmla="*/ 181541 w 578738"/>
                  <a:gd name="connsiteY68" fmla="*/ 518079 h 561315"/>
                  <a:gd name="connsiteX69" fmla="*/ 181541 w 578738"/>
                  <a:gd name="connsiteY69" fmla="*/ 253350 h 561315"/>
                  <a:gd name="connsiteX70" fmla="*/ 222552 w 578738"/>
                  <a:gd name="connsiteY70" fmla="*/ 210872 h 561315"/>
                  <a:gd name="connsiteX71" fmla="*/ 224830 w 578738"/>
                  <a:gd name="connsiteY71" fmla="*/ 210114 h 561315"/>
                  <a:gd name="connsiteX72" fmla="*/ 229387 w 578738"/>
                  <a:gd name="connsiteY72" fmla="*/ 210114 h 561315"/>
                  <a:gd name="connsiteX73" fmla="*/ 237741 w 578738"/>
                  <a:gd name="connsiteY73" fmla="*/ 205563 h 561315"/>
                  <a:gd name="connsiteX74" fmla="*/ 240779 w 578738"/>
                  <a:gd name="connsiteY74" fmla="*/ 198736 h 561315"/>
                  <a:gd name="connsiteX75" fmla="*/ 266600 w 578738"/>
                  <a:gd name="connsiteY75" fmla="*/ 66751 h 561315"/>
                  <a:gd name="connsiteX76" fmla="*/ 266600 w 578738"/>
                  <a:gd name="connsiteY76" fmla="*/ 60683 h 561315"/>
                  <a:gd name="connsiteX77" fmla="*/ 265841 w 578738"/>
                  <a:gd name="connsiteY77" fmla="*/ 55373 h 561315"/>
                  <a:gd name="connsiteX78" fmla="*/ 321281 w 578738"/>
                  <a:gd name="connsiteY78" fmla="*/ 0 h 5613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Lst>
                <a:rect l="l" t="t" r="r" b="b"/>
                <a:pathLst>
                  <a:path w="578738" h="561315">
                    <a:moveTo>
                      <a:pt x="35700" y="243554"/>
                    </a:moveTo>
                    <a:cubicBezTo>
                      <a:pt x="34181" y="243554"/>
                      <a:pt x="30383" y="248104"/>
                      <a:pt x="30383" y="254930"/>
                    </a:cubicBezTo>
                    <a:lnTo>
                      <a:pt x="30383" y="519604"/>
                    </a:lnTo>
                    <a:cubicBezTo>
                      <a:pt x="30383" y="526430"/>
                      <a:pt x="34181" y="530980"/>
                      <a:pt x="35700" y="530980"/>
                    </a:cubicBezTo>
                    <a:lnTo>
                      <a:pt x="132926" y="530980"/>
                    </a:lnTo>
                    <a:cubicBezTo>
                      <a:pt x="134445" y="530980"/>
                      <a:pt x="138243" y="526430"/>
                      <a:pt x="138243" y="519604"/>
                    </a:cubicBezTo>
                    <a:lnTo>
                      <a:pt x="138243" y="254930"/>
                    </a:lnTo>
                    <a:cubicBezTo>
                      <a:pt x="138243" y="248104"/>
                      <a:pt x="134445" y="243554"/>
                      <a:pt x="132926" y="243554"/>
                    </a:cubicBezTo>
                    <a:close/>
                    <a:moveTo>
                      <a:pt x="35700" y="213219"/>
                    </a:moveTo>
                    <a:lnTo>
                      <a:pt x="132926" y="213219"/>
                    </a:lnTo>
                    <a:cubicBezTo>
                      <a:pt x="152675" y="213219"/>
                      <a:pt x="168626" y="231420"/>
                      <a:pt x="168626" y="254930"/>
                    </a:cubicBezTo>
                    <a:lnTo>
                      <a:pt x="168626" y="519604"/>
                    </a:lnTo>
                    <a:cubicBezTo>
                      <a:pt x="168626" y="542356"/>
                      <a:pt x="152675" y="561315"/>
                      <a:pt x="132926" y="561315"/>
                    </a:cubicBezTo>
                    <a:lnTo>
                      <a:pt x="35700" y="561315"/>
                    </a:lnTo>
                    <a:cubicBezTo>
                      <a:pt x="15951" y="561315"/>
                      <a:pt x="0" y="542356"/>
                      <a:pt x="0" y="519604"/>
                    </a:cubicBezTo>
                    <a:lnTo>
                      <a:pt x="0" y="254930"/>
                    </a:lnTo>
                    <a:cubicBezTo>
                      <a:pt x="0" y="231420"/>
                      <a:pt x="15951" y="213219"/>
                      <a:pt x="35700" y="213219"/>
                    </a:cubicBezTo>
                    <a:close/>
                    <a:moveTo>
                      <a:pt x="321281" y="30341"/>
                    </a:moveTo>
                    <a:cubicBezTo>
                      <a:pt x="307611" y="30341"/>
                      <a:pt x="296219" y="41719"/>
                      <a:pt x="296219" y="55373"/>
                    </a:cubicBezTo>
                    <a:cubicBezTo>
                      <a:pt x="296219" y="56890"/>
                      <a:pt x="296979" y="59166"/>
                      <a:pt x="296979" y="60683"/>
                    </a:cubicBezTo>
                    <a:cubicBezTo>
                      <a:pt x="297738" y="62200"/>
                      <a:pt x="297738" y="64475"/>
                      <a:pt x="296979" y="65992"/>
                    </a:cubicBezTo>
                    <a:cubicBezTo>
                      <a:pt x="306852" y="119090"/>
                      <a:pt x="287106" y="174463"/>
                      <a:pt x="268119" y="212389"/>
                    </a:cubicBezTo>
                    <a:cubicBezTo>
                      <a:pt x="266600" y="215424"/>
                      <a:pt x="265081" y="218458"/>
                      <a:pt x="263563" y="221492"/>
                    </a:cubicBezTo>
                    <a:cubicBezTo>
                      <a:pt x="263563" y="221492"/>
                      <a:pt x="262803" y="222250"/>
                      <a:pt x="262044" y="223009"/>
                    </a:cubicBezTo>
                    <a:cubicBezTo>
                      <a:pt x="255209" y="232870"/>
                      <a:pt x="244576" y="238938"/>
                      <a:pt x="232425" y="240455"/>
                    </a:cubicBezTo>
                    <a:cubicBezTo>
                      <a:pt x="231665" y="240455"/>
                      <a:pt x="230906" y="240455"/>
                      <a:pt x="230146" y="240455"/>
                    </a:cubicBezTo>
                    <a:lnTo>
                      <a:pt x="225590" y="240455"/>
                    </a:lnTo>
                    <a:cubicBezTo>
                      <a:pt x="225590" y="241214"/>
                      <a:pt x="224830" y="241214"/>
                      <a:pt x="224071" y="241214"/>
                    </a:cubicBezTo>
                    <a:cubicBezTo>
                      <a:pt x="217236" y="241214"/>
                      <a:pt x="211919" y="246524"/>
                      <a:pt x="211919" y="253350"/>
                    </a:cubicBezTo>
                    <a:lnTo>
                      <a:pt x="211919" y="518079"/>
                    </a:lnTo>
                    <a:cubicBezTo>
                      <a:pt x="211919" y="524905"/>
                      <a:pt x="217995" y="530974"/>
                      <a:pt x="224830" y="530974"/>
                    </a:cubicBezTo>
                    <a:lnTo>
                      <a:pt x="521019" y="530974"/>
                    </a:lnTo>
                    <a:cubicBezTo>
                      <a:pt x="521779" y="530974"/>
                      <a:pt x="521779" y="530215"/>
                      <a:pt x="522538" y="530215"/>
                    </a:cubicBezTo>
                    <a:cubicBezTo>
                      <a:pt x="536208" y="530215"/>
                      <a:pt x="546081" y="518837"/>
                      <a:pt x="546081" y="505942"/>
                    </a:cubicBezTo>
                    <a:cubicBezTo>
                      <a:pt x="546081" y="493047"/>
                      <a:pt x="536208" y="481669"/>
                      <a:pt x="522538" y="480910"/>
                    </a:cubicBezTo>
                    <a:cubicBezTo>
                      <a:pt x="514943" y="480910"/>
                      <a:pt x="508108" y="474084"/>
                      <a:pt x="508108" y="465740"/>
                    </a:cubicBezTo>
                    <a:cubicBezTo>
                      <a:pt x="508108" y="457396"/>
                      <a:pt x="514943" y="450569"/>
                      <a:pt x="523298" y="450569"/>
                    </a:cubicBezTo>
                    <a:cubicBezTo>
                      <a:pt x="536968" y="450569"/>
                      <a:pt x="548360" y="439191"/>
                      <a:pt x="548360" y="425537"/>
                    </a:cubicBezTo>
                    <a:cubicBezTo>
                      <a:pt x="548360" y="411884"/>
                      <a:pt x="536968" y="401264"/>
                      <a:pt x="523298" y="401264"/>
                    </a:cubicBezTo>
                    <a:cubicBezTo>
                      <a:pt x="514943" y="401264"/>
                      <a:pt x="508108" y="394438"/>
                      <a:pt x="508108" y="386094"/>
                    </a:cubicBezTo>
                    <a:cubicBezTo>
                      <a:pt x="508108" y="377750"/>
                      <a:pt x="514943" y="370923"/>
                      <a:pt x="523298" y="370923"/>
                    </a:cubicBezTo>
                    <a:cubicBezTo>
                      <a:pt x="536968" y="370923"/>
                      <a:pt x="548360" y="359545"/>
                      <a:pt x="548360" y="345891"/>
                    </a:cubicBezTo>
                    <a:cubicBezTo>
                      <a:pt x="548360" y="332238"/>
                      <a:pt x="536968" y="320860"/>
                      <a:pt x="523298" y="320860"/>
                    </a:cubicBezTo>
                    <a:cubicBezTo>
                      <a:pt x="514943" y="320860"/>
                      <a:pt x="508108" y="314033"/>
                      <a:pt x="508108" y="305689"/>
                    </a:cubicBezTo>
                    <a:cubicBezTo>
                      <a:pt x="508108" y="297345"/>
                      <a:pt x="514943" y="290518"/>
                      <a:pt x="523298" y="290518"/>
                    </a:cubicBezTo>
                    <a:cubicBezTo>
                      <a:pt x="536968" y="290518"/>
                      <a:pt x="548360" y="279140"/>
                      <a:pt x="548360" y="265487"/>
                    </a:cubicBezTo>
                    <a:cubicBezTo>
                      <a:pt x="548360" y="251833"/>
                      <a:pt x="536968" y="240455"/>
                      <a:pt x="523298" y="240455"/>
                    </a:cubicBezTo>
                    <a:lnTo>
                      <a:pt x="373684" y="240455"/>
                    </a:lnTo>
                    <a:cubicBezTo>
                      <a:pt x="369127" y="240455"/>
                      <a:pt x="363811" y="238180"/>
                      <a:pt x="361533" y="234387"/>
                    </a:cubicBezTo>
                    <a:cubicBezTo>
                      <a:pt x="358495" y="229836"/>
                      <a:pt x="357735" y="224526"/>
                      <a:pt x="360014" y="219975"/>
                    </a:cubicBezTo>
                    <a:cubicBezTo>
                      <a:pt x="401784" y="120607"/>
                      <a:pt x="349381" y="50822"/>
                      <a:pt x="343306" y="42478"/>
                    </a:cubicBezTo>
                    <a:cubicBezTo>
                      <a:pt x="342546" y="42478"/>
                      <a:pt x="341787" y="41719"/>
                      <a:pt x="341787" y="40961"/>
                    </a:cubicBezTo>
                    <a:cubicBezTo>
                      <a:pt x="336471" y="34134"/>
                      <a:pt x="329635" y="30341"/>
                      <a:pt x="321281" y="30341"/>
                    </a:cubicBezTo>
                    <a:close/>
                    <a:moveTo>
                      <a:pt x="321281" y="0"/>
                    </a:moveTo>
                    <a:cubicBezTo>
                      <a:pt x="338749" y="0"/>
                      <a:pt x="354698" y="8344"/>
                      <a:pt x="365330" y="21997"/>
                    </a:cubicBezTo>
                    <a:cubicBezTo>
                      <a:pt x="368368" y="25032"/>
                      <a:pt x="431403" y="99368"/>
                      <a:pt x="395708" y="210114"/>
                    </a:cubicBezTo>
                    <a:lnTo>
                      <a:pt x="523298" y="210114"/>
                    </a:lnTo>
                    <a:cubicBezTo>
                      <a:pt x="538487" y="210114"/>
                      <a:pt x="552157" y="216182"/>
                      <a:pt x="562789" y="226802"/>
                    </a:cubicBezTo>
                    <a:cubicBezTo>
                      <a:pt x="572662" y="237421"/>
                      <a:pt x="578738" y="251075"/>
                      <a:pt x="578738" y="265487"/>
                    </a:cubicBezTo>
                    <a:cubicBezTo>
                      <a:pt x="578738" y="281416"/>
                      <a:pt x="571903" y="295828"/>
                      <a:pt x="561270" y="305689"/>
                    </a:cubicBezTo>
                    <a:cubicBezTo>
                      <a:pt x="571903" y="315550"/>
                      <a:pt x="578738" y="329962"/>
                      <a:pt x="578738" y="345891"/>
                    </a:cubicBezTo>
                    <a:cubicBezTo>
                      <a:pt x="578738" y="361821"/>
                      <a:pt x="571903" y="375474"/>
                      <a:pt x="561270" y="386094"/>
                    </a:cubicBezTo>
                    <a:cubicBezTo>
                      <a:pt x="571903" y="395955"/>
                      <a:pt x="578738" y="410367"/>
                      <a:pt x="578738" y="425537"/>
                    </a:cubicBezTo>
                    <a:cubicBezTo>
                      <a:pt x="578738" y="442225"/>
                      <a:pt x="571903" y="456637"/>
                      <a:pt x="560511" y="466498"/>
                    </a:cubicBezTo>
                    <a:cubicBezTo>
                      <a:pt x="570384" y="477118"/>
                      <a:pt x="576460" y="490771"/>
                      <a:pt x="576460" y="505942"/>
                    </a:cubicBezTo>
                    <a:cubicBezTo>
                      <a:pt x="576460" y="534008"/>
                      <a:pt x="555195" y="557522"/>
                      <a:pt x="527095" y="560556"/>
                    </a:cubicBezTo>
                    <a:cubicBezTo>
                      <a:pt x="525576" y="560556"/>
                      <a:pt x="524816" y="561315"/>
                      <a:pt x="523298" y="561315"/>
                    </a:cubicBezTo>
                    <a:lnTo>
                      <a:pt x="224830" y="561315"/>
                    </a:lnTo>
                    <a:cubicBezTo>
                      <a:pt x="201287" y="561315"/>
                      <a:pt x="181541" y="541593"/>
                      <a:pt x="181541" y="518079"/>
                    </a:cubicBezTo>
                    <a:lnTo>
                      <a:pt x="181541" y="253350"/>
                    </a:lnTo>
                    <a:cubicBezTo>
                      <a:pt x="181541" y="230594"/>
                      <a:pt x="199768" y="211631"/>
                      <a:pt x="222552" y="210872"/>
                    </a:cubicBezTo>
                    <a:cubicBezTo>
                      <a:pt x="223311" y="210872"/>
                      <a:pt x="224071" y="210114"/>
                      <a:pt x="224830" y="210114"/>
                    </a:cubicBezTo>
                    <a:lnTo>
                      <a:pt x="229387" y="210114"/>
                    </a:lnTo>
                    <a:cubicBezTo>
                      <a:pt x="232425" y="210114"/>
                      <a:pt x="235463" y="208597"/>
                      <a:pt x="237741" y="205563"/>
                    </a:cubicBezTo>
                    <a:cubicBezTo>
                      <a:pt x="238500" y="203287"/>
                      <a:pt x="240019" y="201011"/>
                      <a:pt x="240779" y="198736"/>
                    </a:cubicBezTo>
                    <a:cubicBezTo>
                      <a:pt x="255209" y="170670"/>
                      <a:pt x="277233" y="115297"/>
                      <a:pt x="266600" y="66751"/>
                    </a:cubicBezTo>
                    <a:cubicBezTo>
                      <a:pt x="265841" y="65234"/>
                      <a:pt x="265841" y="62958"/>
                      <a:pt x="266600" y="60683"/>
                    </a:cubicBezTo>
                    <a:cubicBezTo>
                      <a:pt x="265841" y="59166"/>
                      <a:pt x="265841" y="56890"/>
                      <a:pt x="265841" y="55373"/>
                    </a:cubicBezTo>
                    <a:cubicBezTo>
                      <a:pt x="265841" y="25032"/>
                      <a:pt x="290903" y="0"/>
                      <a:pt x="321281" y="0"/>
                    </a:cubicBezTo>
                    <a:close/>
                  </a:path>
                </a:pathLst>
              </a:custGeom>
              <a:solidFill>
                <a:sysClr val="window" lastClr="FFFFFF"/>
              </a:solidFill>
              <a:ln w="12700" cap="flat" cmpd="sng" algn="ctr">
                <a:noFill/>
                <a:prstDash val="solid"/>
                <a:miter lim="800000"/>
              </a:ln>
              <a:effectLst/>
            </p:spPr>
            <p:txBody>
              <a:bodyPr rot="0" spcFirstLastPara="false" vert="horz" wrap="square" lIns="91440" tIns="45720" rIns="91440" bIns="45720" numCol="1" spcCol="0" rtlCol="false" fromWordArt="false" anchor="ctr" anchorCtr="false" forceAA="false" compatLnSpc="true">
                <a:noAutofit/>
              </a:bodyPr>
              <a:lstStyle>
                <a:defPPr>
                  <a:defRPr lang="en-US"/>
                </a:defPPr>
                <a:lvl1pPr marL="0" algn="l" defTabSz="457200" rtl="false" eaLnBrk="true" latinLnBrk="false" hangingPunct="true">
                  <a:defRPr sz="1800" kern="1200">
                    <a:solidFill>
                      <a:schemeClr val="lt1"/>
                    </a:solidFill>
                    <a:latin typeface="+mn-lt"/>
                    <a:ea typeface="+mn-ea"/>
                    <a:cs typeface="+mn-cs"/>
                  </a:defRPr>
                </a:lvl1pPr>
                <a:lvl2pPr marL="457200" algn="l" defTabSz="457200" rtl="false" eaLnBrk="true" latinLnBrk="false" hangingPunct="true">
                  <a:defRPr sz="1800" kern="1200">
                    <a:solidFill>
                      <a:schemeClr val="lt1"/>
                    </a:solidFill>
                    <a:latin typeface="+mn-lt"/>
                    <a:ea typeface="+mn-ea"/>
                    <a:cs typeface="+mn-cs"/>
                  </a:defRPr>
                </a:lvl2pPr>
                <a:lvl3pPr marL="914400" algn="l" defTabSz="457200" rtl="false" eaLnBrk="true" latinLnBrk="false" hangingPunct="true">
                  <a:defRPr sz="1800" kern="1200">
                    <a:solidFill>
                      <a:schemeClr val="lt1"/>
                    </a:solidFill>
                    <a:latin typeface="+mn-lt"/>
                    <a:ea typeface="+mn-ea"/>
                    <a:cs typeface="+mn-cs"/>
                  </a:defRPr>
                </a:lvl3pPr>
                <a:lvl4pPr marL="1371600" algn="l" defTabSz="457200" rtl="false" eaLnBrk="true" latinLnBrk="false" hangingPunct="true">
                  <a:defRPr sz="1800" kern="1200">
                    <a:solidFill>
                      <a:schemeClr val="lt1"/>
                    </a:solidFill>
                    <a:latin typeface="+mn-lt"/>
                    <a:ea typeface="+mn-ea"/>
                    <a:cs typeface="+mn-cs"/>
                  </a:defRPr>
                </a:lvl4pPr>
                <a:lvl5pPr marL="1828800" algn="l" defTabSz="457200" rtl="false" eaLnBrk="true" latinLnBrk="false" hangingPunct="true">
                  <a:defRPr sz="1800" kern="1200">
                    <a:solidFill>
                      <a:schemeClr val="lt1"/>
                    </a:solidFill>
                    <a:latin typeface="+mn-lt"/>
                    <a:ea typeface="+mn-ea"/>
                    <a:cs typeface="+mn-cs"/>
                  </a:defRPr>
                </a:lvl5pPr>
                <a:lvl6pPr marL="2286000" algn="l" defTabSz="457200" rtl="false" eaLnBrk="true" latinLnBrk="false" hangingPunct="true">
                  <a:defRPr sz="1800" kern="1200">
                    <a:solidFill>
                      <a:schemeClr val="lt1"/>
                    </a:solidFill>
                    <a:latin typeface="+mn-lt"/>
                    <a:ea typeface="+mn-ea"/>
                    <a:cs typeface="+mn-cs"/>
                  </a:defRPr>
                </a:lvl6pPr>
                <a:lvl7pPr marL="2743200" algn="l" defTabSz="457200" rtl="false" eaLnBrk="true" latinLnBrk="false" hangingPunct="true">
                  <a:defRPr sz="1800" kern="1200">
                    <a:solidFill>
                      <a:schemeClr val="lt1"/>
                    </a:solidFill>
                    <a:latin typeface="+mn-lt"/>
                    <a:ea typeface="+mn-ea"/>
                    <a:cs typeface="+mn-cs"/>
                  </a:defRPr>
                </a:lvl7pPr>
                <a:lvl8pPr marL="3200400" algn="l" defTabSz="457200" rtl="false" eaLnBrk="true" latinLnBrk="false" hangingPunct="true">
                  <a:defRPr sz="1800" kern="1200">
                    <a:solidFill>
                      <a:schemeClr val="lt1"/>
                    </a:solidFill>
                    <a:latin typeface="+mn-lt"/>
                    <a:ea typeface="+mn-ea"/>
                    <a:cs typeface="+mn-cs"/>
                  </a:defRPr>
                </a:lvl8pPr>
                <a:lvl9pPr marL="3657600" algn="l" defTabSz="457200" rtl="false" eaLnBrk="true" latinLnBrk="false" hangingPunct="true">
                  <a:defRPr sz="1800" kern="1200">
                    <a:solidFill>
                      <a:schemeClr val="lt1"/>
                    </a:solidFill>
                    <a:latin typeface="+mn-lt"/>
                    <a:ea typeface="+mn-ea"/>
                    <a:cs typeface="+mn-cs"/>
                  </a:defRPr>
                </a:lvl9pPr>
              </a:lstStyle>
              <a:p>
                <a:pPr algn="ctr" defTabSz="457189">
                  <a:defRPr sz="1800">
                    <a:solidFill>
                      <a:schemeClr val="lt1">
                        <a:alpha val="100000"/>
                      </a:schemeClr>
                    </a:solidFill>
                    <a:latin typeface="等线"/>
                    <a:ea typeface="等线"/>
                    <a:cs typeface="+mn-cs"/>
                  </a:defRPr>
                </a:pPr>
                <a:endParaRPr lang="zh-CN">
                  <a:solidFill>
                    <a:srgbClr val="FFFFFF">
                      <a:alpha val="100000"/>
                    </a:srgbClr>
                  </a:solidFill>
                  <a:latin typeface="默认字体"/>
                  <a:ea typeface="默认字体"/>
                  <a:cs typeface="+mn-cs"/>
                  <a:sym typeface="思源宋体 CN"/>
                </a:endParaRPr>
              </a:p>
            </p:txBody>
          </p:sp>
        </p:grpSp>
        <p:grpSp>
          <p:nvGrpSpPr>
            <p:cNvPr id="136" name=""/>
            <p:cNvGrpSpPr/>
            <p:nvPr/>
          </p:nvGrpSpPr>
          <p:grpSpPr>
            <a:xfrm rot="0">
              <a:off x="8243016" y="3283856"/>
              <a:ext cx="2903407" cy="2935548"/>
              <a:chOff x="8243016" y="3283856"/>
              <a:chExt cx="2903407" cy="2935548"/>
            </a:xfrm>
          </p:grpSpPr>
          <p:grpSp>
            <p:nvGrpSpPr>
              <p:cNvPr id="137" name=""/>
              <p:cNvGrpSpPr/>
              <p:nvPr/>
            </p:nvGrpSpPr>
            <p:grpSpPr>
              <a:xfrm rot="0" flipH="false" flipV="false">
                <a:off x="8243016" y="4059388"/>
                <a:ext cx="2903407" cy="2160016"/>
                <a:chOff x="1474661" y="4059388"/>
                <a:chExt cx="2903407" cy="2160016"/>
              </a:xfrm>
            </p:grpSpPr>
            <p:sp>
              <p:nvSpPr>
                <p:cNvPr id="138" name="矩形 16"/>
                <p:cNvSpPr/>
                <p:nvPr/>
              </p:nvSpPr>
              <p:spPr>
                <a:xfrm rot="0" flipH="false" flipV="false">
                  <a:off x="1498089" y="4059388"/>
                  <a:ext cx="2879979" cy="2160016"/>
                </a:xfrm>
                <a:prstGeom prst="rect"/>
                <a:solidFill>
                  <a:schemeClr val="bg1">
                    <a:lumMod val="95000"/>
                    <a:alpha val="100000"/>
                  </a:schemeClr>
                </a:solidFill>
                <a:ln w="38100" cap="flat" cmpd="sng">
                  <a:gradFill rotWithShape="true">
                    <a:gsLst>
                      <a:gs pos="0">
                        <a:srgbClr val="DBDBDB">
                          <a:alpha val="100000"/>
                        </a:srgbClr>
                      </a:gs>
                      <a:gs pos="100000">
                        <a:srgbClr val="FFFFFF">
                          <a:alpha val="100000"/>
                        </a:srgbClr>
                      </a:gs>
                    </a:gsLst>
                    <a:lin ang="18900000" scaled="true"/>
                    <a:tileRect l="0" t="0" r="0" b="0"/>
                  </a:gradFill>
                  <a:prstDash val="solid"/>
                  <a:miter lim="800000"/>
                </a:ln>
                <a:effectLst/>
              </p:spPr>
              <p:txBody>
                <a:bodyPr vert="horz" wrap="square" lIns="91440" tIns="45720" rIns="91440" bIns="45720" numCol="1" anchor="ctr" anchorCtr="false">
                  <a:noAutofit/>
                </a:bodyPr>
                <a:p>
                  <a:pPr algn="ctr" defTabSz="914377"/>
                  <a:endParaRPr lang="zh-CN" sz="2400">
                    <a:solidFill>
                      <a:srgbClr val="FFFFFF">
                        <a:alpha val="100000"/>
                      </a:srgbClr>
                    </a:solidFill>
                    <a:latin typeface="默认字体"/>
                    <a:ea typeface="默认字体"/>
                    <a:cs typeface="+mn-cs"/>
                    <a:sym typeface="思源宋体 CN"/>
                  </a:endParaRPr>
                </a:p>
              </p:txBody>
            </p:sp>
            <p:sp>
              <p:nvSpPr>
                <p:cNvPr id="139" name="矩形 44" descr="{&quot;isTemplate&quot;:true,&quot;type&quot;:&quot;title&quot;,&quot;canOmit&quot;:false,&quot;range&quot;:0}"/>
                <p:cNvSpPr/>
                <p:nvPr/>
              </p:nvSpPr>
              <p:spPr>
                <a:xfrm rot="0" flipH="false" flipV="false">
                  <a:off x="1474661" y="4251224"/>
                  <a:ext cx="2879979" cy="457200"/>
                </a:xfrm>
                <a:prstGeom prst="rect"/>
                <a:ln/>
              </p:spPr>
              <p:txBody>
                <a:bodyPr wrap="square">
                  <a:noAutofit/>
                </a:bodyPr>
                <a:p>
                  <a:pPr marL="0" indent="0" algn="ctr">
                    <a:lnSpc>
                      <a:spcPct val="100000"/>
                    </a:lnSpc>
                    <a:buNone/>
                  </a:pPr>
                  <a:r>
                    <a:rPr lang="zh-CN" sz="1800" b="true">
                      <a:latin typeface="默认字体"/>
                      <a:ea typeface="默认字体"/>
                      <a:cs typeface="+mn-cs"/>
                      <a:sym typeface="思源宋体 CN"/>
                    </a:rPr>
                    <a:t>信息安全保障</a:t>
                  </a:r>
                  <a:endParaRPr>
                    <a:latin typeface="默认字体"/>
                    <a:ea typeface="默认字体"/>
                    <a:cs typeface="+mn-cs"/>
                  </a:endParaRPr>
                </a:p>
              </p:txBody>
            </p:sp>
            <p:sp>
              <p:nvSpPr>
                <p:cNvPr id="140" name="矩形 44" descr="{&quot;isTemplate&quot;:true,&quot;type&quot;:&quot;content&quot;,&quot;canOmit&quot;:false,&quot;range&quot;:0}"/>
                <p:cNvSpPr/>
                <p:nvPr/>
              </p:nvSpPr>
              <p:spPr>
                <a:xfrm rot="0" flipH="false" flipV="false">
                  <a:off x="1498089" y="4613174"/>
                  <a:ext cx="2879979" cy="1606230"/>
                </a:xfrm>
                <a:prstGeom prst="rect"/>
                <a:ln/>
              </p:spPr>
              <p:txBody>
                <a:bodyPr wrap="square">
                  <a:noAutofit/>
                </a:bodyPr>
                <a:p>
                  <a:pPr marL="0" indent="0" algn="ctr">
                    <a:lnSpc>
                      <a:spcPct val="130000"/>
                    </a:lnSpc>
                    <a:buNone/>
                  </a:pPr>
                  <a:r>
                    <a:rPr lang="zh-CN" sz="1200">
                      <a:latin typeface="默认字体"/>
                      <a:ea typeface="默认字体"/>
                      <a:cs typeface="+mn-cs"/>
                      <a:sym typeface="思源宋体 CN"/>
                    </a:rPr>
                    <a:t>智能客服系统具备完善的信息安全保障机制，确保用户数据的安全和隐私。通过加密传输、权限管理等技术手段，防止信息泄露和非法访问，保障政务服务的安全可靠。</a:t>
                  </a:r>
                  <a:endParaRPr/>
                </a:p>
              </p:txBody>
            </p:sp>
          </p:grpSp>
          <p:sp>
            <p:nvSpPr>
              <p:cNvPr id="141" name="椭圆 25"/>
              <p:cNvSpPr/>
              <p:nvPr/>
            </p:nvSpPr>
            <p:spPr>
              <a:xfrm>
                <a:off x="9224820" y="3283856"/>
                <a:ext cx="939800" cy="939800"/>
              </a:xfrm>
              <a:prstGeom prst="ellipse">
                <a:avLst/>
              </a:prstGeom>
              <a:solidFill>
                <a:schemeClr val="accent3"/>
              </a:solidFill>
              <a:ln w="38100" cap="flat" cmpd="sng" algn="ctr">
                <a:solidFill>
                  <a:schemeClr val="bg1">
                    <a:lumMod val="95000"/>
                  </a:schemeClr>
                </a:solidFill>
                <a:prstDash val="solid"/>
                <a:miter lim="800000"/>
              </a:ln>
              <a:effectLst/>
            </p:spPr>
            <p:txBody>
              <a:bodyPr rot="0" spcFirstLastPara="false" vertOverflow="overflow" horzOverflow="overflow" vert="horz" wrap="square" lIns="91440" tIns="45720" rIns="91440" bIns="45720" numCol="1" spcCol="0" rtlCol="false" fromWordArt="false" anchor="ctr" anchorCtr="false" forceAA="false" compatLnSpc="true">
                <a:noAutofit/>
              </a:bodyPr>
              <a:lstStyle/>
              <a:p>
                <a:pPr algn="ctr" defTabSz="914377">
                  <a:defRPr sz="1800">
                    <a:solidFill>
                      <a:schemeClr val="tx1">
                        <a:alpha val="100000"/>
                      </a:schemeClr>
                    </a:solidFill>
                    <a:latin typeface="等线"/>
                    <a:ea typeface="等线"/>
                    <a:cs typeface="+mn-cs"/>
                  </a:defRPr>
                </a:pPr>
                <a:endParaRPr lang="zh-CN" sz="2400">
                  <a:solidFill>
                    <a:srgbClr val="FFFFFF">
                      <a:alpha val="100000"/>
                    </a:srgbClr>
                  </a:solidFill>
                  <a:latin typeface="默认字体"/>
                  <a:ea typeface="默认字体"/>
                  <a:cs typeface="+mn-cs"/>
                  <a:sym typeface="思源宋体 CN"/>
                </a:endParaRPr>
              </a:p>
            </p:txBody>
          </p:sp>
          <p:sp>
            <p:nvSpPr>
              <p:cNvPr id="142" name="椭圆 24"/>
              <p:cNvSpPr/>
              <p:nvPr/>
            </p:nvSpPr>
            <p:spPr>
              <a:xfrm>
                <a:off x="9484306" y="3605431"/>
                <a:ext cx="420831" cy="303687"/>
              </a:xfrm>
              <a:custGeom>
                <a:avLst/>
                <a:gdLst>
                  <a:gd name="connsiteX0" fmla="*/ 91000 w 605879"/>
                  <a:gd name="connsiteY0" fmla="*/ 173662 h 437224"/>
                  <a:gd name="connsiteX1" fmla="*/ 331193 w 605879"/>
                  <a:gd name="connsiteY1" fmla="*/ 173662 h 437224"/>
                  <a:gd name="connsiteX2" fmla="*/ 342454 w 605879"/>
                  <a:gd name="connsiteY2" fmla="*/ 184882 h 437224"/>
                  <a:gd name="connsiteX3" fmla="*/ 331193 w 605879"/>
                  <a:gd name="connsiteY3" fmla="*/ 196102 h 437224"/>
                  <a:gd name="connsiteX4" fmla="*/ 91000 w 605879"/>
                  <a:gd name="connsiteY4" fmla="*/ 196102 h 437224"/>
                  <a:gd name="connsiteX5" fmla="*/ 79739 w 605879"/>
                  <a:gd name="connsiteY5" fmla="*/ 184882 h 437224"/>
                  <a:gd name="connsiteX6" fmla="*/ 91000 w 605879"/>
                  <a:gd name="connsiteY6" fmla="*/ 173662 h 437224"/>
                  <a:gd name="connsiteX7" fmla="*/ 421630 w 605879"/>
                  <a:gd name="connsiteY7" fmla="*/ 131441 h 437224"/>
                  <a:gd name="connsiteX8" fmla="*/ 423552 w 605879"/>
                  <a:gd name="connsiteY8" fmla="*/ 152274 h 437224"/>
                  <a:gd name="connsiteX9" fmla="*/ 275961 w 605879"/>
                  <a:gd name="connsiteY9" fmla="*/ 300986 h 437224"/>
                  <a:gd name="connsiteX10" fmla="*/ 408175 w 605879"/>
                  <a:gd name="connsiteY10" fmla="*/ 358277 h 437224"/>
                  <a:gd name="connsiteX11" fmla="*/ 418060 w 605879"/>
                  <a:gd name="connsiteY11" fmla="*/ 365267 h 437224"/>
                  <a:gd name="connsiteX12" fmla="*/ 488218 w 605879"/>
                  <a:gd name="connsiteY12" fmla="*/ 410360 h 437224"/>
                  <a:gd name="connsiteX13" fmla="*/ 474214 w 605879"/>
                  <a:gd name="connsiteY13" fmla="*/ 363348 h 437224"/>
                  <a:gd name="connsiteX14" fmla="*/ 482039 w 605879"/>
                  <a:gd name="connsiteY14" fmla="*/ 349916 h 437224"/>
                  <a:gd name="connsiteX15" fmla="*/ 583363 w 605879"/>
                  <a:gd name="connsiteY15" fmla="*/ 244928 h 437224"/>
                  <a:gd name="connsiteX16" fmla="*/ 421630 w 605879"/>
                  <a:gd name="connsiteY16" fmla="*/ 131441 h 437224"/>
                  <a:gd name="connsiteX17" fmla="*/ 75898 w 605879"/>
                  <a:gd name="connsiteY17" fmla="*/ 120173 h 437224"/>
                  <a:gd name="connsiteX18" fmla="*/ 340509 w 605879"/>
                  <a:gd name="connsiteY18" fmla="*/ 120173 h 437224"/>
                  <a:gd name="connsiteX19" fmla="*/ 351769 w 605879"/>
                  <a:gd name="connsiteY19" fmla="*/ 131428 h 437224"/>
                  <a:gd name="connsiteX20" fmla="*/ 340509 w 605879"/>
                  <a:gd name="connsiteY20" fmla="*/ 142683 h 437224"/>
                  <a:gd name="connsiteX21" fmla="*/ 75898 w 605879"/>
                  <a:gd name="connsiteY21" fmla="*/ 142683 h 437224"/>
                  <a:gd name="connsiteX22" fmla="*/ 64638 w 605879"/>
                  <a:gd name="connsiteY22" fmla="*/ 131428 h 437224"/>
                  <a:gd name="connsiteX23" fmla="*/ 75898 w 605879"/>
                  <a:gd name="connsiteY23" fmla="*/ 120173 h 437224"/>
                  <a:gd name="connsiteX24" fmla="*/ 210609 w 605879"/>
                  <a:gd name="connsiteY24" fmla="*/ 22478 h 437224"/>
                  <a:gd name="connsiteX25" fmla="*/ 22516 w 605879"/>
                  <a:gd name="connsiteY25" fmla="*/ 153508 h 437224"/>
                  <a:gd name="connsiteX26" fmla="*/ 139216 w 605879"/>
                  <a:gd name="connsiteY26" fmla="*/ 274807 h 437224"/>
                  <a:gd name="connsiteX27" fmla="*/ 147042 w 605879"/>
                  <a:gd name="connsiteY27" fmla="*/ 288102 h 437224"/>
                  <a:gd name="connsiteX28" fmla="*/ 130017 w 605879"/>
                  <a:gd name="connsiteY28" fmla="*/ 344297 h 437224"/>
                  <a:gd name="connsiteX29" fmla="*/ 214041 w 605879"/>
                  <a:gd name="connsiteY29" fmla="*/ 291254 h 437224"/>
                  <a:gd name="connsiteX30" fmla="*/ 223927 w 605879"/>
                  <a:gd name="connsiteY30" fmla="*/ 284264 h 437224"/>
                  <a:gd name="connsiteX31" fmla="*/ 398839 w 605879"/>
                  <a:gd name="connsiteY31" fmla="*/ 152960 h 437224"/>
                  <a:gd name="connsiteX32" fmla="*/ 369596 w 605879"/>
                  <a:gd name="connsiteY32" fmla="*/ 80592 h 437224"/>
                  <a:gd name="connsiteX33" fmla="*/ 210609 w 605879"/>
                  <a:gd name="connsiteY33" fmla="*/ 22478 h 437224"/>
                  <a:gd name="connsiteX34" fmla="*/ 210609 w 605879"/>
                  <a:gd name="connsiteY34" fmla="*/ 0 h 437224"/>
                  <a:gd name="connsiteX35" fmla="*/ 385796 w 605879"/>
                  <a:gd name="connsiteY35" fmla="*/ 64967 h 437224"/>
                  <a:gd name="connsiteX36" fmla="*/ 414079 w 605879"/>
                  <a:gd name="connsiteY36" fmla="*/ 109100 h 437224"/>
                  <a:gd name="connsiteX37" fmla="*/ 419845 w 605879"/>
                  <a:gd name="connsiteY37" fmla="*/ 108963 h 437224"/>
                  <a:gd name="connsiteX38" fmla="*/ 605879 w 605879"/>
                  <a:gd name="connsiteY38" fmla="*/ 244928 h 437224"/>
                  <a:gd name="connsiteX39" fmla="*/ 498515 w 605879"/>
                  <a:gd name="connsiteY39" fmla="*/ 368420 h 437224"/>
                  <a:gd name="connsiteX40" fmla="*/ 516088 w 605879"/>
                  <a:gd name="connsiteY40" fmla="*/ 414609 h 437224"/>
                  <a:gd name="connsiteX41" fmla="*/ 522953 w 605879"/>
                  <a:gd name="connsiteY41" fmla="*/ 428178 h 437224"/>
                  <a:gd name="connsiteX42" fmla="*/ 510185 w 605879"/>
                  <a:gd name="connsiteY42" fmla="*/ 437224 h 437224"/>
                  <a:gd name="connsiteX43" fmla="*/ 400487 w 605879"/>
                  <a:gd name="connsiteY43" fmla="*/ 380344 h 437224"/>
                  <a:gd name="connsiteX44" fmla="*/ 250836 w 605879"/>
                  <a:gd name="connsiteY44" fmla="*/ 304275 h 437224"/>
                  <a:gd name="connsiteX45" fmla="*/ 231752 w 605879"/>
                  <a:gd name="connsiteY45" fmla="*/ 306331 h 437224"/>
                  <a:gd name="connsiteX46" fmla="*/ 107639 w 605879"/>
                  <a:gd name="connsiteY46" fmla="*/ 371161 h 437224"/>
                  <a:gd name="connsiteX47" fmla="*/ 94596 w 605879"/>
                  <a:gd name="connsiteY47" fmla="*/ 361978 h 437224"/>
                  <a:gd name="connsiteX48" fmla="*/ 102009 w 605879"/>
                  <a:gd name="connsiteY48" fmla="*/ 348135 h 437224"/>
                  <a:gd name="connsiteX49" fmla="*/ 122741 w 605879"/>
                  <a:gd name="connsiteY49" fmla="*/ 293173 h 437224"/>
                  <a:gd name="connsiteX50" fmla="*/ 0 w 605879"/>
                  <a:gd name="connsiteY50" fmla="*/ 153508 h 437224"/>
                  <a:gd name="connsiteX51" fmla="*/ 210609 w 605879"/>
                  <a:gd name="connsiteY51" fmla="*/ 0 h 437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05879" h="437224">
                    <a:moveTo>
                      <a:pt x="91000" y="173662"/>
                    </a:moveTo>
                    <a:lnTo>
                      <a:pt x="331193" y="173662"/>
                    </a:lnTo>
                    <a:cubicBezTo>
                      <a:pt x="337373" y="173662"/>
                      <a:pt x="342454" y="178725"/>
                      <a:pt x="342454" y="184882"/>
                    </a:cubicBezTo>
                    <a:cubicBezTo>
                      <a:pt x="342454" y="191040"/>
                      <a:pt x="337373" y="196102"/>
                      <a:pt x="331193" y="196102"/>
                    </a:cubicBezTo>
                    <a:lnTo>
                      <a:pt x="91000" y="196102"/>
                    </a:lnTo>
                    <a:cubicBezTo>
                      <a:pt x="84683" y="196102"/>
                      <a:pt x="79739" y="191040"/>
                      <a:pt x="79739" y="184882"/>
                    </a:cubicBezTo>
                    <a:cubicBezTo>
                      <a:pt x="79739" y="178725"/>
                      <a:pt x="84683" y="173662"/>
                      <a:pt x="91000" y="173662"/>
                    </a:cubicBezTo>
                    <a:close/>
                    <a:moveTo>
                      <a:pt x="421630" y="131441"/>
                    </a:moveTo>
                    <a:cubicBezTo>
                      <a:pt x="423003" y="138294"/>
                      <a:pt x="423552" y="145284"/>
                      <a:pt x="423552" y="152274"/>
                    </a:cubicBezTo>
                    <a:cubicBezTo>
                      <a:pt x="423552" y="220668"/>
                      <a:pt x="362456" y="281249"/>
                      <a:pt x="275961" y="300986"/>
                    </a:cubicBezTo>
                    <a:cubicBezTo>
                      <a:pt x="302047" y="334017"/>
                      <a:pt x="350924" y="355536"/>
                      <a:pt x="408175" y="358277"/>
                    </a:cubicBezTo>
                    <a:cubicBezTo>
                      <a:pt x="412569" y="358551"/>
                      <a:pt x="416413" y="361293"/>
                      <a:pt x="418060" y="365267"/>
                    </a:cubicBezTo>
                    <a:cubicBezTo>
                      <a:pt x="427259" y="388019"/>
                      <a:pt x="463505" y="403370"/>
                      <a:pt x="488218" y="410360"/>
                    </a:cubicBezTo>
                    <a:cubicBezTo>
                      <a:pt x="483962" y="399944"/>
                      <a:pt x="479156" y="385004"/>
                      <a:pt x="474214" y="363348"/>
                    </a:cubicBezTo>
                    <a:cubicBezTo>
                      <a:pt x="472841" y="357455"/>
                      <a:pt x="476273" y="351698"/>
                      <a:pt x="482039" y="349916"/>
                    </a:cubicBezTo>
                    <a:cubicBezTo>
                      <a:pt x="543685" y="332236"/>
                      <a:pt x="583500" y="290980"/>
                      <a:pt x="583363" y="244928"/>
                    </a:cubicBezTo>
                    <a:cubicBezTo>
                      <a:pt x="583363" y="182839"/>
                      <a:pt x="511009" y="132126"/>
                      <a:pt x="421630" y="131441"/>
                    </a:cubicBezTo>
                    <a:close/>
                    <a:moveTo>
                      <a:pt x="75898" y="120173"/>
                    </a:moveTo>
                    <a:lnTo>
                      <a:pt x="340509" y="120173"/>
                    </a:lnTo>
                    <a:cubicBezTo>
                      <a:pt x="346826" y="120173"/>
                      <a:pt x="351769" y="125114"/>
                      <a:pt x="351769" y="131428"/>
                    </a:cubicBezTo>
                    <a:cubicBezTo>
                      <a:pt x="351769" y="137604"/>
                      <a:pt x="346826" y="142683"/>
                      <a:pt x="340509" y="142683"/>
                    </a:cubicBezTo>
                    <a:lnTo>
                      <a:pt x="75898" y="142683"/>
                    </a:lnTo>
                    <a:cubicBezTo>
                      <a:pt x="69719" y="142683"/>
                      <a:pt x="64638" y="137604"/>
                      <a:pt x="64638" y="131428"/>
                    </a:cubicBezTo>
                    <a:cubicBezTo>
                      <a:pt x="64638" y="125114"/>
                      <a:pt x="69719" y="120173"/>
                      <a:pt x="75898" y="120173"/>
                    </a:cubicBezTo>
                    <a:close/>
                    <a:moveTo>
                      <a:pt x="210609" y="22478"/>
                    </a:moveTo>
                    <a:cubicBezTo>
                      <a:pt x="106952" y="22478"/>
                      <a:pt x="22516" y="81277"/>
                      <a:pt x="22516" y="153508"/>
                    </a:cubicBezTo>
                    <a:cubicBezTo>
                      <a:pt x="22516" y="206688"/>
                      <a:pt x="68372" y="254385"/>
                      <a:pt x="139216" y="274807"/>
                    </a:cubicBezTo>
                    <a:cubicBezTo>
                      <a:pt x="144983" y="276452"/>
                      <a:pt x="148415" y="282208"/>
                      <a:pt x="147042" y="288102"/>
                    </a:cubicBezTo>
                    <a:cubicBezTo>
                      <a:pt x="140864" y="314966"/>
                      <a:pt x="135097" y="332647"/>
                      <a:pt x="130017" y="344297"/>
                    </a:cubicBezTo>
                    <a:cubicBezTo>
                      <a:pt x="158437" y="336622"/>
                      <a:pt x="203058" y="318667"/>
                      <a:pt x="214041" y="291254"/>
                    </a:cubicBezTo>
                    <a:cubicBezTo>
                      <a:pt x="215689" y="287280"/>
                      <a:pt x="219533" y="284538"/>
                      <a:pt x="223927" y="284264"/>
                    </a:cubicBezTo>
                    <a:cubicBezTo>
                      <a:pt x="320170" y="279604"/>
                      <a:pt x="395407" y="223135"/>
                      <a:pt x="398839" y="152960"/>
                    </a:cubicBezTo>
                    <a:cubicBezTo>
                      <a:pt x="400075" y="126918"/>
                      <a:pt x="389915" y="101836"/>
                      <a:pt x="369596" y="80592"/>
                    </a:cubicBezTo>
                    <a:cubicBezTo>
                      <a:pt x="334860" y="44133"/>
                      <a:pt x="275412" y="22478"/>
                      <a:pt x="210609" y="22478"/>
                    </a:cubicBezTo>
                    <a:close/>
                    <a:moveTo>
                      <a:pt x="210609" y="0"/>
                    </a:moveTo>
                    <a:cubicBezTo>
                      <a:pt x="281453" y="0"/>
                      <a:pt x="346942" y="24260"/>
                      <a:pt x="385796" y="64967"/>
                    </a:cubicBezTo>
                    <a:cubicBezTo>
                      <a:pt x="398702" y="78536"/>
                      <a:pt x="408175" y="93338"/>
                      <a:pt x="414079" y="109100"/>
                    </a:cubicBezTo>
                    <a:cubicBezTo>
                      <a:pt x="416001" y="108963"/>
                      <a:pt x="417923" y="108963"/>
                      <a:pt x="419845" y="108963"/>
                    </a:cubicBezTo>
                    <a:cubicBezTo>
                      <a:pt x="522404" y="108963"/>
                      <a:pt x="606016" y="169955"/>
                      <a:pt x="605879" y="244928"/>
                    </a:cubicBezTo>
                    <a:cubicBezTo>
                      <a:pt x="605879" y="298519"/>
                      <a:pt x="564141" y="346079"/>
                      <a:pt x="498515" y="368420"/>
                    </a:cubicBezTo>
                    <a:cubicBezTo>
                      <a:pt x="506066" y="398025"/>
                      <a:pt x="512931" y="412279"/>
                      <a:pt x="516088" y="414609"/>
                    </a:cubicBezTo>
                    <a:cubicBezTo>
                      <a:pt x="524601" y="418858"/>
                      <a:pt x="523228" y="426671"/>
                      <a:pt x="522953" y="428178"/>
                    </a:cubicBezTo>
                    <a:cubicBezTo>
                      <a:pt x="522541" y="429686"/>
                      <a:pt x="520207" y="437224"/>
                      <a:pt x="510185" y="437224"/>
                    </a:cubicBezTo>
                    <a:cubicBezTo>
                      <a:pt x="497828" y="437224"/>
                      <a:pt x="423689" y="421325"/>
                      <a:pt x="400487" y="380344"/>
                    </a:cubicBezTo>
                    <a:cubicBezTo>
                      <a:pt x="333899" y="375410"/>
                      <a:pt x="277746" y="346764"/>
                      <a:pt x="250836" y="304275"/>
                    </a:cubicBezTo>
                    <a:cubicBezTo>
                      <a:pt x="244521" y="305098"/>
                      <a:pt x="238205" y="305783"/>
                      <a:pt x="231752" y="306331"/>
                    </a:cubicBezTo>
                    <a:cubicBezTo>
                      <a:pt x="206216" y="353069"/>
                      <a:pt x="121643" y="371161"/>
                      <a:pt x="107639" y="371161"/>
                    </a:cubicBezTo>
                    <a:cubicBezTo>
                      <a:pt x="97616" y="371161"/>
                      <a:pt x="95145" y="364171"/>
                      <a:pt x="94596" y="361978"/>
                    </a:cubicBezTo>
                    <a:cubicBezTo>
                      <a:pt x="94184" y="360470"/>
                      <a:pt x="92948" y="352658"/>
                      <a:pt x="102009" y="348135"/>
                    </a:cubicBezTo>
                    <a:cubicBezTo>
                      <a:pt x="105030" y="345942"/>
                      <a:pt x="113130" y="331550"/>
                      <a:pt x="122741" y="293173"/>
                    </a:cubicBezTo>
                    <a:cubicBezTo>
                      <a:pt x="47778" y="268228"/>
                      <a:pt x="0" y="214226"/>
                      <a:pt x="0" y="153508"/>
                    </a:cubicBezTo>
                    <a:cubicBezTo>
                      <a:pt x="0" y="68804"/>
                      <a:pt x="94458" y="0"/>
                      <a:pt x="210609" y="0"/>
                    </a:cubicBezTo>
                    <a:close/>
                  </a:path>
                </a:pathLst>
              </a:custGeom>
              <a:solidFill>
                <a:sysClr val="window" lastClr="FFFFFF"/>
              </a:solidFill>
              <a:ln w="12700" cap="flat" cmpd="sng" algn="ctr">
                <a:noFill/>
                <a:prstDash val="solid"/>
                <a:miter lim="800000"/>
              </a:ln>
              <a:effectLst/>
            </p:spPr>
            <p:txBody>
              <a:bodyPr rot="0" spcFirstLastPara="false" vert="horz" wrap="square" lIns="91440" tIns="45720" rIns="91440" bIns="45720" numCol="1" spcCol="0" rtlCol="false" fromWordArt="false" anchor="ctr" anchorCtr="false" forceAA="false" compatLnSpc="true">
                <a:noAutofit/>
              </a:bodyPr>
              <a:lstStyle>
                <a:defPPr>
                  <a:defRPr lang="en-US"/>
                </a:defPPr>
                <a:lvl1pPr marL="0" algn="l" defTabSz="457200" rtl="false" eaLnBrk="true" latinLnBrk="false" hangingPunct="true">
                  <a:defRPr sz="1800" kern="1200">
                    <a:solidFill>
                      <a:schemeClr val="lt1"/>
                    </a:solidFill>
                    <a:latin typeface="+mn-lt"/>
                    <a:ea typeface="+mn-ea"/>
                    <a:cs typeface="+mn-cs"/>
                  </a:defRPr>
                </a:lvl1pPr>
                <a:lvl2pPr marL="457200" algn="l" defTabSz="457200" rtl="false" eaLnBrk="true" latinLnBrk="false" hangingPunct="true">
                  <a:defRPr sz="1800" kern="1200">
                    <a:solidFill>
                      <a:schemeClr val="lt1"/>
                    </a:solidFill>
                    <a:latin typeface="+mn-lt"/>
                    <a:ea typeface="+mn-ea"/>
                    <a:cs typeface="+mn-cs"/>
                  </a:defRPr>
                </a:lvl2pPr>
                <a:lvl3pPr marL="914400" algn="l" defTabSz="457200" rtl="false" eaLnBrk="true" latinLnBrk="false" hangingPunct="true">
                  <a:defRPr sz="1800" kern="1200">
                    <a:solidFill>
                      <a:schemeClr val="lt1"/>
                    </a:solidFill>
                    <a:latin typeface="+mn-lt"/>
                    <a:ea typeface="+mn-ea"/>
                    <a:cs typeface="+mn-cs"/>
                  </a:defRPr>
                </a:lvl3pPr>
                <a:lvl4pPr marL="1371600" algn="l" defTabSz="457200" rtl="false" eaLnBrk="true" latinLnBrk="false" hangingPunct="true">
                  <a:defRPr sz="1800" kern="1200">
                    <a:solidFill>
                      <a:schemeClr val="lt1"/>
                    </a:solidFill>
                    <a:latin typeface="+mn-lt"/>
                    <a:ea typeface="+mn-ea"/>
                    <a:cs typeface="+mn-cs"/>
                  </a:defRPr>
                </a:lvl4pPr>
                <a:lvl5pPr marL="1828800" algn="l" defTabSz="457200" rtl="false" eaLnBrk="true" latinLnBrk="false" hangingPunct="true">
                  <a:defRPr sz="1800" kern="1200">
                    <a:solidFill>
                      <a:schemeClr val="lt1"/>
                    </a:solidFill>
                    <a:latin typeface="+mn-lt"/>
                    <a:ea typeface="+mn-ea"/>
                    <a:cs typeface="+mn-cs"/>
                  </a:defRPr>
                </a:lvl5pPr>
                <a:lvl6pPr marL="2286000" algn="l" defTabSz="457200" rtl="false" eaLnBrk="true" latinLnBrk="false" hangingPunct="true">
                  <a:defRPr sz="1800" kern="1200">
                    <a:solidFill>
                      <a:schemeClr val="lt1"/>
                    </a:solidFill>
                    <a:latin typeface="+mn-lt"/>
                    <a:ea typeface="+mn-ea"/>
                    <a:cs typeface="+mn-cs"/>
                  </a:defRPr>
                </a:lvl6pPr>
                <a:lvl7pPr marL="2743200" algn="l" defTabSz="457200" rtl="false" eaLnBrk="true" latinLnBrk="false" hangingPunct="true">
                  <a:defRPr sz="1800" kern="1200">
                    <a:solidFill>
                      <a:schemeClr val="lt1"/>
                    </a:solidFill>
                    <a:latin typeface="+mn-lt"/>
                    <a:ea typeface="+mn-ea"/>
                    <a:cs typeface="+mn-cs"/>
                  </a:defRPr>
                </a:lvl7pPr>
                <a:lvl8pPr marL="3200400" algn="l" defTabSz="457200" rtl="false" eaLnBrk="true" latinLnBrk="false" hangingPunct="true">
                  <a:defRPr sz="1800" kern="1200">
                    <a:solidFill>
                      <a:schemeClr val="lt1"/>
                    </a:solidFill>
                    <a:latin typeface="+mn-lt"/>
                    <a:ea typeface="+mn-ea"/>
                    <a:cs typeface="+mn-cs"/>
                  </a:defRPr>
                </a:lvl8pPr>
                <a:lvl9pPr marL="3657600" algn="l" defTabSz="457200" rtl="false" eaLnBrk="true" latinLnBrk="false" hangingPunct="true">
                  <a:defRPr sz="1800" kern="1200">
                    <a:solidFill>
                      <a:schemeClr val="lt1"/>
                    </a:solidFill>
                    <a:latin typeface="+mn-lt"/>
                    <a:ea typeface="+mn-ea"/>
                    <a:cs typeface="+mn-cs"/>
                  </a:defRPr>
                </a:lvl9pPr>
              </a:lstStyle>
              <a:p>
                <a:pPr algn="ctr" defTabSz="457189">
                  <a:defRPr sz="1800">
                    <a:solidFill>
                      <a:schemeClr val="lt1">
                        <a:alpha val="100000"/>
                      </a:schemeClr>
                    </a:solidFill>
                    <a:latin typeface="等线"/>
                    <a:ea typeface="等线"/>
                    <a:cs typeface="+mn-cs"/>
                  </a:defRPr>
                </a:pPr>
                <a:endParaRPr lang="zh-CN">
                  <a:solidFill>
                    <a:srgbClr val="FFFFFF">
                      <a:alpha val="100000"/>
                    </a:srgbClr>
                  </a:solidFill>
                  <a:latin typeface="默认字体"/>
                  <a:ea typeface="默认字体"/>
                  <a:cs typeface="+mn-cs"/>
                  <a:sym typeface="思源宋体 CN"/>
                </a:endParaRPr>
              </a:p>
            </p:txBody>
          </p:sp>
        </p:grpSp>
      </p:grpSp>
      <p:sp>
        <p:nvSpPr>
          <p:cNvPr id="143" name="椭圆 41"/>
          <p:cNvSpPr/>
          <p:nvPr/>
        </p:nvSpPr>
        <p:spPr>
          <a:xfrm rot="0" flipH="false" flipV="false">
            <a:off x="5907055" y="1693070"/>
            <a:ext cx="355207" cy="449260"/>
          </a:xfrm>
          <a:custGeom>
            <a:avLst/>
            <a:gdLst>
              <a:gd name="connsiteX0" fmla="*/ 126399 w 261072"/>
              <a:gd name="connsiteY0" fmla="*/ 143933 h 330200"/>
              <a:gd name="connsiteX1" fmla="*/ 114493 w 261072"/>
              <a:gd name="connsiteY1" fmla="*/ 165100 h 330200"/>
              <a:gd name="connsiteX2" fmla="*/ 135660 w 261072"/>
              <a:gd name="connsiteY2" fmla="*/ 179652 h 330200"/>
              <a:gd name="connsiteX3" fmla="*/ 148889 w 261072"/>
              <a:gd name="connsiteY3" fmla="*/ 157162 h 330200"/>
              <a:gd name="connsiteX4" fmla="*/ 126399 w 261072"/>
              <a:gd name="connsiteY4" fmla="*/ 143933 h 330200"/>
              <a:gd name="connsiteX5" fmla="*/ 62158 w 261072"/>
              <a:gd name="connsiteY5" fmla="*/ 142587 h 330200"/>
              <a:gd name="connsiteX6" fmla="*/ 59301 w 261072"/>
              <a:gd name="connsiteY6" fmla="*/ 149803 h 330200"/>
              <a:gd name="connsiteX7" fmla="*/ 67873 w 261072"/>
              <a:gd name="connsiteY7" fmla="*/ 154132 h 330200"/>
              <a:gd name="connsiteX8" fmla="*/ 70731 w 261072"/>
              <a:gd name="connsiteY8" fmla="*/ 145473 h 330200"/>
              <a:gd name="connsiteX9" fmla="*/ 62158 w 261072"/>
              <a:gd name="connsiteY9" fmla="*/ 142587 h 330200"/>
              <a:gd name="connsiteX10" fmla="*/ 60253 w 261072"/>
              <a:gd name="connsiteY10" fmla="*/ 111601 h 330200"/>
              <a:gd name="connsiteX11" fmla="*/ 50887 w 261072"/>
              <a:gd name="connsiteY11" fmla="*/ 112077 h 330200"/>
              <a:gd name="connsiteX12" fmla="*/ 41997 w 261072"/>
              <a:gd name="connsiteY12" fmla="*/ 118427 h 330200"/>
              <a:gd name="connsiteX13" fmla="*/ 47077 w 261072"/>
              <a:gd name="connsiteY13" fmla="*/ 124777 h 330200"/>
              <a:gd name="connsiteX14" fmla="*/ 52157 w 261072"/>
              <a:gd name="connsiteY14" fmla="*/ 119697 h 330200"/>
              <a:gd name="connsiteX15" fmla="*/ 57237 w 261072"/>
              <a:gd name="connsiteY15" fmla="*/ 122237 h 330200"/>
              <a:gd name="connsiteX16" fmla="*/ 57237 w 261072"/>
              <a:gd name="connsiteY16" fmla="*/ 128587 h 330200"/>
              <a:gd name="connsiteX17" fmla="*/ 57237 w 261072"/>
              <a:gd name="connsiteY17" fmla="*/ 140017 h 330200"/>
              <a:gd name="connsiteX18" fmla="*/ 58507 w 261072"/>
              <a:gd name="connsiteY18" fmla="*/ 141287 h 330200"/>
              <a:gd name="connsiteX19" fmla="*/ 66127 w 261072"/>
              <a:gd name="connsiteY19" fmla="*/ 137477 h 330200"/>
              <a:gd name="connsiteX20" fmla="*/ 64857 w 261072"/>
              <a:gd name="connsiteY20" fmla="*/ 136207 h 330200"/>
              <a:gd name="connsiteX21" fmla="*/ 64857 w 261072"/>
              <a:gd name="connsiteY21" fmla="*/ 128587 h 330200"/>
              <a:gd name="connsiteX22" fmla="*/ 64857 w 261072"/>
              <a:gd name="connsiteY22" fmla="*/ 115887 h 330200"/>
              <a:gd name="connsiteX23" fmla="*/ 60253 w 261072"/>
              <a:gd name="connsiteY23" fmla="*/ 111601 h 330200"/>
              <a:gd name="connsiteX24" fmla="*/ 182967 w 261072"/>
              <a:gd name="connsiteY24" fmla="*/ 102870 h 330200"/>
              <a:gd name="connsiteX25" fmla="*/ 170584 w 261072"/>
              <a:gd name="connsiteY25" fmla="*/ 109220 h 330200"/>
              <a:gd name="connsiteX26" fmla="*/ 178839 w 261072"/>
              <a:gd name="connsiteY26" fmla="*/ 119380 h 330200"/>
              <a:gd name="connsiteX27" fmla="*/ 189846 w 261072"/>
              <a:gd name="connsiteY27" fmla="*/ 113030 h 330200"/>
              <a:gd name="connsiteX28" fmla="*/ 182967 w 261072"/>
              <a:gd name="connsiteY28" fmla="*/ 102870 h 330200"/>
              <a:gd name="connsiteX29" fmla="*/ 176934 w 261072"/>
              <a:gd name="connsiteY29" fmla="*/ 50542 h 330200"/>
              <a:gd name="connsiteX30" fmla="*/ 178287 w 261072"/>
              <a:gd name="connsiteY30" fmla="*/ 62513 h 330200"/>
              <a:gd name="connsiteX31" fmla="*/ 189105 w 261072"/>
              <a:gd name="connsiteY31" fmla="*/ 62513 h 330200"/>
              <a:gd name="connsiteX32" fmla="*/ 194515 w 261072"/>
              <a:gd name="connsiteY32" fmla="*/ 69163 h 330200"/>
              <a:gd name="connsiteX33" fmla="*/ 186401 w 261072"/>
              <a:gd name="connsiteY33" fmla="*/ 78474 h 330200"/>
              <a:gd name="connsiteX34" fmla="*/ 176934 w 261072"/>
              <a:gd name="connsiteY34" fmla="*/ 93105 h 330200"/>
              <a:gd name="connsiteX35" fmla="*/ 176934 w 261072"/>
              <a:gd name="connsiteY35" fmla="*/ 95765 h 330200"/>
              <a:gd name="connsiteX36" fmla="*/ 190458 w 261072"/>
              <a:gd name="connsiteY36" fmla="*/ 98425 h 330200"/>
              <a:gd name="connsiteX37" fmla="*/ 190458 w 261072"/>
              <a:gd name="connsiteY37" fmla="*/ 97095 h 330200"/>
              <a:gd name="connsiteX38" fmla="*/ 198572 w 261072"/>
              <a:gd name="connsiteY38" fmla="*/ 85124 h 330200"/>
              <a:gd name="connsiteX39" fmla="*/ 210743 w 261072"/>
              <a:gd name="connsiteY39" fmla="*/ 70494 h 330200"/>
              <a:gd name="connsiteX40" fmla="*/ 194515 w 261072"/>
              <a:gd name="connsiteY40" fmla="*/ 50542 h 330200"/>
              <a:gd name="connsiteX41" fmla="*/ 176934 w 261072"/>
              <a:gd name="connsiteY41" fmla="*/ 50542 h 330200"/>
              <a:gd name="connsiteX42" fmla="*/ 104071 w 261072"/>
              <a:gd name="connsiteY42" fmla="*/ 44936 h 330200"/>
              <a:gd name="connsiteX43" fmla="*/ 73747 w 261072"/>
              <a:gd name="connsiteY43" fmla="*/ 60685 h 330200"/>
              <a:gd name="connsiteX44" fmla="*/ 85613 w 261072"/>
              <a:gd name="connsiteY44" fmla="*/ 80370 h 330200"/>
              <a:gd name="connsiteX45" fmla="*/ 102752 w 261072"/>
              <a:gd name="connsiteY45" fmla="*/ 69871 h 330200"/>
              <a:gd name="connsiteX46" fmla="*/ 119892 w 261072"/>
              <a:gd name="connsiteY46" fmla="*/ 77745 h 330200"/>
              <a:gd name="connsiteX47" fmla="*/ 113300 w 261072"/>
              <a:gd name="connsiteY47" fmla="*/ 101367 h 330200"/>
              <a:gd name="connsiteX48" fmla="*/ 109345 w 261072"/>
              <a:gd name="connsiteY48" fmla="*/ 134175 h 330200"/>
              <a:gd name="connsiteX49" fmla="*/ 110663 w 261072"/>
              <a:gd name="connsiteY49" fmla="*/ 138112 h 330200"/>
              <a:gd name="connsiteX50" fmla="*/ 137032 w 261072"/>
              <a:gd name="connsiteY50" fmla="*/ 132863 h 330200"/>
              <a:gd name="connsiteX51" fmla="*/ 135713 w 261072"/>
              <a:gd name="connsiteY51" fmla="*/ 128926 h 330200"/>
              <a:gd name="connsiteX52" fmla="*/ 139669 w 261072"/>
              <a:gd name="connsiteY52" fmla="*/ 102679 h 330200"/>
              <a:gd name="connsiteX53" fmla="*/ 148898 w 261072"/>
              <a:gd name="connsiteY53" fmla="*/ 65934 h 330200"/>
              <a:gd name="connsiteX54" fmla="*/ 104071 w 261072"/>
              <a:gd name="connsiteY54" fmla="*/ 44936 h 330200"/>
              <a:gd name="connsiteX55" fmla="*/ 134819 w 261072"/>
              <a:gd name="connsiteY55" fmla="*/ 0 h 330200"/>
              <a:gd name="connsiteX56" fmla="*/ 221618 w 261072"/>
              <a:gd name="connsiteY56" fmla="*/ 35519 h 330200"/>
              <a:gd name="connsiteX57" fmla="*/ 247921 w 261072"/>
              <a:gd name="connsiteY57" fmla="*/ 113137 h 330200"/>
              <a:gd name="connsiteX58" fmla="*/ 243975 w 261072"/>
              <a:gd name="connsiteY58" fmla="*/ 144709 h 330200"/>
              <a:gd name="connsiteX59" fmla="*/ 261072 w 261072"/>
              <a:gd name="connsiteY59" fmla="*/ 180229 h 330200"/>
              <a:gd name="connsiteX60" fmla="*/ 246606 w 261072"/>
              <a:gd name="connsiteY60" fmla="*/ 190753 h 330200"/>
              <a:gd name="connsiteX61" fmla="*/ 243975 w 261072"/>
              <a:gd name="connsiteY61" fmla="*/ 198646 h 330200"/>
              <a:gd name="connsiteX62" fmla="*/ 243975 w 261072"/>
              <a:gd name="connsiteY62" fmla="*/ 210486 h 330200"/>
              <a:gd name="connsiteX63" fmla="*/ 237400 w 261072"/>
              <a:gd name="connsiteY63" fmla="*/ 215748 h 330200"/>
              <a:gd name="connsiteX64" fmla="*/ 237400 w 261072"/>
              <a:gd name="connsiteY64" fmla="*/ 219695 h 330200"/>
              <a:gd name="connsiteX65" fmla="*/ 236085 w 261072"/>
              <a:gd name="connsiteY65" fmla="*/ 230219 h 330200"/>
              <a:gd name="connsiteX66" fmla="*/ 232139 w 261072"/>
              <a:gd name="connsiteY66" fmla="*/ 244690 h 330200"/>
              <a:gd name="connsiteX67" fmla="*/ 229509 w 261072"/>
              <a:gd name="connsiteY67" fmla="*/ 263108 h 330200"/>
              <a:gd name="connsiteX68" fmla="*/ 196631 w 261072"/>
              <a:gd name="connsiteY68" fmla="*/ 267054 h 330200"/>
              <a:gd name="connsiteX69" fmla="*/ 161121 w 261072"/>
              <a:gd name="connsiteY69" fmla="*/ 273632 h 330200"/>
              <a:gd name="connsiteX70" fmla="*/ 136134 w 261072"/>
              <a:gd name="connsiteY70" fmla="*/ 330200 h 330200"/>
              <a:gd name="connsiteX71" fmla="*/ 45389 w 261072"/>
              <a:gd name="connsiteY71" fmla="*/ 246006 h 330200"/>
              <a:gd name="connsiteX72" fmla="*/ 32238 w 261072"/>
              <a:gd name="connsiteY72" fmla="*/ 184176 h 330200"/>
              <a:gd name="connsiteX73" fmla="*/ 675 w 261072"/>
              <a:gd name="connsiteY73" fmla="*/ 121030 h 330200"/>
              <a:gd name="connsiteX74" fmla="*/ 30923 w 261072"/>
              <a:gd name="connsiteY74" fmla="*/ 40781 h 330200"/>
              <a:gd name="connsiteX75" fmla="*/ 134819 w 261072"/>
              <a:gd name="connsiteY75" fmla="*/ 0 h 330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261072" h="330200">
                <a:moveTo>
                  <a:pt x="126399" y="143933"/>
                </a:moveTo>
                <a:cubicBezTo>
                  <a:pt x="117138" y="146579"/>
                  <a:pt x="111847" y="155840"/>
                  <a:pt x="114493" y="165100"/>
                </a:cubicBezTo>
                <a:cubicBezTo>
                  <a:pt x="115816" y="175684"/>
                  <a:pt x="125076" y="180975"/>
                  <a:pt x="135660" y="179652"/>
                </a:cubicBezTo>
                <a:cubicBezTo>
                  <a:pt x="146243" y="177006"/>
                  <a:pt x="151535" y="167746"/>
                  <a:pt x="148889" y="157162"/>
                </a:cubicBezTo>
                <a:cubicBezTo>
                  <a:pt x="146243" y="146579"/>
                  <a:pt x="136982" y="141287"/>
                  <a:pt x="126399" y="143933"/>
                </a:cubicBezTo>
                <a:close/>
                <a:moveTo>
                  <a:pt x="62158" y="142587"/>
                </a:moveTo>
                <a:cubicBezTo>
                  <a:pt x="59301" y="144030"/>
                  <a:pt x="57872" y="146916"/>
                  <a:pt x="59301" y="149803"/>
                </a:cubicBezTo>
                <a:cubicBezTo>
                  <a:pt x="60729" y="154132"/>
                  <a:pt x="65016" y="155575"/>
                  <a:pt x="67873" y="154132"/>
                </a:cubicBezTo>
                <a:cubicBezTo>
                  <a:pt x="70731" y="152689"/>
                  <a:pt x="72160" y="148359"/>
                  <a:pt x="70731" y="145473"/>
                </a:cubicBezTo>
                <a:cubicBezTo>
                  <a:pt x="69302" y="141143"/>
                  <a:pt x="66445" y="139700"/>
                  <a:pt x="62158" y="142587"/>
                </a:cubicBezTo>
                <a:close/>
                <a:moveTo>
                  <a:pt x="60253" y="111601"/>
                </a:moveTo>
                <a:cubicBezTo>
                  <a:pt x="57872" y="110807"/>
                  <a:pt x="54697" y="110807"/>
                  <a:pt x="50887" y="112077"/>
                </a:cubicBezTo>
                <a:cubicBezTo>
                  <a:pt x="47077" y="114617"/>
                  <a:pt x="43267" y="117157"/>
                  <a:pt x="41997" y="118427"/>
                </a:cubicBezTo>
                <a:cubicBezTo>
                  <a:pt x="41997" y="118427"/>
                  <a:pt x="41997" y="118427"/>
                  <a:pt x="47077" y="124777"/>
                </a:cubicBezTo>
                <a:cubicBezTo>
                  <a:pt x="48347" y="122237"/>
                  <a:pt x="49617" y="120967"/>
                  <a:pt x="52157" y="119697"/>
                </a:cubicBezTo>
                <a:cubicBezTo>
                  <a:pt x="54697" y="118427"/>
                  <a:pt x="55967" y="119697"/>
                  <a:pt x="57237" y="122237"/>
                </a:cubicBezTo>
                <a:cubicBezTo>
                  <a:pt x="58507" y="123507"/>
                  <a:pt x="57237" y="126047"/>
                  <a:pt x="57237" y="128587"/>
                </a:cubicBezTo>
                <a:cubicBezTo>
                  <a:pt x="55967" y="133667"/>
                  <a:pt x="55967" y="136207"/>
                  <a:pt x="57237" y="140017"/>
                </a:cubicBezTo>
                <a:lnTo>
                  <a:pt x="58507" y="141287"/>
                </a:lnTo>
                <a:cubicBezTo>
                  <a:pt x="58507" y="141287"/>
                  <a:pt x="58507" y="141287"/>
                  <a:pt x="66127" y="137477"/>
                </a:cubicBezTo>
                <a:cubicBezTo>
                  <a:pt x="66127" y="137477"/>
                  <a:pt x="66127" y="137477"/>
                  <a:pt x="64857" y="136207"/>
                </a:cubicBezTo>
                <a:cubicBezTo>
                  <a:pt x="63587" y="133667"/>
                  <a:pt x="63587" y="131127"/>
                  <a:pt x="64857" y="128587"/>
                </a:cubicBezTo>
                <a:cubicBezTo>
                  <a:pt x="66127" y="124777"/>
                  <a:pt x="67397" y="120967"/>
                  <a:pt x="64857" y="115887"/>
                </a:cubicBezTo>
                <a:cubicBezTo>
                  <a:pt x="64222" y="113982"/>
                  <a:pt x="62634" y="112395"/>
                  <a:pt x="60253" y="111601"/>
                </a:cubicBezTo>
                <a:close/>
                <a:moveTo>
                  <a:pt x="182967" y="102870"/>
                </a:moveTo>
                <a:cubicBezTo>
                  <a:pt x="177464" y="101600"/>
                  <a:pt x="171960" y="104140"/>
                  <a:pt x="170584" y="109220"/>
                </a:cubicBezTo>
                <a:cubicBezTo>
                  <a:pt x="170584" y="114300"/>
                  <a:pt x="173335" y="118110"/>
                  <a:pt x="178839" y="119380"/>
                </a:cubicBezTo>
                <a:cubicBezTo>
                  <a:pt x="184343" y="120650"/>
                  <a:pt x="188471" y="118110"/>
                  <a:pt x="189846" y="113030"/>
                </a:cubicBezTo>
                <a:cubicBezTo>
                  <a:pt x="191222" y="107950"/>
                  <a:pt x="188471" y="102870"/>
                  <a:pt x="182967" y="102870"/>
                </a:cubicBezTo>
                <a:close/>
                <a:moveTo>
                  <a:pt x="176934" y="50542"/>
                </a:moveTo>
                <a:cubicBezTo>
                  <a:pt x="176934" y="50542"/>
                  <a:pt x="176934" y="50542"/>
                  <a:pt x="178287" y="62513"/>
                </a:cubicBezTo>
                <a:cubicBezTo>
                  <a:pt x="180991" y="61183"/>
                  <a:pt x="185048" y="61183"/>
                  <a:pt x="189105" y="62513"/>
                </a:cubicBezTo>
                <a:cubicBezTo>
                  <a:pt x="194515" y="63843"/>
                  <a:pt x="195867" y="66503"/>
                  <a:pt x="194515" y="69163"/>
                </a:cubicBezTo>
                <a:cubicBezTo>
                  <a:pt x="194515" y="73154"/>
                  <a:pt x="190458" y="75814"/>
                  <a:pt x="186401" y="78474"/>
                </a:cubicBezTo>
                <a:cubicBezTo>
                  <a:pt x="180991" y="83794"/>
                  <a:pt x="178287" y="87785"/>
                  <a:pt x="176934" y="93105"/>
                </a:cubicBezTo>
                <a:cubicBezTo>
                  <a:pt x="176934" y="93105"/>
                  <a:pt x="176934" y="93105"/>
                  <a:pt x="176934" y="95765"/>
                </a:cubicBezTo>
                <a:cubicBezTo>
                  <a:pt x="176934" y="95765"/>
                  <a:pt x="176934" y="95765"/>
                  <a:pt x="190458" y="98425"/>
                </a:cubicBezTo>
                <a:cubicBezTo>
                  <a:pt x="190458" y="98425"/>
                  <a:pt x="190458" y="98425"/>
                  <a:pt x="190458" y="97095"/>
                </a:cubicBezTo>
                <a:cubicBezTo>
                  <a:pt x="191810" y="91775"/>
                  <a:pt x="193162" y="89115"/>
                  <a:pt x="198572" y="85124"/>
                </a:cubicBezTo>
                <a:cubicBezTo>
                  <a:pt x="203981" y="82464"/>
                  <a:pt x="209390" y="78474"/>
                  <a:pt x="210743" y="70494"/>
                </a:cubicBezTo>
                <a:cubicBezTo>
                  <a:pt x="213447" y="62513"/>
                  <a:pt x="208038" y="53202"/>
                  <a:pt x="194515" y="50542"/>
                </a:cubicBezTo>
                <a:cubicBezTo>
                  <a:pt x="187753" y="49212"/>
                  <a:pt x="180991" y="50542"/>
                  <a:pt x="176934" y="50542"/>
                </a:cubicBezTo>
                <a:close/>
                <a:moveTo>
                  <a:pt x="104071" y="44936"/>
                </a:moveTo>
                <a:cubicBezTo>
                  <a:pt x="90886" y="48873"/>
                  <a:pt x="80339" y="55435"/>
                  <a:pt x="73747" y="60685"/>
                </a:cubicBezTo>
                <a:cubicBezTo>
                  <a:pt x="73747" y="60685"/>
                  <a:pt x="73747" y="60685"/>
                  <a:pt x="85613" y="80370"/>
                </a:cubicBezTo>
                <a:cubicBezTo>
                  <a:pt x="89568" y="76433"/>
                  <a:pt x="97479" y="71183"/>
                  <a:pt x="102752" y="69871"/>
                </a:cubicBezTo>
                <a:cubicBezTo>
                  <a:pt x="113300" y="68559"/>
                  <a:pt x="118574" y="71183"/>
                  <a:pt x="119892" y="77745"/>
                </a:cubicBezTo>
                <a:cubicBezTo>
                  <a:pt x="121211" y="84307"/>
                  <a:pt x="118574" y="92181"/>
                  <a:pt x="113300" y="101367"/>
                </a:cubicBezTo>
                <a:cubicBezTo>
                  <a:pt x="108026" y="113178"/>
                  <a:pt x="106708" y="123677"/>
                  <a:pt x="109345" y="134175"/>
                </a:cubicBezTo>
                <a:cubicBezTo>
                  <a:pt x="109345" y="134175"/>
                  <a:pt x="109345" y="134175"/>
                  <a:pt x="110663" y="138112"/>
                </a:cubicBezTo>
                <a:cubicBezTo>
                  <a:pt x="110663" y="138112"/>
                  <a:pt x="110663" y="138112"/>
                  <a:pt x="137032" y="132863"/>
                </a:cubicBezTo>
                <a:cubicBezTo>
                  <a:pt x="137032" y="132863"/>
                  <a:pt x="137032" y="132863"/>
                  <a:pt x="135713" y="128926"/>
                </a:cubicBezTo>
                <a:cubicBezTo>
                  <a:pt x="134395" y="119740"/>
                  <a:pt x="134395" y="111866"/>
                  <a:pt x="139669" y="102679"/>
                </a:cubicBezTo>
                <a:cubicBezTo>
                  <a:pt x="144943" y="92181"/>
                  <a:pt x="151535" y="81682"/>
                  <a:pt x="148898" y="65934"/>
                </a:cubicBezTo>
                <a:cubicBezTo>
                  <a:pt x="144943" y="50186"/>
                  <a:pt x="129121" y="39687"/>
                  <a:pt x="104071" y="44936"/>
                </a:cubicBezTo>
                <a:close/>
                <a:moveTo>
                  <a:pt x="134819" y="0"/>
                </a:moveTo>
                <a:cubicBezTo>
                  <a:pt x="158491" y="0"/>
                  <a:pt x="194000" y="5262"/>
                  <a:pt x="221618" y="35519"/>
                </a:cubicBezTo>
                <a:cubicBezTo>
                  <a:pt x="238715" y="52622"/>
                  <a:pt x="251866" y="74986"/>
                  <a:pt x="247921" y="113137"/>
                </a:cubicBezTo>
                <a:cubicBezTo>
                  <a:pt x="246606" y="121030"/>
                  <a:pt x="236085" y="130238"/>
                  <a:pt x="243975" y="144709"/>
                </a:cubicBezTo>
                <a:cubicBezTo>
                  <a:pt x="243975" y="144709"/>
                  <a:pt x="261072" y="176282"/>
                  <a:pt x="261072" y="180229"/>
                </a:cubicBezTo>
                <a:cubicBezTo>
                  <a:pt x="261072" y="180229"/>
                  <a:pt x="261072" y="189438"/>
                  <a:pt x="246606" y="190753"/>
                </a:cubicBezTo>
                <a:cubicBezTo>
                  <a:pt x="246606" y="190753"/>
                  <a:pt x="242660" y="190753"/>
                  <a:pt x="243975" y="198646"/>
                </a:cubicBezTo>
                <a:cubicBezTo>
                  <a:pt x="243975" y="198646"/>
                  <a:pt x="243975" y="198646"/>
                  <a:pt x="243975" y="210486"/>
                </a:cubicBezTo>
                <a:cubicBezTo>
                  <a:pt x="243975" y="210486"/>
                  <a:pt x="243975" y="213117"/>
                  <a:pt x="237400" y="215748"/>
                </a:cubicBezTo>
                <a:cubicBezTo>
                  <a:pt x="237400" y="215748"/>
                  <a:pt x="236085" y="217064"/>
                  <a:pt x="237400" y="219695"/>
                </a:cubicBezTo>
                <a:cubicBezTo>
                  <a:pt x="237400" y="219695"/>
                  <a:pt x="241345" y="222326"/>
                  <a:pt x="236085" y="230219"/>
                </a:cubicBezTo>
                <a:cubicBezTo>
                  <a:pt x="233454" y="234166"/>
                  <a:pt x="229509" y="236797"/>
                  <a:pt x="232139" y="244690"/>
                </a:cubicBezTo>
                <a:cubicBezTo>
                  <a:pt x="232139" y="244690"/>
                  <a:pt x="234769" y="259161"/>
                  <a:pt x="229509" y="263108"/>
                </a:cubicBezTo>
                <a:cubicBezTo>
                  <a:pt x="229509" y="263108"/>
                  <a:pt x="222933" y="269685"/>
                  <a:pt x="196631" y="267054"/>
                </a:cubicBezTo>
                <a:cubicBezTo>
                  <a:pt x="187425" y="265739"/>
                  <a:pt x="171642" y="261792"/>
                  <a:pt x="161121" y="273632"/>
                </a:cubicBezTo>
                <a:cubicBezTo>
                  <a:pt x="161121" y="273632"/>
                  <a:pt x="137449" y="319676"/>
                  <a:pt x="136134" y="330200"/>
                </a:cubicBezTo>
                <a:cubicBezTo>
                  <a:pt x="136134" y="330200"/>
                  <a:pt x="95364" y="257846"/>
                  <a:pt x="45389" y="246006"/>
                </a:cubicBezTo>
                <a:cubicBezTo>
                  <a:pt x="45389" y="246006"/>
                  <a:pt x="57225" y="219695"/>
                  <a:pt x="32238" y="184176"/>
                </a:cubicBezTo>
                <a:cubicBezTo>
                  <a:pt x="32238" y="184176"/>
                  <a:pt x="1990" y="143394"/>
                  <a:pt x="675" y="121030"/>
                </a:cubicBezTo>
                <a:cubicBezTo>
                  <a:pt x="675" y="121030"/>
                  <a:pt x="-7216" y="82879"/>
                  <a:pt x="30923" y="40781"/>
                </a:cubicBezTo>
                <a:cubicBezTo>
                  <a:pt x="49335" y="19733"/>
                  <a:pt x="74322" y="0"/>
                  <a:pt x="134819"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false" vert="horz" wrap="square" lIns="91440" tIns="45720" rIns="91440" bIns="45720" numCol="1" spcCol="0" rtlCol="false" fromWordArt="false" anchor="ctr" anchorCtr="false" forceAA="false" compatLnSpc="true">
            <a:noAutofit/>
          </a:bodyPr>
          <a:lstStyle>
            <a:defPPr>
              <a:defRPr lang="zh-CN"/>
            </a:defPPr>
            <a:lvl1pPr marL="0" algn="l" defTabSz="914400" rtl="false" eaLnBrk="true" latinLnBrk="false" hangingPunct="true">
              <a:defRPr sz="1800" kern="1200">
                <a:solidFill>
                  <a:schemeClr val="lt1"/>
                </a:solidFill>
                <a:latin typeface="+mn-lt"/>
                <a:ea typeface="+mn-ea"/>
                <a:cs typeface="+mn-cs"/>
              </a:defRPr>
            </a:lvl1pPr>
            <a:lvl2pPr marL="457200" algn="l" defTabSz="914400" rtl="false" eaLnBrk="true" latinLnBrk="false" hangingPunct="true">
              <a:defRPr sz="1800" kern="1200">
                <a:solidFill>
                  <a:schemeClr val="lt1"/>
                </a:solidFill>
                <a:latin typeface="+mn-lt"/>
                <a:ea typeface="+mn-ea"/>
                <a:cs typeface="+mn-cs"/>
              </a:defRPr>
            </a:lvl2pPr>
            <a:lvl3pPr marL="914400" algn="l" defTabSz="914400" rtl="false" eaLnBrk="true" latinLnBrk="false" hangingPunct="true">
              <a:defRPr sz="1800" kern="1200">
                <a:solidFill>
                  <a:schemeClr val="lt1"/>
                </a:solidFill>
                <a:latin typeface="+mn-lt"/>
                <a:ea typeface="+mn-ea"/>
                <a:cs typeface="+mn-cs"/>
              </a:defRPr>
            </a:lvl3pPr>
            <a:lvl4pPr marL="1371600" algn="l" defTabSz="914400" rtl="false" eaLnBrk="true" latinLnBrk="false" hangingPunct="true">
              <a:defRPr sz="1800" kern="1200">
                <a:solidFill>
                  <a:schemeClr val="lt1"/>
                </a:solidFill>
                <a:latin typeface="+mn-lt"/>
                <a:ea typeface="+mn-ea"/>
                <a:cs typeface="+mn-cs"/>
              </a:defRPr>
            </a:lvl4pPr>
            <a:lvl5pPr marL="1828800" algn="l" defTabSz="914400" rtl="false" eaLnBrk="true" latinLnBrk="false" hangingPunct="true">
              <a:defRPr sz="1800" kern="1200">
                <a:solidFill>
                  <a:schemeClr val="lt1"/>
                </a:solidFill>
                <a:latin typeface="+mn-lt"/>
                <a:ea typeface="+mn-ea"/>
                <a:cs typeface="+mn-cs"/>
              </a:defRPr>
            </a:lvl5pPr>
            <a:lvl6pPr marL="2286000" algn="l" defTabSz="914400" rtl="false" eaLnBrk="true" latinLnBrk="false" hangingPunct="true">
              <a:defRPr sz="1800" kern="1200">
                <a:solidFill>
                  <a:schemeClr val="lt1"/>
                </a:solidFill>
                <a:latin typeface="+mn-lt"/>
                <a:ea typeface="+mn-ea"/>
                <a:cs typeface="+mn-cs"/>
              </a:defRPr>
            </a:lvl6pPr>
            <a:lvl7pPr marL="2743200" algn="l" defTabSz="914400" rtl="false" eaLnBrk="true" latinLnBrk="false" hangingPunct="true">
              <a:defRPr sz="1800" kern="1200">
                <a:solidFill>
                  <a:schemeClr val="lt1"/>
                </a:solidFill>
                <a:latin typeface="+mn-lt"/>
                <a:ea typeface="+mn-ea"/>
                <a:cs typeface="+mn-cs"/>
              </a:defRPr>
            </a:lvl7pPr>
            <a:lvl8pPr marL="3200400" algn="l" defTabSz="914400" rtl="false" eaLnBrk="true" latinLnBrk="false" hangingPunct="true">
              <a:defRPr sz="1800" kern="1200">
                <a:solidFill>
                  <a:schemeClr val="lt1"/>
                </a:solidFill>
                <a:latin typeface="+mn-lt"/>
                <a:ea typeface="+mn-ea"/>
                <a:cs typeface="+mn-cs"/>
              </a:defRPr>
            </a:lvl8pPr>
            <a:lvl9pPr marL="3657600" algn="l" defTabSz="914400" rtl="false" eaLnBrk="true" latinLnBrk="false" hangingPunct="true">
              <a:defRPr sz="1800" kern="1200">
                <a:solidFill>
                  <a:schemeClr val="lt1"/>
                </a:solidFill>
                <a:latin typeface="+mn-lt"/>
                <a:ea typeface="+mn-ea"/>
                <a:cs typeface="+mn-cs"/>
              </a:defRPr>
            </a:lvl9pPr>
          </a:lstStyle>
          <a:p>
            <a:pPr algn="ctr"/>
            <a:endParaRPr lang="zh-CN">
              <a:latin typeface="默认字体"/>
              <a:ea typeface="默认字体"/>
              <a:cs typeface="+mn-cs"/>
              <a:sym typeface="思源宋体 CN"/>
            </a:endParaRPr>
          </a:p>
        </p:txBody>
      </p:sp>
      <p:sp>
        <p:nvSpPr>
          <p:cNvPr id="144" name="" descr="{&quot;isTemplate&quot;:true,&quot;type&quot;:&quot;title&quot;,&quot;canOmit&quot;:false,&quot;range&quot;:0}"/>
          <p:cNvSpPr txBox="true"/>
          <p:nvPr/>
        </p:nvSpPr>
        <p:spPr>
          <a:xfrm rot="0" flipH="false" flipV="false">
            <a:off x="660396" y="418039"/>
            <a:ext cx="10668000" cy="520700"/>
          </a:xfrm>
          <a:prstGeom prst="rect">
            <a:avLst/>
          </a:prstGeom>
          <a:noFill/>
        </p:spPr>
        <p:txBody>
          <a:bodyPr wrap="square" lIns="90000" tIns="46800" rIns="90000" bIns="46800" rtlCol="false" anchor="b" anchorCtr="false">
            <a:spAutoFit/>
          </a:bodyPr>
          <a:lstStyle/>
          <a:p>
            <a:pPr marL="0" indent="0" algn="l">
              <a:lnSpc>
                <a:spcPct val="100000"/>
              </a:lnSpc>
              <a:buNone/>
            </a:pPr>
            <a:r>
              <a:rPr lang="zh-CN" sz="2800" b="true">
                <a:latin typeface="默认字体"/>
                <a:ea typeface="默认字体"/>
                <a:cs typeface="+mn-cs"/>
              </a:rPr>
              <a:t>特殊问题处理机制</a:t>
            </a:r>
            <a:endParaRPr lang="en-US" sz="2800" b="true">
              <a:latin typeface="默认字体"/>
              <a:ea typeface="默认字体"/>
              <a:cs typeface="+mn-cs"/>
            </a:endParaRPr>
          </a:p>
        </p:txBody>
      </p:sp>
    </p:spTree>
  </p:cSld>
  <p:clrMapOvr>
    <a:masterClrMapping/>
  </p:clrMapOvr>
</p:sld>
</file>

<file path=ppt/slides/slide15.xml><?xml version="1.0" encoding="utf-8"?>
<p:sld xmlns:a="http://schemas.openxmlformats.org/drawingml/2006/main" xmlns:p="http://schemas.openxmlformats.org/presentationml/2006/main">
  <p:cSld>
    <p:spTree>
      <p:nvGrpSpPr>
        <p:cNvPr id="145" name="" descr="{&quot;isTemplate&quot;:true,&quot;type&quot;:2,&quot;originSlideId&quot;:&quot;000006&quot;}"/>
        <p:cNvGrpSpPr/>
        <p:nvPr/>
      </p:nvGrpSpPr>
      <p:grpSpPr>
        <a:xfrm>
          <a:off x="0" y="0"/>
          <a:ext cx="0" cy="0"/>
          <a:chOff x="0" y="0"/>
          <a:chExt cx="0" cy="0"/>
        </a:xfrm>
      </p:grpSpPr>
      <p:sp>
        <p:nvSpPr>
          <p:cNvPr id="146" name="标题 3" descr="{&quot;isTemplate&quot;:true,&quot;type&quot;:&quot;title&quot;,&quot;canOmit&quot;:false,&quot;range&quot;:0}"/>
          <p:cNvSpPr>
            <a:spLocks noGrp="true"/>
          </p:cNvSpPr>
          <p:nvPr>
            <p:ph type="title" idx="4294967295"/>
          </p:nvPr>
        </p:nvSpPr>
        <p:spPr>
          <a:xfrm rot="0" flipH="false" flipV="false">
            <a:off x="838200" y="3234402"/>
            <a:ext cx="10515600" cy="1325563"/>
          </a:xfrm>
          <a:prstGeom prst="rect"/>
        </p:spPr>
        <p:txBody>
          <a:bodyPr anchor="t"/>
          <a:lstStyle/>
          <a:p>
            <a:pPr marL="0" indent="0" algn="ctr">
              <a:lnSpc>
                <a:spcPct val="100000"/>
              </a:lnSpc>
              <a:buNone/>
            </a:pPr>
            <a:r>
              <a:rPr lang="zh-CN" sz="6000" b="true">
                <a:solidFill>
                  <a:srgbClr val="000000">
                    <a:alpha val="100000"/>
                  </a:srgbClr>
                </a:solidFill>
                <a:latin typeface="Arial"/>
                <a:ea typeface="微软雅黑"/>
                <a:cs typeface="+mj-cs"/>
              </a:rPr>
              <a:t>公共事务管理功能拓展</a:t>
            </a:r>
            <a:endParaRPr lang="zh-CN" sz="6000">
              <a:solidFill>
                <a:srgbClr val="080808">
                  <a:alpha val="100000"/>
                </a:srgbClr>
              </a:solidFill>
            </a:endParaRPr>
          </a:p>
        </p:txBody>
      </p:sp>
      <p:sp>
        <p:nvSpPr>
          <p:cNvPr id="147" name="椭圆 8"/>
          <p:cNvSpPr/>
          <p:nvPr/>
        </p:nvSpPr>
        <p:spPr>
          <a:xfrm>
            <a:off x="5183371" y="2106466"/>
            <a:ext cx="514350" cy="514350"/>
          </a:xfrm>
          <a:prstGeom prst="ellipse">
            <a:avLst/>
          </a:prstGeom>
          <a:gradFill flip="none" rotWithShape="true">
            <a:gsLst>
              <a:gs pos="7000">
                <a:schemeClr val="accent1">
                  <a:lumMod val="5000"/>
                  <a:lumOff val="95000"/>
                  <a:alpha val="0"/>
                </a:schemeClr>
              </a:gs>
              <a:gs pos="100000">
                <a:schemeClr val="accent1">
                  <a:lumMod val="30000"/>
                  <a:lumOff val="70000"/>
                  <a:alpha val="60000"/>
                </a:schemeClr>
              </a:gs>
            </a:gsLst>
            <a:lin ang="0" scaled="true"/>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false" anchor="ctr">
            <a:noAutofit/>
          </a:bodyPr>
          <a:lstStyle/>
          <a:p>
            <a:pPr marL="0" marR="0" lvl="0" indent="0" algn="ctr" defTabSz="914400" rtl="false" eaLnBrk="true" fontAlgn="auto" latinLnBrk="false" hangingPunct="true">
              <a:lnSpc>
                <a:spcPct val="100000"/>
              </a:lnSpc>
              <a:spcBef>
                <a:spcPts val="0"/>
              </a:spcBef>
              <a:spcAft>
                <a:spcPts val="0"/>
              </a:spcAft>
              <a:buClrTx/>
              <a:buSzTx/>
              <a:buFontTx/>
              <a:buNone/>
              <a:tabLst/>
              <a:defRPr/>
            </a:pPr>
            <a:endParaRPr kumimoji="false" lang="zh-CN" altLang="en-US" sz="1800" b="false" i="false" u="none" strike="noStrike" kern="1200" cap="none" spc="0" normalizeH="false" baseline="0" noProof="false">
              <a:ln>
                <a:noFill/>
              </a:ln>
              <a:solidFill>
                <a:srgbClr val="FFFFFF"/>
              </a:solidFill>
              <a:effectLst/>
              <a:uLnTx/>
              <a:uFillTx/>
              <a:latin typeface="Arial"/>
              <a:ea typeface="微软雅黑"/>
              <a:cs typeface="+mn-cs"/>
            </a:endParaRPr>
          </a:p>
        </p:txBody>
      </p:sp>
      <p:sp>
        <p:nvSpPr>
          <p:cNvPr id="148" name="文本框 6"/>
          <p:cNvSpPr txBox="true"/>
          <p:nvPr/>
        </p:nvSpPr>
        <p:spPr>
          <a:xfrm rot="0" flipH="false" flipV="false">
            <a:off x="5373070" y="2363641"/>
            <a:ext cx="1942130" cy="951057"/>
          </a:xfrm>
          <a:prstGeom prst="rect">
            <a:avLst/>
          </a:prstGeom>
        </p:spPr>
        <p:txBody>
          <a:bodyPr vert="horz" lIns="91440" tIns="45720" rIns="91440" bIns="45720" rtlCol="false" anchor="b">
            <a:noAutofit/>
          </a:bodyPr>
          <a:lstStyle>
            <a:lvl1pPr algn="l" defTabSz="914400" rtl="false" eaLnBrk="true" latinLnBrk="false" hangingPunct="true">
              <a:lnSpc>
                <a:spcPct val="90000"/>
              </a:lnSpc>
              <a:spcBef>
                <a:spcPct val="1"/>
              </a:spcBef>
              <a:buNone/>
              <a:defRPr lang="zh-CN" altLang="en-US" sz="2400" b="true" kern="1200">
                <a:solidFill>
                  <a:schemeClr val="tx1"/>
                </a:solidFill>
                <a:latin typeface="+mj-lt"/>
                <a:ea typeface="+mj-ea"/>
                <a:cs typeface="+mj-cs"/>
              </a:defRPr>
            </a:lvl1pPr>
          </a:lstStyle>
          <a:p>
            <a:pPr marL="0" marR="0" lvl="0" indent="0" algn="l" defTabSz="914400" rtl="false" eaLnBrk="true" fontAlgn="auto" latinLnBrk="false" hangingPunct="true">
              <a:lnSpc>
                <a:spcPct val="100000"/>
              </a:lnSpc>
              <a:spcBef>
                <a:spcPts val="0"/>
              </a:spcBef>
              <a:spcAft>
                <a:spcPts val="0"/>
              </a:spcAft>
              <a:buClrTx/>
              <a:buSzPct val="25000"/>
              <a:buFontTx/>
              <a:buNone/>
              <a:tabLst/>
              <a:defRPr/>
            </a:pPr>
            <a:r>
              <a:rPr kumimoji="false" lang="en-GB" altLang="zh-CN" sz="6600" b="true" i="false" u="none" strike="noStrike" kern="1200" cap="none" spc="0" normalizeH="false" baseline="0" noProof="false" dirty="false">
                <a:ln>
                  <a:noFill/>
                </a:ln>
                <a:solidFill>
                  <a:srgbClr val="0053F9"/>
                </a:solidFill>
                <a:effectLst/>
                <a:uLnTx/>
                <a:uFillTx/>
                <a:latin typeface="Arial Black" panose="020B0604020202020204" pitchFamily="34" charset="0"/>
                <a:ea typeface="微软雅黑"/>
                <a:cs typeface="Arial Black" panose="020B0604020202020204" pitchFamily="34" charset="0"/>
              </a:rPr>
              <a:t>04.</a:t>
            </a:r>
            <a:endParaRPr kumimoji="false" lang="en-GB" altLang="en-US" sz="6600" b="true" i="false" u="none" strike="noStrike" kern="1200" cap="none" spc="0" normalizeH="false" baseline="0" noProof="false" dirty="false">
              <a:ln>
                <a:noFill/>
              </a:ln>
              <a:solidFill>
                <a:srgbClr val="0053F9"/>
              </a:solidFill>
              <a:effectLst/>
              <a:uLnTx/>
              <a:uFillTx/>
              <a:latin typeface="Arial Black" panose="020B0604020202020204" pitchFamily="34" charset="0"/>
              <a:ea typeface="微软雅黑"/>
              <a:cs typeface="Arial Black" panose="020B0604020202020204" pitchFamily="34" charset="0"/>
            </a:endParaRPr>
          </a:p>
        </p:txBody>
      </p:sp>
    </p:spTree>
  </p:cSld>
  <p:clrMapOvr>
    <a:masterClrMapping/>
  </p:clrMapOvr>
</p:sld>
</file>

<file path=ppt/slides/slide16.xml><?xml version="1.0" encoding="utf-8"?>
<p:sld xmlns:a="http://schemas.openxmlformats.org/drawingml/2006/main" xmlns:p="http://schemas.openxmlformats.org/presentationml/2006/main">
  <p:cSld>
    <p:spTree>
      <p:nvGrpSpPr>
        <p:cNvPr id="149" name="" descr="{&quot;isTemplate&quot;:true,&quot;type&quot;:&quot;page&quot;,&quot;originSlideId&quot;:&quot;83675fdb&quot;}"/>
        <p:cNvGrpSpPr/>
        <p:nvPr/>
      </p:nvGrpSpPr>
      <p:grpSpPr>
        <a:xfrm>
          <a:off x="0" y="0"/>
          <a:ext cx="0" cy="0"/>
          <a:chOff x="0" y="0"/>
          <a:chExt cx="0" cy="0"/>
        </a:xfrm>
      </p:grpSpPr>
      <p:grpSp>
        <p:nvGrpSpPr>
          <p:cNvPr id="150" name="组合 5"/>
          <p:cNvGrpSpPr/>
          <p:nvPr/>
        </p:nvGrpSpPr>
        <p:grpSpPr>
          <a:xfrm>
            <a:off x="4282440" y="1917066"/>
            <a:ext cx="3626485" cy="3623946"/>
            <a:chOff x="5116" y="2236"/>
            <a:chExt cx="4169" cy="4166"/>
          </a:xfrm>
        </p:grpSpPr>
        <p:sp>
          <p:nvSpPr>
            <p:cNvPr id="151" name="任意多边形: 形状 26"/>
            <p:cNvSpPr/>
            <p:nvPr/>
          </p:nvSpPr>
          <p:spPr>
            <a:xfrm>
              <a:off x="5116" y="2236"/>
              <a:ext cx="4169" cy="4166"/>
            </a:xfrm>
            <a:custGeom>
              <a:avLst/>
              <a:gdLst>
                <a:gd name="connsiteX0" fmla="*/ 975803 w 3529462"/>
                <a:gd name="connsiteY0" fmla="*/ 372698 h 3527426"/>
                <a:gd name="connsiteX1" fmla="*/ 372699 w 3529462"/>
                <a:gd name="connsiteY1" fmla="*/ 975802 h 3527426"/>
                <a:gd name="connsiteX2" fmla="*/ 854256 w 3529462"/>
                <a:gd name="connsiteY2" fmla="*/ 1566653 h 3527426"/>
                <a:gd name="connsiteX3" fmla="*/ 960508 w 3529462"/>
                <a:gd name="connsiteY3" fmla="*/ 1577364 h 3527426"/>
                <a:gd name="connsiteX4" fmla="*/ 975803 w 3529462"/>
                <a:gd name="connsiteY4" fmla="*/ 1575822 h 3527426"/>
                <a:gd name="connsiteX5" fmla="*/ 975803 w 3529462"/>
                <a:gd name="connsiteY5" fmla="*/ 1578906 h 3527426"/>
                <a:gd name="connsiteX6" fmla="*/ 975803 w 3529462"/>
                <a:gd name="connsiteY6" fmla="*/ 1948520 h 3527426"/>
                <a:gd name="connsiteX7" fmla="*/ 975803 w 3529462"/>
                <a:gd name="connsiteY7" fmla="*/ 1951604 h 3527426"/>
                <a:gd name="connsiteX8" fmla="*/ 960506 w 3529462"/>
                <a:gd name="connsiteY8" fmla="*/ 1950062 h 3527426"/>
                <a:gd name="connsiteX9" fmla="*/ 854256 w 3529462"/>
                <a:gd name="connsiteY9" fmla="*/ 1960773 h 3527426"/>
                <a:gd name="connsiteX10" fmla="*/ 372699 w 3529462"/>
                <a:gd name="connsiteY10" fmla="*/ 2551624 h 3527426"/>
                <a:gd name="connsiteX11" fmla="*/ 975803 w 3529462"/>
                <a:gd name="connsiteY11" fmla="*/ 3154728 h 3527426"/>
                <a:gd name="connsiteX12" fmla="*/ 1566654 w 3529462"/>
                <a:gd name="connsiteY12" fmla="*/ 2673171 h 3527426"/>
                <a:gd name="connsiteX13" fmla="*/ 1578208 w 3529462"/>
                <a:gd name="connsiteY13" fmla="*/ 2558561 h 3527426"/>
                <a:gd name="connsiteX14" fmla="*/ 1577857 w 3529462"/>
                <a:gd name="connsiteY14" fmla="*/ 2551624 h 3527426"/>
                <a:gd name="connsiteX15" fmla="*/ 1578030 w 3529462"/>
                <a:gd name="connsiteY15" fmla="*/ 2548195 h 3527426"/>
                <a:gd name="connsiteX16" fmla="*/ 1578561 w 3529462"/>
                <a:gd name="connsiteY16" fmla="*/ 2548195 h 3527426"/>
                <a:gd name="connsiteX17" fmla="*/ 1950901 w 3529462"/>
                <a:gd name="connsiteY17" fmla="*/ 2548195 h 3527426"/>
                <a:gd name="connsiteX18" fmla="*/ 1951432 w 3529462"/>
                <a:gd name="connsiteY18" fmla="*/ 2548195 h 3527426"/>
                <a:gd name="connsiteX19" fmla="*/ 1951605 w 3529462"/>
                <a:gd name="connsiteY19" fmla="*/ 2551624 h 3527426"/>
                <a:gd name="connsiteX20" fmla="*/ 1951255 w 3529462"/>
                <a:gd name="connsiteY20" fmla="*/ 2558561 h 3527426"/>
                <a:gd name="connsiteX21" fmla="*/ 1962809 w 3529462"/>
                <a:gd name="connsiteY21" fmla="*/ 2673171 h 3527426"/>
                <a:gd name="connsiteX22" fmla="*/ 2553660 w 3529462"/>
                <a:gd name="connsiteY22" fmla="*/ 3154728 h 3527426"/>
                <a:gd name="connsiteX23" fmla="*/ 3156764 w 3529462"/>
                <a:gd name="connsiteY23" fmla="*/ 2551624 h 3527426"/>
                <a:gd name="connsiteX24" fmla="*/ 2675206 w 3529462"/>
                <a:gd name="connsiteY24" fmla="*/ 1960773 h 3527426"/>
                <a:gd name="connsiteX25" fmla="*/ 2574043 w 3529462"/>
                <a:gd name="connsiteY25" fmla="*/ 1950575 h 3527426"/>
                <a:gd name="connsiteX26" fmla="*/ 2553660 w 3529462"/>
                <a:gd name="connsiteY26" fmla="*/ 1951604 h 3527426"/>
                <a:gd name="connsiteX27" fmla="*/ 2553660 w 3529462"/>
                <a:gd name="connsiteY27" fmla="*/ 1948520 h 3527426"/>
                <a:gd name="connsiteX28" fmla="*/ 2553660 w 3529462"/>
                <a:gd name="connsiteY28" fmla="*/ 1578906 h 3527426"/>
                <a:gd name="connsiteX29" fmla="*/ 2553660 w 3529462"/>
                <a:gd name="connsiteY29" fmla="*/ 1575822 h 3527426"/>
                <a:gd name="connsiteX30" fmla="*/ 2574041 w 3529462"/>
                <a:gd name="connsiteY30" fmla="*/ 1576851 h 3527426"/>
                <a:gd name="connsiteX31" fmla="*/ 2675206 w 3529462"/>
                <a:gd name="connsiteY31" fmla="*/ 1566653 h 3527426"/>
                <a:gd name="connsiteX32" fmla="*/ 3156764 w 3529462"/>
                <a:gd name="connsiteY32" fmla="*/ 975802 h 3527426"/>
                <a:gd name="connsiteX33" fmla="*/ 2553660 w 3529462"/>
                <a:gd name="connsiteY33" fmla="*/ 372698 h 3527426"/>
                <a:gd name="connsiteX34" fmla="*/ 1962809 w 3529462"/>
                <a:gd name="connsiteY34" fmla="*/ 854256 h 3527426"/>
                <a:gd name="connsiteX35" fmla="*/ 1951255 w 3529462"/>
                <a:gd name="connsiteY35" fmla="*/ 968866 h 3527426"/>
                <a:gd name="connsiteX36" fmla="*/ 1951605 w 3529462"/>
                <a:gd name="connsiteY36" fmla="*/ 975802 h 3527426"/>
                <a:gd name="connsiteX37" fmla="*/ 1951432 w 3529462"/>
                <a:gd name="connsiteY37" fmla="*/ 979231 h 3527426"/>
                <a:gd name="connsiteX38" fmla="*/ 1950901 w 3529462"/>
                <a:gd name="connsiteY38" fmla="*/ 979231 h 3527426"/>
                <a:gd name="connsiteX39" fmla="*/ 1578561 w 3529462"/>
                <a:gd name="connsiteY39" fmla="*/ 979231 h 3527426"/>
                <a:gd name="connsiteX40" fmla="*/ 1578030 w 3529462"/>
                <a:gd name="connsiteY40" fmla="*/ 979231 h 3527426"/>
                <a:gd name="connsiteX41" fmla="*/ 1577857 w 3529462"/>
                <a:gd name="connsiteY41" fmla="*/ 975802 h 3527426"/>
                <a:gd name="connsiteX42" fmla="*/ 1578208 w 3529462"/>
                <a:gd name="connsiteY42" fmla="*/ 968866 h 3527426"/>
                <a:gd name="connsiteX43" fmla="*/ 1566654 w 3529462"/>
                <a:gd name="connsiteY43" fmla="*/ 854256 h 3527426"/>
                <a:gd name="connsiteX44" fmla="*/ 975803 w 3529462"/>
                <a:gd name="connsiteY44" fmla="*/ 372698 h 3527426"/>
                <a:gd name="connsiteX45" fmla="*/ 975803 w 3529462"/>
                <a:gd name="connsiteY45" fmla="*/ 0 h 3527426"/>
                <a:gd name="connsiteX46" fmla="*/ 1665799 w 3529462"/>
                <a:gd name="connsiteY46" fmla="*/ 285806 h 3527426"/>
                <a:gd name="connsiteX47" fmla="*/ 1764731 w 3529462"/>
                <a:gd name="connsiteY47" fmla="*/ 405712 h 3527426"/>
                <a:gd name="connsiteX48" fmla="*/ 1863663 w 3529462"/>
                <a:gd name="connsiteY48" fmla="*/ 285806 h 3527426"/>
                <a:gd name="connsiteX49" fmla="*/ 2553660 w 3529462"/>
                <a:gd name="connsiteY49" fmla="*/ 0 h 3527426"/>
                <a:gd name="connsiteX50" fmla="*/ 3529462 w 3529462"/>
                <a:gd name="connsiteY50" fmla="*/ 975802 h 3527426"/>
                <a:gd name="connsiteX51" fmla="*/ 3243656 w 3529462"/>
                <a:gd name="connsiteY51" fmla="*/ 1665798 h 3527426"/>
                <a:gd name="connsiteX52" fmla="*/ 3124983 w 3529462"/>
                <a:gd name="connsiteY52" fmla="*/ 1763713 h 3527426"/>
                <a:gd name="connsiteX53" fmla="*/ 3243656 w 3529462"/>
                <a:gd name="connsiteY53" fmla="*/ 1861628 h 3527426"/>
                <a:gd name="connsiteX54" fmla="*/ 3529462 w 3529462"/>
                <a:gd name="connsiteY54" fmla="*/ 2551624 h 3527426"/>
                <a:gd name="connsiteX55" fmla="*/ 2553660 w 3529462"/>
                <a:gd name="connsiteY55" fmla="*/ 3527426 h 3527426"/>
                <a:gd name="connsiteX56" fmla="*/ 1863663 w 3529462"/>
                <a:gd name="connsiteY56" fmla="*/ 3241620 h 3527426"/>
                <a:gd name="connsiteX57" fmla="*/ 1764731 w 3529462"/>
                <a:gd name="connsiteY57" fmla="*/ 3121714 h 3527426"/>
                <a:gd name="connsiteX58" fmla="*/ 1665799 w 3529462"/>
                <a:gd name="connsiteY58" fmla="*/ 3241620 h 3527426"/>
                <a:gd name="connsiteX59" fmla="*/ 975803 w 3529462"/>
                <a:gd name="connsiteY59" fmla="*/ 3527426 h 3527426"/>
                <a:gd name="connsiteX60" fmla="*/ 0 w 3529462"/>
                <a:gd name="connsiteY60" fmla="*/ 2551624 h 3527426"/>
                <a:gd name="connsiteX61" fmla="*/ 285806 w 3529462"/>
                <a:gd name="connsiteY61" fmla="*/ 1861628 h 3527426"/>
                <a:gd name="connsiteX62" fmla="*/ 404480 w 3529462"/>
                <a:gd name="connsiteY62" fmla="*/ 1763713 h 3527426"/>
                <a:gd name="connsiteX63" fmla="*/ 285806 w 3529462"/>
                <a:gd name="connsiteY63" fmla="*/ 1665798 h 3527426"/>
                <a:gd name="connsiteX64" fmla="*/ 0 w 3529462"/>
                <a:gd name="connsiteY64" fmla="*/ 975802 h 3527426"/>
                <a:gd name="connsiteX65" fmla="*/ 975803 w 3529462"/>
                <a:gd name="connsiteY65" fmla="*/ 0 h 3527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3529462" h="3527426">
                  <a:moveTo>
                    <a:pt x="975803" y="372698"/>
                  </a:moveTo>
                  <a:cubicBezTo>
                    <a:pt x="642718" y="372698"/>
                    <a:pt x="372699" y="642717"/>
                    <a:pt x="372699" y="975802"/>
                  </a:cubicBezTo>
                  <a:cubicBezTo>
                    <a:pt x="372699" y="1267252"/>
                    <a:pt x="579432" y="1510416"/>
                    <a:pt x="854256" y="1566653"/>
                  </a:cubicBezTo>
                  <a:lnTo>
                    <a:pt x="960508" y="1577364"/>
                  </a:lnTo>
                  <a:lnTo>
                    <a:pt x="975803" y="1575822"/>
                  </a:lnTo>
                  <a:lnTo>
                    <a:pt x="975803" y="1578906"/>
                  </a:lnTo>
                  <a:lnTo>
                    <a:pt x="975803" y="1948520"/>
                  </a:lnTo>
                  <a:lnTo>
                    <a:pt x="975803" y="1951604"/>
                  </a:lnTo>
                  <a:lnTo>
                    <a:pt x="960506" y="1950062"/>
                  </a:lnTo>
                  <a:lnTo>
                    <a:pt x="854256" y="1960773"/>
                  </a:lnTo>
                  <a:cubicBezTo>
                    <a:pt x="579432" y="2017010"/>
                    <a:pt x="372699" y="2260175"/>
                    <a:pt x="372699" y="2551624"/>
                  </a:cubicBezTo>
                  <a:cubicBezTo>
                    <a:pt x="372699" y="2884709"/>
                    <a:pt x="642718" y="3154728"/>
                    <a:pt x="975803" y="3154728"/>
                  </a:cubicBezTo>
                  <a:cubicBezTo>
                    <a:pt x="1267252" y="3154728"/>
                    <a:pt x="1510417" y="2947995"/>
                    <a:pt x="1566654" y="2673171"/>
                  </a:cubicBezTo>
                  <a:lnTo>
                    <a:pt x="1578208" y="2558561"/>
                  </a:lnTo>
                  <a:lnTo>
                    <a:pt x="1577857" y="2551624"/>
                  </a:lnTo>
                  <a:lnTo>
                    <a:pt x="1578030" y="2548195"/>
                  </a:lnTo>
                  <a:lnTo>
                    <a:pt x="1578561" y="2548195"/>
                  </a:lnTo>
                  <a:lnTo>
                    <a:pt x="1950901" y="2548195"/>
                  </a:lnTo>
                  <a:lnTo>
                    <a:pt x="1951432" y="2548195"/>
                  </a:lnTo>
                  <a:lnTo>
                    <a:pt x="1951605" y="2551624"/>
                  </a:lnTo>
                  <a:lnTo>
                    <a:pt x="1951255" y="2558561"/>
                  </a:lnTo>
                  <a:lnTo>
                    <a:pt x="1962809" y="2673171"/>
                  </a:lnTo>
                  <a:cubicBezTo>
                    <a:pt x="2019046" y="2947995"/>
                    <a:pt x="2262210" y="3154728"/>
                    <a:pt x="2553660" y="3154728"/>
                  </a:cubicBezTo>
                  <a:cubicBezTo>
                    <a:pt x="2886745" y="3154728"/>
                    <a:pt x="3156764" y="2884709"/>
                    <a:pt x="3156764" y="2551624"/>
                  </a:cubicBezTo>
                  <a:cubicBezTo>
                    <a:pt x="3156764" y="2260175"/>
                    <a:pt x="2950030" y="2017010"/>
                    <a:pt x="2675206" y="1960773"/>
                  </a:cubicBezTo>
                  <a:lnTo>
                    <a:pt x="2574043" y="1950575"/>
                  </a:lnTo>
                  <a:lnTo>
                    <a:pt x="2553660" y="1951604"/>
                  </a:lnTo>
                  <a:lnTo>
                    <a:pt x="2553660" y="1948520"/>
                  </a:lnTo>
                  <a:lnTo>
                    <a:pt x="2553660" y="1578906"/>
                  </a:lnTo>
                  <a:lnTo>
                    <a:pt x="2553660" y="1575822"/>
                  </a:lnTo>
                  <a:lnTo>
                    <a:pt x="2574041" y="1576851"/>
                  </a:lnTo>
                  <a:lnTo>
                    <a:pt x="2675206" y="1566653"/>
                  </a:lnTo>
                  <a:cubicBezTo>
                    <a:pt x="2950030" y="1510416"/>
                    <a:pt x="3156764" y="1267252"/>
                    <a:pt x="3156764" y="975802"/>
                  </a:cubicBezTo>
                  <a:cubicBezTo>
                    <a:pt x="3156764" y="642717"/>
                    <a:pt x="2886745" y="372698"/>
                    <a:pt x="2553660" y="372698"/>
                  </a:cubicBezTo>
                  <a:cubicBezTo>
                    <a:pt x="2262210" y="372698"/>
                    <a:pt x="2019046" y="579432"/>
                    <a:pt x="1962809" y="854256"/>
                  </a:cubicBezTo>
                  <a:lnTo>
                    <a:pt x="1951255" y="968866"/>
                  </a:lnTo>
                  <a:lnTo>
                    <a:pt x="1951605" y="975802"/>
                  </a:lnTo>
                  <a:lnTo>
                    <a:pt x="1951432" y="979231"/>
                  </a:lnTo>
                  <a:lnTo>
                    <a:pt x="1950901" y="979231"/>
                  </a:lnTo>
                  <a:lnTo>
                    <a:pt x="1578561" y="979231"/>
                  </a:lnTo>
                  <a:lnTo>
                    <a:pt x="1578030" y="979231"/>
                  </a:lnTo>
                  <a:lnTo>
                    <a:pt x="1577857" y="975802"/>
                  </a:lnTo>
                  <a:lnTo>
                    <a:pt x="1578208" y="968866"/>
                  </a:lnTo>
                  <a:lnTo>
                    <a:pt x="1566654" y="854256"/>
                  </a:lnTo>
                  <a:cubicBezTo>
                    <a:pt x="1510417" y="579432"/>
                    <a:pt x="1267252" y="372698"/>
                    <a:pt x="975803" y="372698"/>
                  </a:cubicBezTo>
                  <a:close/>
                  <a:moveTo>
                    <a:pt x="975803" y="0"/>
                  </a:moveTo>
                  <a:cubicBezTo>
                    <a:pt x="1245263" y="0"/>
                    <a:pt x="1489214" y="109221"/>
                    <a:pt x="1665799" y="285806"/>
                  </a:cubicBezTo>
                  <a:lnTo>
                    <a:pt x="1764731" y="405712"/>
                  </a:lnTo>
                  <a:lnTo>
                    <a:pt x="1863663" y="285806"/>
                  </a:lnTo>
                  <a:cubicBezTo>
                    <a:pt x="2040249" y="109221"/>
                    <a:pt x="2284199" y="0"/>
                    <a:pt x="2553660" y="0"/>
                  </a:cubicBezTo>
                  <a:cubicBezTo>
                    <a:pt x="3092581" y="0"/>
                    <a:pt x="3529462" y="436882"/>
                    <a:pt x="3529462" y="975802"/>
                  </a:cubicBezTo>
                  <a:cubicBezTo>
                    <a:pt x="3529462" y="1245262"/>
                    <a:pt x="3420242" y="1489213"/>
                    <a:pt x="3243656" y="1665798"/>
                  </a:cubicBezTo>
                  <a:lnTo>
                    <a:pt x="3124983" y="1763713"/>
                  </a:lnTo>
                  <a:lnTo>
                    <a:pt x="3243656" y="1861628"/>
                  </a:lnTo>
                  <a:cubicBezTo>
                    <a:pt x="3420242" y="2038214"/>
                    <a:pt x="3529462" y="2282164"/>
                    <a:pt x="3529462" y="2551624"/>
                  </a:cubicBezTo>
                  <a:cubicBezTo>
                    <a:pt x="3529462" y="3090545"/>
                    <a:pt x="3092581" y="3527426"/>
                    <a:pt x="2553660" y="3527426"/>
                  </a:cubicBezTo>
                  <a:cubicBezTo>
                    <a:pt x="2284199" y="3527426"/>
                    <a:pt x="2040249" y="3418206"/>
                    <a:pt x="1863663" y="3241620"/>
                  </a:cubicBezTo>
                  <a:lnTo>
                    <a:pt x="1764731" y="3121714"/>
                  </a:lnTo>
                  <a:lnTo>
                    <a:pt x="1665799" y="3241620"/>
                  </a:lnTo>
                  <a:cubicBezTo>
                    <a:pt x="1489214" y="3418206"/>
                    <a:pt x="1245263" y="3527426"/>
                    <a:pt x="975803" y="3527426"/>
                  </a:cubicBezTo>
                  <a:cubicBezTo>
                    <a:pt x="436882" y="3527426"/>
                    <a:pt x="0" y="3090545"/>
                    <a:pt x="0" y="2551624"/>
                  </a:cubicBezTo>
                  <a:cubicBezTo>
                    <a:pt x="0" y="2282164"/>
                    <a:pt x="109221" y="2038214"/>
                    <a:pt x="285806" y="1861628"/>
                  </a:cubicBezTo>
                  <a:lnTo>
                    <a:pt x="404480" y="1763713"/>
                  </a:lnTo>
                  <a:lnTo>
                    <a:pt x="285806" y="1665798"/>
                  </a:lnTo>
                  <a:cubicBezTo>
                    <a:pt x="109221" y="1489213"/>
                    <a:pt x="0" y="1245262"/>
                    <a:pt x="0" y="975802"/>
                  </a:cubicBezTo>
                  <a:cubicBezTo>
                    <a:pt x="0" y="436882"/>
                    <a:pt x="436882" y="0"/>
                    <a:pt x="975803" y="0"/>
                  </a:cubicBezTo>
                  <a:close/>
                </a:path>
              </a:pathLst>
            </a:custGeom>
            <a:solidFill>
              <a:schemeClr val="bg1">
                <a:lumMod val="95000"/>
              </a:schemeClr>
            </a:solidFill>
            <a:ln w="5715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false" vert="horz" wrap="square" lIns="68580" tIns="34291" rIns="68580" bIns="34291" numCol="1" spcCol="0" rtlCol="false" fromWordArt="false" anchor="ctr" anchorCtr="false" forceAA="false" compatLnSpc="true">
              <a:noAutofit/>
            </a:bodyPr>
            <a:lstStyle/>
            <a:p>
              <a:pPr algn="ctr"/>
              <a:endParaRPr lang="zh-CN" sz="1353">
                <a:solidFill>
                  <a:schemeClr val="tx1">
                    <a:alpha val="100000"/>
                  </a:schemeClr>
                </a:solidFill>
                <a:latin typeface="默认字体"/>
                <a:ea typeface="默认字体"/>
                <a:cs typeface="思源黑体 CN Light"/>
                <a:sym typeface="思源宋体 CN"/>
              </a:endParaRPr>
            </a:p>
          </p:txBody>
        </p:sp>
        <p:sp>
          <p:nvSpPr>
            <p:cNvPr id="152" name="椭圆 3"/>
            <p:cNvSpPr/>
            <p:nvPr/>
          </p:nvSpPr>
          <p:spPr>
            <a:xfrm>
              <a:off x="5781" y="2901"/>
              <a:ext cx="975" cy="975"/>
            </a:xfrm>
            <a:prstGeom prst="ellipse">
              <a:avLst/>
            </a:prstGeom>
            <a:solidFill>
              <a:schemeClr val="accent1">
                <a:alpha val="100000"/>
              </a:schemeClr>
            </a:solidFill>
            <a:ln w="5715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false" vertOverflow="overflow" horzOverflow="overflow" vert="horz" wrap="square" lIns="68580" tIns="34291" rIns="68580" bIns="34291" numCol="1" spcCol="0" rtlCol="false" fromWordArt="false" anchor="ctr" anchorCtr="false" forceAA="false" compatLnSpc="true">
              <a:noAutofit/>
            </a:bodyPr>
            <a:lstStyle/>
            <a:p>
              <a:pPr algn="ctr"/>
              <a:endParaRPr lang="zh-CN" sz="1353">
                <a:solidFill>
                  <a:schemeClr val="tx1">
                    <a:alpha val="100000"/>
                  </a:schemeClr>
                </a:solidFill>
                <a:latin typeface="默认字体"/>
                <a:ea typeface="默认字体"/>
                <a:cs typeface="思源黑体 CN Light"/>
                <a:sym typeface="思源宋体 CN"/>
              </a:endParaRPr>
            </a:p>
          </p:txBody>
        </p:sp>
        <p:sp>
          <p:nvSpPr>
            <p:cNvPr id="153" name="椭圆 1"/>
            <p:cNvSpPr/>
            <p:nvPr/>
          </p:nvSpPr>
          <p:spPr>
            <a:xfrm>
              <a:off x="7644" y="2901"/>
              <a:ext cx="975" cy="975"/>
            </a:xfrm>
            <a:prstGeom prst="ellipse">
              <a:avLst/>
            </a:prstGeom>
            <a:solidFill>
              <a:schemeClr val="accent1">
                <a:alpha val="100000"/>
              </a:schemeClr>
            </a:solidFill>
            <a:ln w="5715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false" vertOverflow="overflow" horzOverflow="overflow" vert="horz" wrap="square" lIns="68580" tIns="34291" rIns="68580" bIns="34291" numCol="1" spcCol="0" rtlCol="false" fromWordArt="false" anchor="ctr" anchorCtr="false" forceAA="false" compatLnSpc="true">
              <a:noAutofit/>
            </a:bodyPr>
            <a:lstStyle/>
            <a:p>
              <a:pPr algn="ctr"/>
              <a:endParaRPr lang="zh-CN" sz="1353">
                <a:solidFill>
                  <a:schemeClr val="tx1">
                    <a:alpha val="100000"/>
                  </a:schemeClr>
                </a:solidFill>
                <a:latin typeface="默认字体"/>
                <a:ea typeface="默认字体"/>
                <a:cs typeface="思源黑体 CN Light"/>
                <a:sym typeface="思源宋体 CN"/>
              </a:endParaRPr>
            </a:p>
          </p:txBody>
        </p:sp>
        <p:sp>
          <p:nvSpPr>
            <p:cNvPr id="154" name="椭圆 2"/>
            <p:cNvSpPr/>
            <p:nvPr/>
          </p:nvSpPr>
          <p:spPr>
            <a:xfrm>
              <a:off x="7644" y="4762"/>
              <a:ext cx="975" cy="975"/>
            </a:xfrm>
            <a:prstGeom prst="ellipse">
              <a:avLst/>
            </a:prstGeom>
            <a:solidFill>
              <a:schemeClr val="accent1">
                <a:alpha val="100000"/>
              </a:schemeClr>
            </a:solidFill>
            <a:ln w="5715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false" vertOverflow="overflow" horzOverflow="overflow" vert="horz" wrap="square" lIns="68580" tIns="34291" rIns="68580" bIns="34291" numCol="1" spcCol="0" rtlCol="false" fromWordArt="false" anchor="ctr" anchorCtr="false" forceAA="false" compatLnSpc="true">
              <a:noAutofit/>
            </a:bodyPr>
            <a:lstStyle/>
            <a:p>
              <a:pPr algn="ctr"/>
              <a:endParaRPr lang="zh-CN" sz="1353">
                <a:solidFill>
                  <a:schemeClr val="tx1">
                    <a:alpha val="100000"/>
                  </a:schemeClr>
                </a:solidFill>
                <a:latin typeface="默认字体"/>
                <a:ea typeface="默认字体"/>
                <a:cs typeface="思源黑体 CN Light"/>
                <a:sym typeface="思源宋体 CN"/>
              </a:endParaRPr>
            </a:p>
          </p:txBody>
        </p:sp>
        <p:sp>
          <p:nvSpPr>
            <p:cNvPr id="155" name="椭圆 4"/>
            <p:cNvSpPr/>
            <p:nvPr/>
          </p:nvSpPr>
          <p:spPr>
            <a:xfrm>
              <a:off x="5781" y="4762"/>
              <a:ext cx="975" cy="975"/>
            </a:xfrm>
            <a:prstGeom prst="ellipse">
              <a:avLst/>
            </a:prstGeom>
            <a:solidFill>
              <a:schemeClr val="accent1">
                <a:alpha val="100000"/>
              </a:schemeClr>
            </a:solidFill>
            <a:ln w="5715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false" vertOverflow="overflow" horzOverflow="overflow" vert="horz" wrap="square" lIns="68580" tIns="34291" rIns="68580" bIns="34291" numCol="1" spcCol="0" rtlCol="false" fromWordArt="false" anchor="ctr" anchorCtr="false" forceAA="false" compatLnSpc="true">
              <a:noAutofit/>
            </a:bodyPr>
            <a:lstStyle/>
            <a:p>
              <a:pPr algn="ctr"/>
              <a:endParaRPr lang="zh-CN" sz="1353">
                <a:solidFill>
                  <a:schemeClr val="tx1">
                    <a:alpha val="100000"/>
                  </a:schemeClr>
                </a:solidFill>
                <a:latin typeface="默认字体"/>
                <a:ea typeface="默认字体"/>
                <a:cs typeface="思源黑体 CN Light"/>
                <a:sym typeface="思源宋体 CN"/>
              </a:endParaRPr>
            </a:p>
          </p:txBody>
        </p:sp>
        <p:sp>
          <p:nvSpPr>
            <p:cNvPr id="156" name="椭圆 27"/>
            <p:cNvSpPr/>
            <p:nvPr/>
          </p:nvSpPr>
          <p:spPr>
            <a:xfrm>
              <a:off x="6027" y="3148"/>
              <a:ext cx="483" cy="482"/>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 name="connsiteX42" fmla="*/ 373273 h 605239"/>
                <a:gd name="connsiteY42" fmla="*/ 373273 h 605239"/>
                <a:gd name="connsiteX43" fmla="*/ 373273 h 605239"/>
                <a:gd name="connsiteY43" fmla="*/ 373273 h 605239"/>
                <a:gd name="connsiteX44" fmla="*/ 373273 h 605239"/>
                <a:gd name="connsiteY44" fmla="*/ 373273 h 605239"/>
                <a:gd name="connsiteX45" fmla="*/ 373273 h 605239"/>
                <a:gd name="connsiteY45" fmla="*/ 373273 h 605239"/>
                <a:gd name="connsiteX46" fmla="*/ 373273 h 605239"/>
                <a:gd name="connsiteY46" fmla="*/ 373273 h 605239"/>
                <a:gd name="connsiteX47" fmla="*/ 373273 h 605239"/>
                <a:gd name="connsiteY47" fmla="*/ 373273 h 605239"/>
                <a:gd name="connsiteX48" fmla="*/ 373273 h 605239"/>
                <a:gd name="connsiteY48" fmla="*/ 373273 h 605239"/>
                <a:gd name="connsiteX49" fmla="*/ 373273 h 605239"/>
                <a:gd name="connsiteY49" fmla="*/ 373273 h 605239"/>
                <a:gd name="connsiteX50" fmla="*/ 373273 h 605239"/>
                <a:gd name="connsiteY50" fmla="*/ 373273 h 605239"/>
                <a:gd name="connsiteX51" fmla="*/ 373273 h 605239"/>
                <a:gd name="connsiteY51" fmla="*/ 373273 h 605239"/>
                <a:gd name="connsiteX52" fmla="*/ 373273 h 605239"/>
                <a:gd name="connsiteY52" fmla="*/ 373273 h 605239"/>
                <a:gd name="connsiteX53" fmla="*/ 373273 h 605239"/>
                <a:gd name="connsiteY53" fmla="*/ 373273 h 605239"/>
                <a:gd name="connsiteX54" fmla="*/ 373273 h 605239"/>
                <a:gd name="connsiteY54" fmla="*/ 373273 h 605239"/>
                <a:gd name="connsiteX55" fmla="*/ 373273 h 605239"/>
                <a:gd name="connsiteY55" fmla="*/ 373273 h 605239"/>
                <a:gd name="connsiteX56" fmla="*/ 373273 h 605239"/>
                <a:gd name="connsiteY56" fmla="*/ 373273 h 605239"/>
                <a:gd name="connsiteX57" fmla="*/ 373273 h 605239"/>
                <a:gd name="connsiteY57" fmla="*/ 373273 h 605239"/>
                <a:gd name="connsiteX58" fmla="*/ 373273 h 605239"/>
                <a:gd name="connsiteY58" fmla="*/ 373273 h 605239"/>
                <a:gd name="connsiteX59" fmla="*/ 373273 h 605239"/>
                <a:gd name="connsiteY59"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606382" h="605663">
                  <a:moveTo>
                    <a:pt x="303279" y="208701"/>
                  </a:moveTo>
                  <a:cubicBezTo>
                    <a:pt x="252219" y="208701"/>
                    <a:pt x="210907" y="250140"/>
                    <a:pt x="210907" y="300943"/>
                  </a:cubicBezTo>
                  <a:cubicBezTo>
                    <a:pt x="210907" y="351838"/>
                    <a:pt x="252405" y="393092"/>
                    <a:pt x="303279" y="393092"/>
                  </a:cubicBezTo>
                  <a:cubicBezTo>
                    <a:pt x="354153" y="393092"/>
                    <a:pt x="395558" y="351746"/>
                    <a:pt x="395558" y="300943"/>
                  </a:cubicBezTo>
                  <a:cubicBezTo>
                    <a:pt x="395558" y="249955"/>
                    <a:pt x="354246" y="208701"/>
                    <a:pt x="303279" y="208701"/>
                  </a:cubicBezTo>
                  <a:close/>
                  <a:moveTo>
                    <a:pt x="303279" y="158176"/>
                  </a:moveTo>
                  <a:cubicBezTo>
                    <a:pt x="382097" y="158176"/>
                    <a:pt x="446339" y="222143"/>
                    <a:pt x="446339" y="301036"/>
                  </a:cubicBezTo>
                  <a:cubicBezTo>
                    <a:pt x="446339" y="379928"/>
                    <a:pt x="382190" y="443895"/>
                    <a:pt x="303279" y="443895"/>
                  </a:cubicBezTo>
                  <a:cubicBezTo>
                    <a:pt x="224276" y="443895"/>
                    <a:pt x="160126" y="379743"/>
                    <a:pt x="160126" y="301036"/>
                  </a:cubicBezTo>
                  <a:cubicBezTo>
                    <a:pt x="160126" y="222143"/>
                    <a:pt x="224369" y="158176"/>
                    <a:pt x="303279" y="158176"/>
                  </a:cubicBezTo>
                  <a:close/>
                  <a:moveTo>
                    <a:pt x="303301" y="60649"/>
                  </a:moveTo>
                  <a:lnTo>
                    <a:pt x="240162" y="123685"/>
                  </a:lnTo>
                  <a:cubicBezTo>
                    <a:pt x="234962" y="128876"/>
                    <a:pt x="228463" y="131472"/>
                    <a:pt x="222056" y="131472"/>
                  </a:cubicBezTo>
                  <a:lnTo>
                    <a:pt x="131711" y="131472"/>
                  </a:lnTo>
                  <a:lnTo>
                    <a:pt x="131711" y="221669"/>
                  </a:lnTo>
                  <a:cubicBezTo>
                    <a:pt x="131711" y="228066"/>
                    <a:pt x="129111" y="234555"/>
                    <a:pt x="123911" y="239746"/>
                  </a:cubicBezTo>
                  <a:lnTo>
                    <a:pt x="60586" y="302875"/>
                  </a:lnTo>
                  <a:lnTo>
                    <a:pt x="123725" y="365911"/>
                  </a:lnTo>
                  <a:cubicBezTo>
                    <a:pt x="128925" y="371102"/>
                    <a:pt x="131525" y="377498"/>
                    <a:pt x="131525" y="383987"/>
                  </a:cubicBezTo>
                  <a:lnTo>
                    <a:pt x="131525" y="474184"/>
                  </a:lnTo>
                  <a:lnTo>
                    <a:pt x="221963" y="474184"/>
                  </a:lnTo>
                  <a:cubicBezTo>
                    <a:pt x="228370" y="474184"/>
                    <a:pt x="234777" y="476780"/>
                    <a:pt x="239976" y="481971"/>
                  </a:cubicBezTo>
                  <a:lnTo>
                    <a:pt x="303301" y="545100"/>
                  </a:lnTo>
                  <a:lnTo>
                    <a:pt x="366441" y="482064"/>
                  </a:lnTo>
                  <a:cubicBezTo>
                    <a:pt x="371641" y="476872"/>
                    <a:pt x="378047" y="474277"/>
                    <a:pt x="384454" y="474277"/>
                  </a:cubicBezTo>
                  <a:lnTo>
                    <a:pt x="474892" y="474277"/>
                  </a:lnTo>
                  <a:lnTo>
                    <a:pt x="474892" y="384080"/>
                  </a:lnTo>
                  <a:cubicBezTo>
                    <a:pt x="474892" y="377683"/>
                    <a:pt x="477492" y="371194"/>
                    <a:pt x="482692" y="366003"/>
                  </a:cubicBezTo>
                  <a:lnTo>
                    <a:pt x="545924" y="302875"/>
                  </a:lnTo>
                  <a:lnTo>
                    <a:pt x="482784" y="239839"/>
                  </a:lnTo>
                  <a:cubicBezTo>
                    <a:pt x="477585" y="234647"/>
                    <a:pt x="474985" y="228251"/>
                    <a:pt x="474985" y="221762"/>
                  </a:cubicBezTo>
                  <a:lnTo>
                    <a:pt x="474985" y="131565"/>
                  </a:lnTo>
                  <a:lnTo>
                    <a:pt x="384640" y="131565"/>
                  </a:lnTo>
                  <a:cubicBezTo>
                    <a:pt x="378140" y="131565"/>
                    <a:pt x="371733" y="128969"/>
                    <a:pt x="366534" y="123778"/>
                  </a:cubicBezTo>
                  <a:close/>
                  <a:moveTo>
                    <a:pt x="303290" y="0"/>
                  </a:moveTo>
                  <a:cubicBezTo>
                    <a:pt x="309755" y="0"/>
                    <a:pt x="316208" y="2573"/>
                    <a:pt x="321315" y="7718"/>
                  </a:cubicBezTo>
                  <a:lnTo>
                    <a:pt x="394854" y="81136"/>
                  </a:lnTo>
                  <a:lnTo>
                    <a:pt x="499405" y="81136"/>
                  </a:lnTo>
                  <a:cubicBezTo>
                    <a:pt x="513611" y="81136"/>
                    <a:pt x="525218" y="92723"/>
                    <a:pt x="525218" y="106999"/>
                  </a:cubicBezTo>
                  <a:lnTo>
                    <a:pt x="525218" y="211380"/>
                  </a:lnTo>
                  <a:lnTo>
                    <a:pt x="598757" y="284798"/>
                  </a:lnTo>
                  <a:cubicBezTo>
                    <a:pt x="608785" y="294810"/>
                    <a:pt x="609063" y="310754"/>
                    <a:pt x="598757" y="320951"/>
                  </a:cubicBezTo>
                  <a:lnTo>
                    <a:pt x="525218" y="394369"/>
                  </a:lnTo>
                  <a:lnTo>
                    <a:pt x="525218" y="498657"/>
                  </a:lnTo>
                  <a:cubicBezTo>
                    <a:pt x="525218" y="512840"/>
                    <a:pt x="513611" y="524520"/>
                    <a:pt x="499405" y="524520"/>
                  </a:cubicBezTo>
                  <a:lnTo>
                    <a:pt x="394854" y="524520"/>
                  </a:lnTo>
                  <a:lnTo>
                    <a:pt x="321315" y="597939"/>
                  </a:lnTo>
                  <a:cubicBezTo>
                    <a:pt x="310358" y="608877"/>
                    <a:pt x="294852" y="607579"/>
                    <a:pt x="285195" y="597939"/>
                  </a:cubicBezTo>
                  <a:lnTo>
                    <a:pt x="211656" y="524520"/>
                  </a:lnTo>
                  <a:lnTo>
                    <a:pt x="107198" y="524520"/>
                  </a:lnTo>
                  <a:cubicBezTo>
                    <a:pt x="92898" y="524520"/>
                    <a:pt x="81292" y="512840"/>
                    <a:pt x="81292" y="498657"/>
                  </a:cubicBezTo>
                  <a:lnTo>
                    <a:pt x="81292" y="394369"/>
                  </a:lnTo>
                  <a:lnTo>
                    <a:pt x="7660" y="320951"/>
                  </a:lnTo>
                  <a:cubicBezTo>
                    <a:pt x="-2368" y="310939"/>
                    <a:pt x="-2739" y="295180"/>
                    <a:pt x="7660" y="284798"/>
                  </a:cubicBezTo>
                  <a:lnTo>
                    <a:pt x="81199" y="211380"/>
                  </a:lnTo>
                  <a:lnTo>
                    <a:pt x="81199" y="107092"/>
                  </a:lnTo>
                  <a:cubicBezTo>
                    <a:pt x="81199" y="92909"/>
                    <a:pt x="92806" y="81229"/>
                    <a:pt x="107012" y="81229"/>
                  </a:cubicBezTo>
                  <a:lnTo>
                    <a:pt x="211656" y="81229"/>
                  </a:lnTo>
                  <a:lnTo>
                    <a:pt x="285195" y="7718"/>
                  </a:lnTo>
                  <a:cubicBezTo>
                    <a:pt x="290349" y="2573"/>
                    <a:pt x="296825" y="0"/>
                    <a:pt x="30329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false" vert="horz" wrap="square" lIns="68580" tIns="34291" rIns="68580" bIns="34291" numCol="1" spcCol="0" rtlCol="false" fromWordArt="false" anchor="ctr" anchorCtr="false" forceAA="false" compatLnSpc="true">
              <a:noAutofit/>
            </a:bodyPr>
            <a:lstStyle>
              <a:defPPr>
                <a:defRPr lang="en-US"/>
              </a:defPPr>
              <a:lvl1pPr marL="0" algn="l" defTabSz="457200" rtl="false" eaLnBrk="true" latinLnBrk="false" hangingPunct="true">
                <a:defRPr sz="1800" kern="1200">
                  <a:solidFill>
                    <a:schemeClr val="lt1"/>
                  </a:solidFill>
                  <a:latin typeface="+mn-lt"/>
                  <a:ea typeface="+mn-ea"/>
                  <a:cs typeface="+mn-cs"/>
                </a:defRPr>
              </a:lvl1pPr>
              <a:lvl2pPr marL="457200" algn="l" defTabSz="457200" rtl="false" eaLnBrk="true" latinLnBrk="false" hangingPunct="true">
                <a:defRPr sz="1800" kern="1200">
                  <a:solidFill>
                    <a:schemeClr val="lt1"/>
                  </a:solidFill>
                  <a:latin typeface="+mn-lt"/>
                  <a:ea typeface="+mn-ea"/>
                  <a:cs typeface="+mn-cs"/>
                </a:defRPr>
              </a:lvl2pPr>
              <a:lvl3pPr marL="914400" algn="l" defTabSz="457200" rtl="false" eaLnBrk="true" latinLnBrk="false" hangingPunct="true">
                <a:defRPr sz="1800" kern="1200">
                  <a:solidFill>
                    <a:schemeClr val="lt1"/>
                  </a:solidFill>
                  <a:latin typeface="+mn-lt"/>
                  <a:ea typeface="+mn-ea"/>
                  <a:cs typeface="+mn-cs"/>
                </a:defRPr>
              </a:lvl3pPr>
              <a:lvl4pPr marL="1371600" algn="l" defTabSz="457200" rtl="false" eaLnBrk="true" latinLnBrk="false" hangingPunct="true">
                <a:defRPr sz="1800" kern="1200">
                  <a:solidFill>
                    <a:schemeClr val="lt1"/>
                  </a:solidFill>
                  <a:latin typeface="+mn-lt"/>
                  <a:ea typeface="+mn-ea"/>
                  <a:cs typeface="+mn-cs"/>
                </a:defRPr>
              </a:lvl4pPr>
              <a:lvl5pPr marL="1828800" algn="l" defTabSz="457200" rtl="false" eaLnBrk="true" latinLnBrk="false" hangingPunct="true">
                <a:defRPr sz="1800" kern="1200">
                  <a:solidFill>
                    <a:schemeClr val="lt1"/>
                  </a:solidFill>
                  <a:latin typeface="+mn-lt"/>
                  <a:ea typeface="+mn-ea"/>
                  <a:cs typeface="+mn-cs"/>
                </a:defRPr>
              </a:lvl5pPr>
              <a:lvl6pPr marL="2286000" algn="l" defTabSz="457200" rtl="false" eaLnBrk="true" latinLnBrk="false" hangingPunct="true">
                <a:defRPr sz="1800" kern="1200">
                  <a:solidFill>
                    <a:schemeClr val="lt1"/>
                  </a:solidFill>
                  <a:latin typeface="+mn-lt"/>
                  <a:ea typeface="+mn-ea"/>
                  <a:cs typeface="+mn-cs"/>
                </a:defRPr>
              </a:lvl6pPr>
              <a:lvl7pPr marL="2743200" algn="l" defTabSz="457200" rtl="false" eaLnBrk="true" latinLnBrk="false" hangingPunct="true">
                <a:defRPr sz="1800" kern="1200">
                  <a:solidFill>
                    <a:schemeClr val="lt1"/>
                  </a:solidFill>
                  <a:latin typeface="+mn-lt"/>
                  <a:ea typeface="+mn-ea"/>
                  <a:cs typeface="+mn-cs"/>
                </a:defRPr>
              </a:lvl7pPr>
              <a:lvl8pPr marL="3200400" algn="l" defTabSz="457200" rtl="false" eaLnBrk="true" latinLnBrk="false" hangingPunct="true">
                <a:defRPr sz="1800" kern="1200">
                  <a:solidFill>
                    <a:schemeClr val="lt1"/>
                  </a:solidFill>
                  <a:latin typeface="+mn-lt"/>
                  <a:ea typeface="+mn-ea"/>
                  <a:cs typeface="+mn-cs"/>
                </a:defRPr>
              </a:lvl8pPr>
              <a:lvl9pPr marL="3657600" algn="l" defTabSz="457200" rtl="false" eaLnBrk="true" latinLnBrk="false" hangingPunct="true">
                <a:defRPr sz="1800" kern="1200">
                  <a:solidFill>
                    <a:schemeClr val="lt1"/>
                  </a:solidFill>
                  <a:latin typeface="+mn-lt"/>
                  <a:ea typeface="+mn-ea"/>
                  <a:cs typeface="+mn-cs"/>
                </a:defRPr>
              </a:lvl9pPr>
            </a:lstStyle>
            <a:p>
              <a:pPr algn="ctr"/>
              <a:endParaRPr lang="zh-CN" sz="1353">
                <a:solidFill>
                  <a:schemeClr val="tx1">
                    <a:alpha val="100000"/>
                  </a:schemeClr>
                </a:solidFill>
                <a:latin typeface="默认字体"/>
                <a:ea typeface="默认字体"/>
                <a:cs typeface="思源黑体 CN Light"/>
                <a:sym typeface="思源宋体 CN"/>
              </a:endParaRPr>
            </a:p>
          </p:txBody>
        </p:sp>
        <p:sp>
          <p:nvSpPr>
            <p:cNvPr id="157" name="椭圆 28"/>
            <p:cNvSpPr/>
            <p:nvPr/>
          </p:nvSpPr>
          <p:spPr>
            <a:xfrm>
              <a:off x="7891" y="3216"/>
              <a:ext cx="483" cy="345"/>
            </a:xfrm>
            <a:custGeom>
              <a:avLst/>
              <a:gdLst>
                <a:gd name="connsiteX0" fmla="*/ 392255 w 606573"/>
                <a:gd name="connsiteY0" fmla="*/ 160452 h 433836"/>
                <a:gd name="connsiteX1" fmla="*/ 407034 w 606573"/>
                <a:gd name="connsiteY1" fmla="*/ 166594 h 433836"/>
                <a:gd name="connsiteX2" fmla="*/ 407034 w 606573"/>
                <a:gd name="connsiteY2" fmla="*/ 196109 h 433836"/>
                <a:gd name="connsiteX3" fmla="*/ 277772 w 606573"/>
                <a:gd name="connsiteY3" fmla="*/ 325177 h 433836"/>
                <a:gd name="connsiteX4" fmla="*/ 262992 w 606573"/>
                <a:gd name="connsiteY4" fmla="*/ 331319 h 433836"/>
                <a:gd name="connsiteX5" fmla="*/ 248138 w 606573"/>
                <a:gd name="connsiteY5" fmla="*/ 325177 h 433836"/>
                <a:gd name="connsiteX6" fmla="*/ 189096 w 606573"/>
                <a:gd name="connsiteY6" fmla="*/ 266223 h 433836"/>
                <a:gd name="connsiteX7" fmla="*/ 189096 w 606573"/>
                <a:gd name="connsiteY7" fmla="*/ 236709 h 433836"/>
                <a:gd name="connsiteX8" fmla="*/ 203950 w 606573"/>
                <a:gd name="connsiteY8" fmla="*/ 230567 h 433836"/>
                <a:gd name="connsiteX9" fmla="*/ 218729 w 606573"/>
                <a:gd name="connsiteY9" fmla="*/ 236709 h 433836"/>
                <a:gd name="connsiteX10" fmla="*/ 262992 w 606573"/>
                <a:gd name="connsiteY10" fmla="*/ 280905 h 433836"/>
                <a:gd name="connsiteX11" fmla="*/ 377476 w 606573"/>
                <a:gd name="connsiteY11" fmla="*/ 166594 h 433836"/>
                <a:gd name="connsiteX12" fmla="*/ 392255 w 606573"/>
                <a:gd name="connsiteY12" fmla="*/ 160452 h 433836"/>
                <a:gd name="connsiteX13" fmla="*/ 392252 w 606573"/>
                <a:gd name="connsiteY13" fmla="*/ 159881 h 433836"/>
                <a:gd name="connsiteX14" fmla="*/ 377121 w 606573"/>
                <a:gd name="connsiteY14" fmla="*/ 166174 h 433836"/>
                <a:gd name="connsiteX15" fmla="*/ 262983 w 606573"/>
                <a:gd name="connsiteY15" fmla="*/ 280111 h 433836"/>
                <a:gd name="connsiteX16" fmla="*/ 219084 w 606573"/>
                <a:gd name="connsiteY16" fmla="*/ 236289 h 433836"/>
                <a:gd name="connsiteX17" fmla="*/ 188767 w 606573"/>
                <a:gd name="connsiteY17" fmla="*/ 236289 h 433836"/>
                <a:gd name="connsiteX18" fmla="*/ 188767 w 606573"/>
                <a:gd name="connsiteY18" fmla="*/ 266552 h 433836"/>
                <a:gd name="connsiteX19" fmla="*/ 247825 w 606573"/>
                <a:gd name="connsiteY19" fmla="*/ 325506 h 433836"/>
                <a:gd name="connsiteX20" fmla="*/ 262983 w 606573"/>
                <a:gd name="connsiteY20" fmla="*/ 331798 h 433836"/>
                <a:gd name="connsiteX21" fmla="*/ 278141 w 606573"/>
                <a:gd name="connsiteY21" fmla="*/ 325506 h 433836"/>
                <a:gd name="connsiteX22" fmla="*/ 407438 w 606573"/>
                <a:gd name="connsiteY22" fmla="*/ 196437 h 433836"/>
                <a:gd name="connsiteX23" fmla="*/ 407438 w 606573"/>
                <a:gd name="connsiteY23" fmla="*/ 166174 h 433836"/>
                <a:gd name="connsiteX24" fmla="*/ 392252 w 606573"/>
                <a:gd name="connsiteY24" fmla="*/ 159881 h 433836"/>
                <a:gd name="connsiteX25" fmla="*/ 392255 w 606573"/>
                <a:gd name="connsiteY25" fmla="*/ 159478 h 433836"/>
                <a:gd name="connsiteX26" fmla="*/ 407785 w 606573"/>
                <a:gd name="connsiteY26" fmla="*/ 165845 h 433836"/>
                <a:gd name="connsiteX27" fmla="*/ 407785 w 606573"/>
                <a:gd name="connsiteY27" fmla="*/ 196858 h 433836"/>
                <a:gd name="connsiteX28" fmla="*/ 278447 w 606573"/>
                <a:gd name="connsiteY28" fmla="*/ 325926 h 433836"/>
                <a:gd name="connsiteX29" fmla="*/ 262992 w 606573"/>
                <a:gd name="connsiteY29" fmla="*/ 332293 h 433836"/>
                <a:gd name="connsiteX30" fmla="*/ 247463 w 606573"/>
                <a:gd name="connsiteY30" fmla="*/ 325926 h 433836"/>
                <a:gd name="connsiteX31" fmla="*/ 188420 w 606573"/>
                <a:gd name="connsiteY31" fmla="*/ 266972 h 433836"/>
                <a:gd name="connsiteX32" fmla="*/ 188420 w 606573"/>
                <a:gd name="connsiteY32" fmla="*/ 235960 h 433836"/>
                <a:gd name="connsiteX33" fmla="*/ 203950 w 606573"/>
                <a:gd name="connsiteY33" fmla="*/ 229593 h 433836"/>
                <a:gd name="connsiteX34" fmla="*/ 219405 w 606573"/>
                <a:gd name="connsiteY34" fmla="*/ 235960 h 433836"/>
                <a:gd name="connsiteX35" fmla="*/ 262992 w 606573"/>
                <a:gd name="connsiteY35" fmla="*/ 279482 h 433836"/>
                <a:gd name="connsiteX36" fmla="*/ 376725 w 606573"/>
                <a:gd name="connsiteY36" fmla="*/ 165845 h 433836"/>
                <a:gd name="connsiteX37" fmla="*/ 392255 w 606573"/>
                <a:gd name="connsiteY37" fmla="*/ 159478 h 433836"/>
                <a:gd name="connsiteX38" fmla="*/ 368791 w 606573"/>
                <a:gd name="connsiteY38" fmla="*/ 43743 h 433836"/>
                <a:gd name="connsiteX39" fmla="*/ 271547 w 606573"/>
                <a:gd name="connsiteY39" fmla="*/ 96250 h 433836"/>
                <a:gd name="connsiteX40" fmla="*/ 258567 w 606573"/>
                <a:gd name="connsiteY40" fmla="*/ 103216 h 433836"/>
                <a:gd name="connsiteX41" fmla="*/ 249713 w 606573"/>
                <a:gd name="connsiteY41" fmla="*/ 100519 h 433836"/>
                <a:gd name="connsiteX42" fmla="*/ 199740 w 606573"/>
                <a:gd name="connsiteY42" fmla="*/ 84640 h 433836"/>
                <a:gd name="connsiteX43" fmla="*/ 196889 w 606573"/>
                <a:gd name="connsiteY43" fmla="*/ 84640 h 433836"/>
                <a:gd name="connsiteX44" fmla="*/ 129734 w 606573"/>
                <a:gd name="connsiteY44" fmla="*/ 112354 h 433836"/>
                <a:gd name="connsiteX45" fmla="*/ 101146 w 606573"/>
                <a:gd name="connsiteY45" fmla="*/ 179242 h 433836"/>
                <a:gd name="connsiteX46" fmla="*/ 102647 w 606573"/>
                <a:gd name="connsiteY46" fmla="*/ 196994 h 433836"/>
                <a:gd name="connsiteX47" fmla="*/ 94318 w 606573"/>
                <a:gd name="connsiteY47" fmla="*/ 213622 h 433836"/>
                <a:gd name="connsiteX48" fmla="*/ 43896 w 606573"/>
                <a:gd name="connsiteY48" fmla="*/ 296240 h 433836"/>
                <a:gd name="connsiteX49" fmla="*/ 71208 w 606573"/>
                <a:gd name="connsiteY49" fmla="*/ 362079 h 433836"/>
                <a:gd name="connsiteX50" fmla="*/ 138363 w 606573"/>
                <a:gd name="connsiteY50" fmla="*/ 390093 h 433836"/>
                <a:gd name="connsiteX51" fmla="*/ 465059 w 606573"/>
                <a:gd name="connsiteY51" fmla="*/ 390093 h 433836"/>
                <a:gd name="connsiteX52" fmla="*/ 534540 w 606573"/>
                <a:gd name="connsiteY52" fmla="*/ 361031 h 433836"/>
                <a:gd name="connsiteX53" fmla="*/ 562677 w 606573"/>
                <a:gd name="connsiteY53" fmla="*/ 292794 h 433836"/>
                <a:gd name="connsiteX54" fmla="*/ 542869 w 606573"/>
                <a:gd name="connsiteY54" fmla="*/ 234970 h 433836"/>
                <a:gd name="connsiteX55" fmla="*/ 493496 w 606573"/>
                <a:gd name="connsiteY55" fmla="*/ 200964 h 433836"/>
                <a:gd name="connsiteX56" fmla="*/ 482617 w 606573"/>
                <a:gd name="connsiteY56" fmla="*/ 182837 h 433836"/>
                <a:gd name="connsiteX57" fmla="*/ 484943 w 606573"/>
                <a:gd name="connsiteY57" fmla="*/ 159692 h 433836"/>
                <a:gd name="connsiteX58" fmla="*/ 368791 w 606573"/>
                <a:gd name="connsiteY58" fmla="*/ 43743 h 433836"/>
                <a:gd name="connsiteX59" fmla="*/ 368752 w 606573"/>
                <a:gd name="connsiteY59" fmla="*/ 43198 h 433836"/>
                <a:gd name="connsiteX60" fmla="*/ 485352 w 606573"/>
                <a:gd name="connsiteY60" fmla="*/ 159687 h 433836"/>
                <a:gd name="connsiteX61" fmla="*/ 483026 w 606573"/>
                <a:gd name="connsiteY61" fmla="*/ 182910 h 433836"/>
                <a:gd name="connsiteX62" fmla="*/ 493605 w 606573"/>
                <a:gd name="connsiteY62" fmla="*/ 200514 h 433836"/>
                <a:gd name="connsiteX63" fmla="*/ 543239 w 606573"/>
                <a:gd name="connsiteY63" fmla="*/ 234721 h 433836"/>
                <a:gd name="connsiteX64" fmla="*/ 544806 w 606573"/>
                <a:gd name="connsiteY64" fmla="*/ 237624 h 433836"/>
                <a:gd name="connsiteX65" fmla="*/ 562649 w 606573"/>
                <a:gd name="connsiteY65" fmla="*/ 289854 h 433836"/>
                <a:gd name="connsiteX66" fmla="*/ 563160 w 606573"/>
                <a:gd name="connsiteY66" fmla="*/ 292806 h 433836"/>
                <a:gd name="connsiteX67" fmla="*/ 465018 w 606573"/>
                <a:gd name="connsiteY67" fmla="*/ 390567 h 433836"/>
                <a:gd name="connsiteX68" fmla="*/ 138329 w 606573"/>
                <a:gd name="connsiteY68" fmla="*/ 390567 h 433836"/>
                <a:gd name="connsiteX69" fmla="*/ 43338 w 606573"/>
                <a:gd name="connsiteY69" fmla="*/ 296252 h 433836"/>
                <a:gd name="connsiteX70" fmla="*/ 94060 w 606573"/>
                <a:gd name="connsiteY70" fmla="*/ 213174 h 433836"/>
                <a:gd name="connsiteX71" fmla="*/ 102163 w 606573"/>
                <a:gd name="connsiteY71" fmla="*/ 197068 h 433836"/>
                <a:gd name="connsiteX72" fmla="*/ 100663 w 606573"/>
                <a:gd name="connsiteY72" fmla="*/ 179239 h 433836"/>
                <a:gd name="connsiteX73" fmla="*/ 196854 w 606573"/>
                <a:gd name="connsiteY73" fmla="*/ 84100 h 433836"/>
                <a:gd name="connsiteX74" fmla="*/ 199705 w 606573"/>
                <a:gd name="connsiteY74" fmla="*/ 84100 h 433836"/>
                <a:gd name="connsiteX75" fmla="*/ 249976 w 606573"/>
                <a:gd name="connsiteY75" fmla="*/ 100057 h 433836"/>
                <a:gd name="connsiteX76" fmla="*/ 258530 w 606573"/>
                <a:gd name="connsiteY76" fmla="*/ 102678 h 433836"/>
                <a:gd name="connsiteX77" fmla="*/ 271060 w 606573"/>
                <a:gd name="connsiteY77" fmla="*/ 95936 h 433836"/>
                <a:gd name="connsiteX78" fmla="*/ 312393 w 606573"/>
                <a:gd name="connsiteY78" fmla="*/ 57684 h 433836"/>
                <a:gd name="connsiteX79" fmla="*/ 317254 w 606573"/>
                <a:gd name="connsiteY79" fmla="*/ 55742 h 433836"/>
                <a:gd name="connsiteX80" fmla="*/ 365369 w 606573"/>
                <a:gd name="connsiteY80" fmla="*/ 43631 h 433836"/>
                <a:gd name="connsiteX81" fmla="*/ 368791 w 606573"/>
                <a:gd name="connsiteY81" fmla="*/ 42769 h 433836"/>
                <a:gd name="connsiteX82" fmla="*/ 365369 w 606573"/>
                <a:gd name="connsiteY82" fmla="*/ 43631 h 433836"/>
                <a:gd name="connsiteX83" fmla="*/ 339169 w 606573"/>
                <a:gd name="connsiteY83" fmla="*/ 46982 h 433836"/>
                <a:gd name="connsiteX84" fmla="*/ 317254 w 606573"/>
                <a:gd name="connsiteY84" fmla="*/ 55742 h 433836"/>
                <a:gd name="connsiteX85" fmla="*/ 313032 w 606573"/>
                <a:gd name="connsiteY85" fmla="*/ 56804 h 433836"/>
                <a:gd name="connsiteX86" fmla="*/ 270722 w 606573"/>
                <a:gd name="connsiteY86" fmla="*/ 95726 h 433836"/>
                <a:gd name="connsiteX87" fmla="*/ 258567 w 606573"/>
                <a:gd name="connsiteY87" fmla="*/ 102242 h 433836"/>
                <a:gd name="connsiteX88" fmla="*/ 250238 w 606573"/>
                <a:gd name="connsiteY88" fmla="*/ 99695 h 433836"/>
                <a:gd name="connsiteX89" fmla="*/ 199740 w 606573"/>
                <a:gd name="connsiteY89" fmla="*/ 83666 h 433836"/>
                <a:gd name="connsiteX90" fmla="*/ 196889 w 606573"/>
                <a:gd name="connsiteY90" fmla="*/ 83591 h 433836"/>
                <a:gd name="connsiteX91" fmla="*/ 129059 w 606573"/>
                <a:gd name="connsiteY91" fmla="*/ 111680 h 433836"/>
                <a:gd name="connsiteX92" fmla="*/ 100171 w 606573"/>
                <a:gd name="connsiteY92" fmla="*/ 179242 h 433836"/>
                <a:gd name="connsiteX93" fmla="*/ 101671 w 606573"/>
                <a:gd name="connsiteY93" fmla="*/ 197144 h 433836"/>
                <a:gd name="connsiteX94" fmla="*/ 93868 w 606573"/>
                <a:gd name="connsiteY94" fmla="*/ 212723 h 433836"/>
                <a:gd name="connsiteX95" fmla="*/ 42845 w 606573"/>
                <a:gd name="connsiteY95" fmla="*/ 296240 h 433836"/>
                <a:gd name="connsiteX96" fmla="*/ 70533 w 606573"/>
                <a:gd name="connsiteY96" fmla="*/ 362753 h 433836"/>
                <a:gd name="connsiteX97" fmla="*/ 138363 w 606573"/>
                <a:gd name="connsiteY97" fmla="*/ 391067 h 433836"/>
                <a:gd name="connsiteX98" fmla="*/ 465059 w 606573"/>
                <a:gd name="connsiteY98" fmla="*/ 391067 h 433836"/>
                <a:gd name="connsiteX99" fmla="*/ 535290 w 606573"/>
                <a:gd name="connsiteY99" fmla="*/ 361780 h 433836"/>
                <a:gd name="connsiteX100" fmla="*/ 563653 w 606573"/>
                <a:gd name="connsiteY100" fmla="*/ 292794 h 433836"/>
                <a:gd name="connsiteX101" fmla="*/ 562649 w 606573"/>
                <a:gd name="connsiteY101" fmla="*/ 289854 h 433836"/>
                <a:gd name="connsiteX102" fmla="*/ 557758 w 606573"/>
                <a:gd name="connsiteY102" fmla="*/ 261625 h 433836"/>
                <a:gd name="connsiteX103" fmla="*/ 544806 w 606573"/>
                <a:gd name="connsiteY103" fmla="*/ 237624 h 433836"/>
                <a:gd name="connsiteX104" fmla="*/ 543694 w 606573"/>
                <a:gd name="connsiteY104" fmla="*/ 234370 h 433836"/>
                <a:gd name="connsiteX105" fmla="*/ 493797 w 606573"/>
                <a:gd name="connsiteY105" fmla="*/ 199990 h 433836"/>
                <a:gd name="connsiteX106" fmla="*/ 483592 w 606573"/>
                <a:gd name="connsiteY106" fmla="*/ 182987 h 433836"/>
                <a:gd name="connsiteX107" fmla="*/ 485918 w 606573"/>
                <a:gd name="connsiteY107" fmla="*/ 159692 h 433836"/>
                <a:gd name="connsiteX108" fmla="*/ 368791 w 606573"/>
                <a:gd name="connsiteY108" fmla="*/ 42769 h 433836"/>
                <a:gd name="connsiteX109" fmla="*/ 368791 w 606573"/>
                <a:gd name="connsiteY109" fmla="*/ 974 h 433836"/>
                <a:gd name="connsiteX110" fmla="*/ 430693 w 606573"/>
                <a:gd name="connsiteY110" fmla="*/ 13482 h 433836"/>
                <a:gd name="connsiteX111" fmla="*/ 481191 w 606573"/>
                <a:gd name="connsiteY111" fmla="*/ 47488 h 433836"/>
                <a:gd name="connsiteX112" fmla="*/ 515256 w 606573"/>
                <a:gd name="connsiteY112" fmla="*/ 97898 h 433836"/>
                <a:gd name="connsiteX113" fmla="*/ 527787 w 606573"/>
                <a:gd name="connsiteY113" fmla="*/ 159692 h 433836"/>
                <a:gd name="connsiteX114" fmla="*/ 527562 w 606573"/>
                <a:gd name="connsiteY114" fmla="*/ 168156 h 433836"/>
                <a:gd name="connsiteX115" fmla="*/ 527562 w 606573"/>
                <a:gd name="connsiteY115" fmla="*/ 168456 h 433836"/>
                <a:gd name="connsiteX116" fmla="*/ 527787 w 606573"/>
                <a:gd name="connsiteY116" fmla="*/ 168606 h 433836"/>
                <a:gd name="connsiteX117" fmla="*/ 545495 w 606573"/>
                <a:gd name="connsiteY117" fmla="*/ 179017 h 433836"/>
                <a:gd name="connsiteX118" fmla="*/ 576934 w 606573"/>
                <a:gd name="connsiteY118" fmla="*/ 209053 h 433836"/>
                <a:gd name="connsiteX119" fmla="*/ 597793 w 606573"/>
                <a:gd name="connsiteY119" fmla="*/ 247703 h 433836"/>
                <a:gd name="connsiteX120" fmla="*/ 605521 w 606573"/>
                <a:gd name="connsiteY120" fmla="*/ 292495 h 433836"/>
                <a:gd name="connsiteX121" fmla="*/ 594717 w 606573"/>
                <a:gd name="connsiteY121" fmla="*/ 346874 h 433836"/>
                <a:gd name="connsiteX122" fmla="*/ 565003 w 606573"/>
                <a:gd name="connsiteY122" fmla="*/ 391216 h 433836"/>
                <a:gd name="connsiteX123" fmla="*/ 520133 w 606573"/>
                <a:gd name="connsiteY123" fmla="*/ 421627 h 433836"/>
                <a:gd name="connsiteX124" fmla="*/ 465059 w 606573"/>
                <a:gd name="connsiteY124" fmla="*/ 432862 h 433836"/>
                <a:gd name="connsiteX125" fmla="*/ 138363 w 606573"/>
                <a:gd name="connsiteY125" fmla="*/ 432862 h 433836"/>
                <a:gd name="connsiteX126" fmla="*/ 84714 w 606573"/>
                <a:gd name="connsiteY126" fmla="*/ 421852 h 433836"/>
                <a:gd name="connsiteX127" fmla="*/ 40894 w 606573"/>
                <a:gd name="connsiteY127" fmla="*/ 392265 h 433836"/>
                <a:gd name="connsiteX128" fmla="*/ 11706 w 606573"/>
                <a:gd name="connsiteY128" fmla="*/ 349046 h 433836"/>
                <a:gd name="connsiteX129" fmla="*/ 976 w 606573"/>
                <a:gd name="connsiteY129" fmla="*/ 296090 h 433836"/>
                <a:gd name="connsiteX130" fmla="*/ 21536 w 606573"/>
                <a:gd name="connsiteY130" fmla="*/ 224708 h 433836"/>
                <a:gd name="connsiteX131" fmla="*/ 58227 w 606573"/>
                <a:gd name="connsiteY131" fmla="*/ 185684 h 433836"/>
                <a:gd name="connsiteX132" fmla="*/ 58377 w 606573"/>
                <a:gd name="connsiteY132" fmla="*/ 185534 h 433836"/>
                <a:gd name="connsiteX133" fmla="*/ 58377 w 606573"/>
                <a:gd name="connsiteY133" fmla="*/ 185234 h 433836"/>
                <a:gd name="connsiteX134" fmla="*/ 58302 w 606573"/>
                <a:gd name="connsiteY134" fmla="*/ 178867 h 433836"/>
                <a:gd name="connsiteX135" fmla="*/ 69707 w 606573"/>
                <a:gd name="connsiteY135" fmla="*/ 125387 h 433836"/>
                <a:gd name="connsiteX136" fmla="*/ 99646 w 606573"/>
                <a:gd name="connsiteY136" fmla="*/ 81943 h 433836"/>
                <a:gd name="connsiteX137" fmla="*/ 143390 w 606573"/>
                <a:gd name="connsiteY137" fmla="*/ 52657 h 433836"/>
                <a:gd name="connsiteX138" fmla="*/ 196889 w 606573"/>
                <a:gd name="connsiteY138" fmla="*/ 41796 h 433836"/>
                <a:gd name="connsiteX139" fmla="*/ 201016 w 606573"/>
                <a:gd name="connsiteY139" fmla="*/ 41871 h 433836"/>
                <a:gd name="connsiteX140" fmla="*/ 250838 w 606573"/>
                <a:gd name="connsiteY140" fmla="*/ 52731 h 433836"/>
                <a:gd name="connsiteX141" fmla="*/ 251138 w 606573"/>
                <a:gd name="connsiteY141" fmla="*/ 52881 h 433836"/>
                <a:gd name="connsiteX142" fmla="*/ 251438 w 606573"/>
                <a:gd name="connsiteY142" fmla="*/ 52657 h 433836"/>
                <a:gd name="connsiteX143" fmla="*/ 291956 w 606573"/>
                <a:gd name="connsiteY143" fmla="*/ 20673 h 433836"/>
                <a:gd name="connsiteX144" fmla="*/ 368791 w 606573"/>
                <a:gd name="connsiteY144" fmla="*/ 974 h 433836"/>
                <a:gd name="connsiteX145" fmla="*/ 368752 w 606573"/>
                <a:gd name="connsiteY145" fmla="*/ 423 h 433836"/>
                <a:gd name="connsiteX146" fmla="*/ 291694 w 606573"/>
                <a:gd name="connsiteY146" fmla="*/ 20275 h 433836"/>
                <a:gd name="connsiteX147" fmla="*/ 251027 w 606573"/>
                <a:gd name="connsiteY147" fmla="*/ 52262 h 433836"/>
                <a:gd name="connsiteX148" fmla="*/ 200980 w 606573"/>
                <a:gd name="connsiteY148" fmla="*/ 41400 h 433836"/>
                <a:gd name="connsiteX149" fmla="*/ 196854 w 606573"/>
                <a:gd name="connsiteY149" fmla="*/ 41325 h 433836"/>
                <a:gd name="connsiteX150" fmla="*/ 143206 w 606573"/>
                <a:gd name="connsiteY150" fmla="*/ 52187 h 433836"/>
                <a:gd name="connsiteX151" fmla="*/ 99237 w 606573"/>
                <a:gd name="connsiteY151" fmla="*/ 81553 h 433836"/>
                <a:gd name="connsiteX152" fmla="*/ 69224 w 606573"/>
                <a:gd name="connsiteY152" fmla="*/ 125152 h 433836"/>
                <a:gd name="connsiteX153" fmla="*/ 57744 w 606573"/>
                <a:gd name="connsiteY153" fmla="*/ 178864 h 433836"/>
                <a:gd name="connsiteX154" fmla="*/ 57894 w 606573"/>
                <a:gd name="connsiteY154" fmla="*/ 185232 h 433836"/>
                <a:gd name="connsiteX155" fmla="*/ 21054 w 606573"/>
                <a:gd name="connsiteY155" fmla="*/ 224411 h 433836"/>
                <a:gd name="connsiteX156" fmla="*/ 495 w 606573"/>
                <a:gd name="connsiteY156" fmla="*/ 296102 h 433836"/>
                <a:gd name="connsiteX157" fmla="*/ 11225 w 606573"/>
                <a:gd name="connsiteY157" fmla="*/ 349290 h 433836"/>
                <a:gd name="connsiteX158" fmla="*/ 40487 w 606573"/>
                <a:gd name="connsiteY158" fmla="*/ 392590 h 433836"/>
                <a:gd name="connsiteX159" fmla="*/ 84456 w 606573"/>
                <a:gd name="connsiteY159" fmla="*/ 422405 h 433836"/>
                <a:gd name="connsiteX160" fmla="*/ 138329 w 606573"/>
                <a:gd name="connsiteY160" fmla="*/ 433342 h 433836"/>
                <a:gd name="connsiteX161" fmla="*/ 465018 w 606573"/>
                <a:gd name="connsiteY161" fmla="*/ 433342 h 433836"/>
                <a:gd name="connsiteX162" fmla="*/ 520241 w 606573"/>
                <a:gd name="connsiteY162" fmla="*/ 422105 h 433836"/>
                <a:gd name="connsiteX163" fmla="*/ 565261 w 606573"/>
                <a:gd name="connsiteY163" fmla="*/ 391541 h 433836"/>
                <a:gd name="connsiteX164" fmla="*/ 595198 w 606573"/>
                <a:gd name="connsiteY164" fmla="*/ 347118 h 433836"/>
                <a:gd name="connsiteX165" fmla="*/ 606003 w 606573"/>
                <a:gd name="connsiteY165" fmla="*/ 292507 h 433836"/>
                <a:gd name="connsiteX166" fmla="*/ 598200 w 606573"/>
                <a:gd name="connsiteY166" fmla="*/ 247559 h 433836"/>
                <a:gd name="connsiteX167" fmla="*/ 577266 w 606573"/>
                <a:gd name="connsiteY167" fmla="*/ 208755 h 433836"/>
                <a:gd name="connsiteX168" fmla="*/ 545752 w 606573"/>
                <a:gd name="connsiteY168" fmla="*/ 178640 h 433836"/>
                <a:gd name="connsiteX169" fmla="*/ 527970 w 606573"/>
                <a:gd name="connsiteY169" fmla="*/ 168152 h 433836"/>
                <a:gd name="connsiteX170" fmla="*/ 528195 w 606573"/>
                <a:gd name="connsiteY170" fmla="*/ 159687 h 433836"/>
                <a:gd name="connsiteX171" fmla="*/ 515664 w 606573"/>
                <a:gd name="connsiteY171" fmla="*/ 97659 h 433836"/>
                <a:gd name="connsiteX172" fmla="*/ 481525 w 606573"/>
                <a:gd name="connsiteY172" fmla="*/ 47093 h 433836"/>
                <a:gd name="connsiteX173" fmla="*/ 430803 w 606573"/>
                <a:gd name="connsiteY173" fmla="*/ 13008 h 433836"/>
                <a:gd name="connsiteX174" fmla="*/ 368752 w 606573"/>
                <a:gd name="connsiteY174" fmla="*/ 423 h 433836"/>
                <a:gd name="connsiteX175" fmla="*/ 368791 w 606573"/>
                <a:gd name="connsiteY175" fmla="*/ 0 h 433836"/>
                <a:gd name="connsiteX176" fmla="*/ 431069 w 606573"/>
                <a:gd name="connsiteY176" fmla="*/ 12509 h 433836"/>
                <a:gd name="connsiteX177" fmla="*/ 481866 w 606573"/>
                <a:gd name="connsiteY177" fmla="*/ 46739 h 433836"/>
                <a:gd name="connsiteX178" fmla="*/ 516157 w 606573"/>
                <a:gd name="connsiteY178" fmla="*/ 97523 h 433836"/>
                <a:gd name="connsiteX179" fmla="*/ 528762 w 606573"/>
                <a:gd name="connsiteY179" fmla="*/ 159692 h 433836"/>
                <a:gd name="connsiteX180" fmla="*/ 528537 w 606573"/>
                <a:gd name="connsiteY180" fmla="*/ 167857 h 433836"/>
                <a:gd name="connsiteX181" fmla="*/ 546020 w 606573"/>
                <a:gd name="connsiteY181" fmla="*/ 178193 h 433836"/>
                <a:gd name="connsiteX182" fmla="*/ 577759 w 606573"/>
                <a:gd name="connsiteY182" fmla="*/ 208454 h 433836"/>
                <a:gd name="connsiteX183" fmla="*/ 598769 w 606573"/>
                <a:gd name="connsiteY183" fmla="*/ 247403 h 433836"/>
                <a:gd name="connsiteX184" fmla="*/ 606572 w 606573"/>
                <a:gd name="connsiteY184" fmla="*/ 292495 h 433836"/>
                <a:gd name="connsiteX185" fmla="*/ 595692 w 606573"/>
                <a:gd name="connsiteY185" fmla="*/ 347249 h 433836"/>
                <a:gd name="connsiteX186" fmla="*/ 565679 w 606573"/>
                <a:gd name="connsiteY186" fmla="*/ 391891 h 433836"/>
                <a:gd name="connsiteX187" fmla="*/ 520509 w 606573"/>
                <a:gd name="connsiteY187" fmla="*/ 422526 h 433836"/>
                <a:gd name="connsiteX188" fmla="*/ 465059 w 606573"/>
                <a:gd name="connsiteY188" fmla="*/ 433836 h 433836"/>
                <a:gd name="connsiteX189" fmla="*/ 138363 w 606573"/>
                <a:gd name="connsiteY189" fmla="*/ 433836 h 433836"/>
                <a:gd name="connsiteX190" fmla="*/ 84264 w 606573"/>
                <a:gd name="connsiteY190" fmla="*/ 422825 h 433836"/>
                <a:gd name="connsiteX191" fmla="*/ 40144 w 606573"/>
                <a:gd name="connsiteY191" fmla="*/ 392939 h 433836"/>
                <a:gd name="connsiteX192" fmla="*/ 10806 w 606573"/>
                <a:gd name="connsiteY192" fmla="*/ 349496 h 433836"/>
                <a:gd name="connsiteX193" fmla="*/ 1 w 606573"/>
                <a:gd name="connsiteY193" fmla="*/ 296090 h 433836"/>
                <a:gd name="connsiteX194" fmla="*/ 20710 w 606573"/>
                <a:gd name="connsiteY194" fmla="*/ 224184 h 433836"/>
                <a:gd name="connsiteX195" fmla="*/ 57402 w 606573"/>
                <a:gd name="connsiteY195" fmla="*/ 185010 h 433836"/>
                <a:gd name="connsiteX196" fmla="*/ 57327 w 606573"/>
                <a:gd name="connsiteY196" fmla="*/ 178867 h 433836"/>
                <a:gd name="connsiteX197" fmla="*/ 68807 w 606573"/>
                <a:gd name="connsiteY197" fmla="*/ 125012 h 433836"/>
                <a:gd name="connsiteX198" fmla="*/ 98895 w 606573"/>
                <a:gd name="connsiteY198" fmla="*/ 81194 h 433836"/>
                <a:gd name="connsiteX199" fmla="*/ 143015 w 606573"/>
                <a:gd name="connsiteY199" fmla="*/ 51758 h 433836"/>
                <a:gd name="connsiteX200" fmla="*/ 196889 w 606573"/>
                <a:gd name="connsiteY200" fmla="*/ 40822 h 433836"/>
                <a:gd name="connsiteX201" fmla="*/ 201016 w 606573"/>
                <a:gd name="connsiteY201" fmla="*/ 40897 h 433836"/>
                <a:gd name="connsiteX202" fmla="*/ 250913 w 606573"/>
                <a:gd name="connsiteY202" fmla="*/ 51683 h 433836"/>
                <a:gd name="connsiteX203" fmla="*/ 291431 w 606573"/>
                <a:gd name="connsiteY203" fmla="*/ 19849 h 433836"/>
                <a:gd name="connsiteX204" fmla="*/ 368791 w 606573"/>
                <a:gd name="connsiteY204" fmla="*/ 0 h 433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Lst>
              <a:rect l="l" t="t" r="r" b="b"/>
              <a:pathLst>
                <a:path w="606573" h="433836">
                  <a:moveTo>
                    <a:pt x="392255" y="160452"/>
                  </a:moveTo>
                  <a:cubicBezTo>
                    <a:pt x="397807" y="160452"/>
                    <a:pt x="403058" y="162624"/>
                    <a:pt x="407034" y="166594"/>
                  </a:cubicBezTo>
                  <a:cubicBezTo>
                    <a:pt x="415212" y="174685"/>
                    <a:pt x="415212" y="187943"/>
                    <a:pt x="407034" y="196109"/>
                  </a:cubicBezTo>
                  <a:lnTo>
                    <a:pt x="277772" y="325177"/>
                  </a:lnTo>
                  <a:cubicBezTo>
                    <a:pt x="273795" y="329147"/>
                    <a:pt x="268544" y="331319"/>
                    <a:pt x="262992" y="331319"/>
                  </a:cubicBezTo>
                  <a:cubicBezTo>
                    <a:pt x="257366" y="331319"/>
                    <a:pt x="252114" y="329147"/>
                    <a:pt x="248138" y="325177"/>
                  </a:cubicBezTo>
                  <a:lnTo>
                    <a:pt x="189096" y="266223"/>
                  </a:lnTo>
                  <a:cubicBezTo>
                    <a:pt x="180993" y="258133"/>
                    <a:pt x="180993" y="244874"/>
                    <a:pt x="189096" y="236709"/>
                  </a:cubicBezTo>
                  <a:cubicBezTo>
                    <a:pt x="193072" y="232739"/>
                    <a:pt x="198323" y="230567"/>
                    <a:pt x="203950" y="230567"/>
                  </a:cubicBezTo>
                  <a:cubicBezTo>
                    <a:pt x="209502" y="230567"/>
                    <a:pt x="214753" y="232739"/>
                    <a:pt x="218729" y="236709"/>
                  </a:cubicBezTo>
                  <a:lnTo>
                    <a:pt x="262992" y="280905"/>
                  </a:lnTo>
                  <a:lnTo>
                    <a:pt x="377476" y="166594"/>
                  </a:lnTo>
                  <a:cubicBezTo>
                    <a:pt x="381377" y="162624"/>
                    <a:pt x="386628" y="160452"/>
                    <a:pt x="392255" y="160452"/>
                  </a:cubicBezTo>
                  <a:close/>
                  <a:moveTo>
                    <a:pt x="392252" y="159881"/>
                  </a:moveTo>
                  <a:cubicBezTo>
                    <a:pt x="386764" y="159881"/>
                    <a:pt x="381286" y="161979"/>
                    <a:pt x="377121" y="166174"/>
                  </a:cubicBezTo>
                  <a:lnTo>
                    <a:pt x="262983" y="280111"/>
                  </a:lnTo>
                  <a:lnTo>
                    <a:pt x="219084" y="236289"/>
                  </a:lnTo>
                  <a:cubicBezTo>
                    <a:pt x="210679" y="227974"/>
                    <a:pt x="197096" y="227974"/>
                    <a:pt x="188767" y="236289"/>
                  </a:cubicBezTo>
                  <a:cubicBezTo>
                    <a:pt x="180362" y="244679"/>
                    <a:pt x="180362" y="258237"/>
                    <a:pt x="188767" y="266552"/>
                  </a:cubicBezTo>
                  <a:lnTo>
                    <a:pt x="247825" y="325506"/>
                  </a:lnTo>
                  <a:cubicBezTo>
                    <a:pt x="251952" y="329701"/>
                    <a:pt x="257505" y="331798"/>
                    <a:pt x="262983" y="331798"/>
                  </a:cubicBezTo>
                  <a:cubicBezTo>
                    <a:pt x="268461" y="331798"/>
                    <a:pt x="273939" y="329701"/>
                    <a:pt x="278141" y="325506"/>
                  </a:cubicBezTo>
                  <a:lnTo>
                    <a:pt x="407438" y="196437"/>
                  </a:lnTo>
                  <a:cubicBezTo>
                    <a:pt x="415768" y="188047"/>
                    <a:pt x="415768" y="174489"/>
                    <a:pt x="407438" y="166174"/>
                  </a:cubicBezTo>
                  <a:cubicBezTo>
                    <a:pt x="403236" y="161979"/>
                    <a:pt x="397739" y="159881"/>
                    <a:pt x="392252" y="159881"/>
                  </a:cubicBezTo>
                  <a:close/>
                  <a:moveTo>
                    <a:pt x="392255" y="159478"/>
                  </a:moveTo>
                  <a:cubicBezTo>
                    <a:pt x="398107" y="159478"/>
                    <a:pt x="403583" y="161725"/>
                    <a:pt x="407785" y="165845"/>
                  </a:cubicBezTo>
                  <a:cubicBezTo>
                    <a:pt x="416262" y="174385"/>
                    <a:pt x="416262" y="188318"/>
                    <a:pt x="407785" y="196858"/>
                  </a:cubicBezTo>
                  <a:lnTo>
                    <a:pt x="278447" y="325926"/>
                  </a:lnTo>
                  <a:cubicBezTo>
                    <a:pt x="274321" y="330046"/>
                    <a:pt x="268844" y="332293"/>
                    <a:pt x="262992" y="332293"/>
                  </a:cubicBezTo>
                  <a:cubicBezTo>
                    <a:pt x="257141" y="332293"/>
                    <a:pt x="251589" y="330046"/>
                    <a:pt x="247463" y="325926"/>
                  </a:cubicBezTo>
                  <a:lnTo>
                    <a:pt x="188420" y="266972"/>
                  </a:lnTo>
                  <a:cubicBezTo>
                    <a:pt x="179868" y="258433"/>
                    <a:pt x="179868" y="244500"/>
                    <a:pt x="188420" y="235960"/>
                  </a:cubicBezTo>
                  <a:cubicBezTo>
                    <a:pt x="192547" y="231840"/>
                    <a:pt x="198098" y="229593"/>
                    <a:pt x="203950" y="229593"/>
                  </a:cubicBezTo>
                  <a:cubicBezTo>
                    <a:pt x="209802" y="229593"/>
                    <a:pt x="215278" y="231840"/>
                    <a:pt x="219405" y="235960"/>
                  </a:cubicBezTo>
                  <a:lnTo>
                    <a:pt x="262992" y="279482"/>
                  </a:lnTo>
                  <a:lnTo>
                    <a:pt x="376725" y="165845"/>
                  </a:lnTo>
                  <a:cubicBezTo>
                    <a:pt x="380852" y="161725"/>
                    <a:pt x="386403" y="159478"/>
                    <a:pt x="392255" y="159478"/>
                  </a:cubicBezTo>
                  <a:close/>
                  <a:moveTo>
                    <a:pt x="368791" y="43743"/>
                  </a:moveTo>
                  <a:cubicBezTo>
                    <a:pt x="329473" y="43743"/>
                    <a:pt x="293082" y="63368"/>
                    <a:pt x="271547" y="96250"/>
                  </a:cubicBezTo>
                  <a:cubicBezTo>
                    <a:pt x="268696" y="100594"/>
                    <a:pt x="263819" y="103216"/>
                    <a:pt x="258567" y="103216"/>
                  </a:cubicBezTo>
                  <a:cubicBezTo>
                    <a:pt x="255415" y="103216"/>
                    <a:pt x="252339" y="102242"/>
                    <a:pt x="249713" y="100519"/>
                  </a:cubicBezTo>
                  <a:cubicBezTo>
                    <a:pt x="234856" y="90632"/>
                    <a:pt x="217598" y="85164"/>
                    <a:pt x="199740" y="84640"/>
                  </a:cubicBezTo>
                  <a:cubicBezTo>
                    <a:pt x="198765" y="84640"/>
                    <a:pt x="197864" y="84640"/>
                    <a:pt x="196889" y="84640"/>
                  </a:cubicBezTo>
                  <a:cubicBezTo>
                    <a:pt x="171753" y="84640"/>
                    <a:pt x="147892" y="94452"/>
                    <a:pt x="129734" y="112354"/>
                  </a:cubicBezTo>
                  <a:cubicBezTo>
                    <a:pt x="111501" y="130331"/>
                    <a:pt x="101371" y="154075"/>
                    <a:pt x="101146" y="179242"/>
                  </a:cubicBezTo>
                  <a:cubicBezTo>
                    <a:pt x="101146" y="185234"/>
                    <a:pt x="101596" y="191152"/>
                    <a:pt x="102647" y="196994"/>
                  </a:cubicBezTo>
                  <a:cubicBezTo>
                    <a:pt x="103847" y="203735"/>
                    <a:pt x="100471" y="210401"/>
                    <a:pt x="94318" y="213622"/>
                  </a:cubicBezTo>
                  <a:cubicBezTo>
                    <a:pt x="63329" y="229726"/>
                    <a:pt x="43971" y="261410"/>
                    <a:pt x="43896" y="296240"/>
                  </a:cubicBezTo>
                  <a:cubicBezTo>
                    <a:pt x="43746" y="320883"/>
                    <a:pt x="53500" y="344252"/>
                    <a:pt x="71208" y="362079"/>
                  </a:cubicBezTo>
                  <a:cubicBezTo>
                    <a:pt x="89216" y="380131"/>
                    <a:pt x="113077" y="390093"/>
                    <a:pt x="138363" y="390093"/>
                  </a:cubicBezTo>
                  <a:lnTo>
                    <a:pt x="465059" y="390093"/>
                  </a:lnTo>
                  <a:cubicBezTo>
                    <a:pt x="491245" y="390093"/>
                    <a:pt x="515931" y="379756"/>
                    <a:pt x="534540" y="361031"/>
                  </a:cubicBezTo>
                  <a:cubicBezTo>
                    <a:pt x="552848" y="342605"/>
                    <a:pt x="562827" y="318411"/>
                    <a:pt x="562677" y="292794"/>
                  </a:cubicBezTo>
                  <a:cubicBezTo>
                    <a:pt x="562527" y="271747"/>
                    <a:pt x="555699" y="251748"/>
                    <a:pt x="542869" y="234970"/>
                  </a:cubicBezTo>
                  <a:cubicBezTo>
                    <a:pt x="530488" y="218791"/>
                    <a:pt x="512930" y="206731"/>
                    <a:pt x="493496" y="200964"/>
                  </a:cubicBezTo>
                  <a:cubicBezTo>
                    <a:pt x="485768" y="198717"/>
                    <a:pt x="480966" y="190702"/>
                    <a:pt x="482617" y="182837"/>
                  </a:cubicBezTo>
                  <a:cubicBezTo>
                    <a:pt x="484117" y="175197"/>
                    <a:pt x="484943" y="167482"/>
                    <a:pt x="484943" y="159692"/>
                  </a:cubicBezTo>
                  <a:cubicBezTo>
                    <a:pt x="484943" y="95800"/>
                    <a:pt x="432794" y="43743"/>
                    <a:pt x="368791" y="43743"/>
                  </a:cubicBezTo>
                  <a:close/>
                  <a:moveTo>
                    <a:pt x="368752" y="43198"/>
                  </a:moveTo>
                  <a:cubicBezTo>
                    <a:pt x="433129" y="43198"/>
                    <a:pt x="485352" y="95337"/>
                    <a:pt x="485352" y="159687"/>
                  </a:cubicBezTo>
                  <a:cubicBezTo>
                    <a:pt x="485352" y="167628"/>
                    <a:pt x="484526" y="175418"/>
                    <a:pt x="483026" y="182910"/>
                  </a:cubicBezTo>
                  <a:cubicBezTo>
                    <a:pt x="481450" y="190626"/>
                    <a:pt x="486027" y="198267"/>
                    <a:pt x="493605" y="200514"/>
                  </a:cubicBezTo>
                  <a:cubicBezTo>
                    <a:pt x="513601" y="206432"/>
                    <a:pt x="530896" y="218587"/>
                    <a:pt x="543239" y="234721"/>
                  </a:cubicBezTo>
                  <a:lnTo>
                    <a:pt x="544806" y="237624"/>
                  </a:lnTo>
                  <a:lnTo>
                    <a:pt x="562649" y="289854"/>
                  </a:lnTo>
                  <a:lnTo>
                    <a:pt x="563160" y="292806"/>
                  </a:lnTo>
                  <a:cubicBezTo>
                    <a:pt x="563535" y="346593"/>
                    <a:pt x="518891" y="390567"/>
                    <a:pt x="465018" y="390567"/>
                  </a:cubicBezTo>
                  <a:lnTo>
                    <a:pt x="138329" y="390567"/>
                  </a:lnTo>
                  <a:cubicBezTo>
                    <a:pt x="86407" y="390567"/>
                    <a:pt x="43113" y="348092"/>
                    <a:pt x="43338" y="296252"/>
                  </a:cubicBezTo>
                  <a:cubicBezTo>
                    <a:pt x="43488" y="260144"/>
                    <a:pt x="63972" y="228831"/>
                    <a:pt x="94060" y="213174"/>
                  </a:cubicBezTo>
                  <a:cubicBezTo>
                    <a:pt x="99912" y="210103"/>
                    <a:pt x="103289" y="203586"/>
                    <a:pt x="102163" y="197068"/>
                  </a:cubicBezTo>
                  <a:cubicBezTo>
                    <a:pt x="101113" y="191300"/>
                    <a:pt x="100588" y="185307"/>
                    <a:pt x="100663" y="179239"/>
                  </a:cubicBezTo>
                  <a:cubicBezTo>
                    <a:pt x="101113" y="126800"/>
                    <a:pt x="144631" y="84100"/>
                    <a:pt x="196854" y="84100"/>
                  </a:cubicBezTo>
                  <a:cubicBezTo>
                    <a:pt x="197829" y="84100"/>
                    <a:pt x="198729" y="84100"/>
                    <a:pt x="199705" y="84100"/>
                  </a:cubicBezTo>
                  <a:cubicBezTo>
                    <a:pt x="218238" y="84700"/>
                    <a:pt x="235495" y="90468"/>
                    <a:pt x="249976" y="100057"/>
                  </a:cubicBezTo>
                  <a:cubicBezTo>
                    <a:pt x="252602" y="101854"/>
                    <a:pt x="255604" y="102678"/>
                    <a:pt x="258530" y="102678"/>
                  </a:cubicBezTo>
                  <a:cubicBezTo>
                    <a:pt x="263407" y="102678"/>
                    <a:pt x="268209" y="100356"/>
                    <a:pt x="271060" y="95936"/>
                  </a:cubicBezTo>
                  <a:cubicBezTo>
                    <a:pt x="281490" y="80092"/>
                    <a:pt x="295689" y="66908"/>
                    <a:pt x="312393" y="57684"/>
                  </a:cubicBezTo>
                  <a:lnTo>
                    <a:pt x="317254" y="55742"/>
                  </a:lnTo>
                  <a:lnTo>
                    <a:pt x="365369" y="43631"/>
                  </a:lnTo>
                  <a:close/>
                  <a:moveTo>
                    <a:pt x="368791" y="42769"/>
                  </a:moveTo>
                  <a:lnTo>
                    <a:pt x="365369" y="43631"/>
                  </a:lnTo>
                  <a:lnTo>
                    <a:pt x="339169" y="46982"/>
                  </a:lnTo>
                  <a:lnTo>
                    <a:pt x="317254" y="55742"/>
                  </a:lnTo>
                  <a:lnTo>
                    <a:pt x="313032" y="56804"/>
                  </a:lnTo>
                  <a:cubicBezTo>
                    <a:pt x="296196" y="65896"/>
                    <a:pt x="281602" y="79135"/>
                    <a:pt x="270722" y="95726"/>
                  </a:cubicBezTo>
                  <a:cubicBezTo>
                    <a:pt x="268021" y="99770"/>
                    <a:pt x="263519" y="102242"/>
                    <a:pt x="258567" y="102242"/>
                  </a:cubicBezTo>
                  <a:cubicBezTo>
                    <a:pt x="255640" y="102242"/>
                    <a:pt x="252714" y="101343"/>
                    <a:pt x="250238" y="99695"/>
                  </a:cubicBezTo>
                  <a:cubicBezTo>
                    <a:pt x="235231" y="89733"/>
                    <a:pt x="217823" y="84191"/>
                    <a:pt x="199740" y="83666"/>
                  </a:cubicBezTo>
                  <a:cubicBezTo>
                    <a:pt x="198840" y="83591"/>
                    <a:pt x="197864" y="83591"/>
                    <a:pt x="196889" y="83591"/>
                  </a:cubicBezTo>
                  <a:cubicBezTo>
                    <a:pt x="171453" y="83591"/>
                    <a:pt x="147367" y="93553"/>
                    <a:pt x="129059" y="111680"/>
                  </a:cubicBezTo>
                  <a:cubicBezTo>
                    <a:pt x="110675" y="129806"/>
                    <a:pt x="100396" y="153775"/>
                    <a:pt x="100171" y="179242"/>
                  </a:cubicBezTo>
                  <a:cubicBezTo>
                    <a:pt x="100096" y="185234"/>
                    <a:pt x="100621" y="191301"/>
                    <a:pt x="101671" y="197144"/>
                  </a:cubicBezTo>
                  <a:cubicBezTo>
                    <a:pt x="102797" y="203436"/>
                    <a:pt x="99646" y="209727"/>
                    <a:pt x="93868" y="212723"/>
                  </a:cubicBezTo>
                  <a:cubicBezTo>
                    <a:pt x="62504" y="229052"/>
                    <a:pt x="42995" y="261036"/>
                    <a:pt x="42845" y="296240"/>
                  </a:cubicBezTo>
                  <a:cubicBezTo>
                    <a:pt x="42770" y="321182"/>
                    <a:pt x="52600" y="344777"/>
                    <a:pt x="70533" y="362753"/>
                  </a:cubicBezTo>
                  <a:cubicBezTo>
                    <a:pt x="88766" y="381030"/>
                    <a:pt x="112851" y="391067"/>
                    <a:pt x="138363" y="391067"/>
                  </a:cubicBezTo>
                  <a:lnTo>
                    <a:pt x="465059" y="391067"/>
                  </a:lnTo>
                  <a:cubicBezTo>
                    <a:pt x="491546" y="391067"/>
                    <a:pt x="516457" y="380655"/>
                    <a:pt x="535290" y="361780"/>
                  </a:cubicBezTo>
                  <a:cubicBezTo>
                    <a:pt x="553748" y="343129"/>
                    <a:pt x="563878" y="318636"/>
                    <a:pt x="563653" y="292794"/>
                  </a:cubicBezTo>
                  <a:lnTo>
                    <a:pt x="562649" y="289854"/>
                  </a:lnTo>
                  <a:lnTo>
                    <a:pt x="557758" y="261625"/>
                  </a:lnTo>
                  <a:lnTo>
                    <a:pt x="544806" y="237624"/>
                  </a:lnTo>
                  <a:lnTo>
                    <a:pt x="543694" y="234370"/>
                  </a:lnTo>
                  <a:cubicBezTo>
                    <a:pt x="531163" y="218042"/>
                    <a:pt x="513455" y="205832"/>
                    <a:pt x="493797" y="199990"/>
                  </a:cubicBezTo>
                  <a:cubicBezTo>
                    <a:pt x="486518" y="197893"/>
                    <a:pt x="482091" y="190402"/>
                    <a:pt x="483592" y="182987"/>
                  </a:cubicBezTo>
                  <a:cubicBezTo>
                    <a:pt x="485093" y="175347"/>
                    <a:pt x="485918" y="167557"/>
                    <a:pt x="485918" y="159692"/>
                  </a:cubicBezTo>
                  <a:cubicBezTo>
                    <a:pt x="485918" y="95201"/>
                    <a:pt x="433395" y="42769"/>
                    <a:pt x="368791" y="42769"/>
                  </a:cubicBezTo>
                  <a:close/>
                  <a:moveTo>
                    <a:pt x="368791" y="974"/>
                  </a:moveTo>
                  <a:cubicBezTo>
                    <a:pt x="390175" y="974"/>
                    <a:pt x="411035" y="5168"/>
                    <a:pt x="430693" y="13482"/>
                  </a:cubicBezTo>
                  <a:cubicBezTo>
                    <a:pt x="449602" y="21422"/>
                    <a:pt x="466634" y="32882"/>
                    <a:pt x="481191" y="47488"/>
                  </a:cubicBezTo>
                  <a:cubicBezTo>
                    <a:pt x="495823" y="62019"/>
                    <a:pt x="507228" y="79022"/>
                    <a:pt x="515256" y="97898"/>
                  </a:cubicBezTo>
                  <a:cubicBezTo>
                    <a:pt x="523585" y="117522"/>
                    <a:pt x="527787" y="138270"/>
                    <a:pt x="527787" y="159692"/>
                  </a:cubicBezTo>
                  <a:cubicBezTo>
                    <a:pt x="527787" y="162539"/>
                    <a:pt x="527712" y="165385"/>
                    <a:pt x="527562" y="168156"/>
                  </a:cubicBezTo>
                  <a:lnTo>
                    <a:pt x="527562" y="168456"/>
                  </a:lnTo>
                  <a:lnTo>
                    <a:pt x="527787" y="168606"/>
                  </a:lnTo>
                  <a:cubicBezTo>
                    <a:pt x="533939" y="171602"/>
                    <a:pt x="539867" y="175122"/>
                    <a:pt x="545495" y="179017"/>
                  </a:cubicBezTo>
                  <a:cubicBezTo>
                    <a:pt x="557500" y="187331"/>
                    <a:pt x="568080" y="197443"/>
                    <a:pt x="576934" y="209053"/>
                  </a:cubicBezTo>
                  <a:cubicBezTo>
                    <a:pt x="585938" y="220813"/>
                    <a:pt x="592991" y="233771"/>
                    <a:pt x="597793" y="247703"/>
                  </a:cubicBezTo>
                  <a:cubicBezTo>
                    <a:pt x="602820" y="262084"/>
                    <a:pt x="605446" y="277140"/>
                    <a:pt x="605521" y="292495"/>
                  </a:cubicBezTo>
                  <a:cubicBezTo>
                    <a:pt x="605672" y="311295"/>
                    <a:pt x="602070" y="329572"/>
                    <a:pt x="594717" y="346874"/>
                  </a:cubicBezTo>
                  <a:cubicBezTo>
                    <a:pt x="587739" y="363428"/>
                    <a:pt x="577759" y="378333"/>
                    <a:pt x="565003" y="391216"/>
                  </a:cubicBezTo>
                  <a:cubicBezTo>
                    <a:pt x="552023" y="404175"/>
                    <a:pt x="536941" y="414436"/>
                    <a:pt x="520133" y="421627"/>
                  </a:cubicBezTo>
                  <a:cubicBezTo>
                    <a:pt x="502575" y="429042"/>
                    <a:pt x="484117" y="432862"/>
                    <a:pt x="465059" y="432862"/>
                  </a:cubicBezTo>
                  <a:lnTo>
                    <a:pt x="138363" y="432862"/>
                  </a:lnTo>
                  <a:cubicBezTo>
                    <a:pt x="119830" y="432862"/>
                    <a:pt x="101746" y="429192"/>
                    <a:pt x="84714" y="421852"/>
                  </a:cubicBezTo>
                  <a:cubicBezTo>
                    <a:pt x="68282" y="414886"/>
                    <a:pt x="53500" y="404924"/>
                    <a:pt x="40894" y="392265"/>
                  </a:cubicBezTo>
                  <a:cubicBezTo>
                    <a:pt x="28364" y="379756"/>
                    <a:pt x="18534" y="365225"/>
                    <a:pt x="11706" y="349046"/>
                  </a:cubicBezTo>
                  <a:cubicBezTo>
                    <a:pt x="4503" y="332193"/>
                    <a:pt x="901" y="314366"/>
                    <a:pt x="976" y="296090"/>
                  </a:cubicBezTo>
                  <a:cubicBezTo>
                    <a:pt x="1127" y="270773"/>
                    <a:pt x="8180" y="246055"/>
                    <a:pt x="21536" y="224708"/>
                  </a:cubicBezTo>
                  <a:cubicBezTo>
                    <a:pt x="31140" y="209353"/>
                    <a:pt x="43445" y="196170"/>
                    <a:pt x="58227" y="185684"/>
                  </a:cubicBezTo>
                  <a:lnTo>
                    <a:pt x="58377" y="185534"/>
                  </a:lnTo>
                  <a:lnTo>
                    <a:pt x="58377" y="185234"/>
                  </a:lnTo>
                  <a:cubicBezTo>
                    <a:pt x="58302" y="183137"/>
                    <a:pt x="58302" y="181040"/>
                    <a:pt x="58302" y="178867"/>
                  </a:cubicBezTo>
                  <a:cubicBezTo>
                    <a:pt x="58452" y="160367"/>
                    <a:pt x="62279" y="142390"/>
                    <a:pt x="69707" y="125387"/>
                  </a:cubicBezTo>
                  <a:cubicBezTo>
                    <a:pt x="76835" y="109133"/>
                    <a:pt x="86890" y="94527"/>
                    <a:pt x="99646" y="81943"/>
                  </a:cubicBezTo>
                  <a:cubicBezTo>
                    <a:pt x="112326" y="69435"/>
                    <a:pt x="127033" y="59548"/>
                    <a:pt x="143390" y="52657"/>
                  </a:cubicBezTo>
                  <a:cubicBezTo>
                    <a:pt x="160423" y="45466"/>
                    <a:pt x="178431" y="41796"/>
                    <a:pt x="196889" y="41796"/>
                  </a:cubicBezTo>
                  <a:cubicBezTo>
                    <a:pt x="198315" y="41796"/>
                    <a:pt x="199665" y="41871"/>
                    <a:pt x="201016" y="41871"/>
                  </a:cubicBezTo>
                  <a:cubicBezTo>
                    <a:pt x="218274" y="42395"/>
                    <a:pt x="235006" y="46065"/>
                    <a:pt x="250838" y="52731"/>
                  </a:cubicBezTo>
                  <a:lnTo>
                    <a:pt x="251138" y="52881"/>
                  </a:lnTo>
                  <a:lnTo>
                    <a:pt x="251438" y="52657"/>
                  </a:lnTo>
                  <a:cubicBezTo>
                    <a:pt x="263144" y="39773"/>
                    <a:pt x="276800" y="29062"/>
                    <a:pt x="291956" y="20673"/>
                  </a:cubicBezTo>
                  <a:cubicBezTo>
                    <a:pt x="315367" y="7790"/>
                    <a:pt x="341929" y="974"/>
                    <a:pt x="368791" y="974"/>
                  </a:cubicBezTo>
                  <a:close/>
                  <a:moveTo>
                    <a:pt x="368752" y="423"/>
                  </a:moveTo>
                  <a:cubicBezTo>
                    <a:pt x="341740" y="423"/>
                    <a:pt x="315104" y="7315"/>
                    <a:pt x="291694" y="20275"/>
                  </a:cubicBezTo>
                  <a:cubicBezTo>
                    <a:pt x="276463" y="28590"/>
                    <a:pt x="262732" y="39527"/>
                    <a:pt x="251027" y="52262"/>
                  </a:cubicBezTo>
                  <a:cubicBezTo>
                    <a:pt x="235195" y="45595"/>
                    <a:pt x="218313" y="41850"/>
                    <a:pt x="200980" y="41400"/>
                  </a:cubicBezTo>
                  <a:cubicBezTo>
                    <a:pt x="199630" y="41325"/>
                    <a:pt x="198279" y="41325"/>
                    <a:pt x="196854" y="41325"/>
                  </a:cubicBezTo>
                  <a:cubicBezTo>
                    <a:pt x="178321" y="41325"/>
                    <a:pt x="160313" y="44996"/>
                    <a:pt x="143206" y="52187"/>
                  </a:cubicBezTo>
                  <a:cubicBezTo>
                    <a:pt x="126774" y="59079"/>
                    <a:pt x="111993" y="68968"/>
                    <a:pt x="99237" y="81553"/>
                  </a:cubicBezTo>
                  <a:cubicBezTo>
                    <a:pt x="86482" y="94138"/>
                    <a:pt x="76352" y="108821"/>
                    <a:pt x="69224" y="125152"/>
                  </a:cubicBezTo>
                  <a:cubicBezTo>
                    <a:pt x="61796" y="142232"/>
                    <a:pt x="57970" y="160286"/>
                    <a:pt x="57744" y="178864"/>
                  </a:cubicBezTo>
                  <a:cubicBezTo>
                    <a:pt x="57744" y="181037"/>
                    <a:pt x="57819" y="183134"/>
                    <a:pt x="57894" y="185232"/>
                  </a:cubicBezTo>
                  <a:cubicBezTo>
                    <a:pt x="43188" y="195720"/>
                    <a:pt x="30658" y="209054"/>
                    <a:pt x="21054" y="224411"/>
                  </a:cubicBezTo>
                  <a:cubicBezTo>
                    <a:pt x="7698" y="245911"/>
                    <a:pt x="570" y="270707"/>
                    <a:pt x="495" y="296102"/>
                  </a:cubicBezTo>
                  <a:cubicBezTo>
                    <a:pt x="420" y="314456"/>
                    <a:pt x="4022" y="332360"/>
                    <a:pt x="11225" y="349290"/>
                  </a:cubicBezTo>
                  <a:cubicBezTo>
                    <a:pt x="18128" y="365471"/>
                    <a:pt x="27957" y="380079"/>
                    <a:pt x="40487" y="392590"/>
                  </a:cubicBezTo>
                  <a:cubicBezTo>
                    <a:pt x="53167" y="405325"/>
                    <a:pt x="67949" y="415363"/>
                    <a:pt x="84456" y="422405"/>
                  </a:cubicBezTo>
                  <a:cubicBezTo>
                    <a:pt x="101638" y="429671"/>
                    <a:pt x="119721" y="433342"/>
                    <a:pt x="138329" y="433342"/>
                  </a:cubicBezTo>
                  <a:lnTo>
                    <a:pt x="465018" y="433342"/>
                  </a:lnTo>
                  <a:cubicBezTo>
                    <a:pt x="484151" y="433342"/>
                    <a:pt x="502684" y="429596"/>
                    <a:pt x="520241" y="422105"/>
                  </a:cubicBezTo>
                  <a:cubicBezTo>
                    <a:pt x="537124" y="414914"/>
                    <a:pt x="552280" y="404651"/>
                    <a:pt x="565261" y="391541"/>
                  </a:cubicBezTo>
                  <a:cubicBezTo>
                    <a:pt x="578091" y="378656"/>
                    <a:pt x="588145" y="363673"/>
                    <a:pt x="595198" y="347118"/>
                  </a:cubicBezTo>
                  <a:cubicBezTo>
                    <a:pt x="602476" y="329738"/>
                    <a:pt x="606153" y="311385"/>
                    <a:pt x="606003" y="292507"/>
                  </a:cubicBezTo>
                  <a:cubicBezTo>
                    <a:pt x="605853" y="277150"/>
                    <a:pt x="603302" y="262017"/>
                    <a:pt x="598200" y="247559"/>
                  </a:cubicBezTo>
                  <a:cubicBezTo>
                    <a:pt x="593398" y="233551"/>
                    <a:pt x="586345" y="220516"/>
                    <a:pt x="577266" y="208755"/>
                  </a:cubicBezTo>
                  <a:cubicBezTo>
                    <a:pt x="568412" y="197068"/>
                    <a:pt x="557757" y="186955"/>
                    <a:pt x="545752" y="178640"/>
                  </a:cubicBezTo>
                  <a:cubicBezTo>
                    <a:pt x="540050" y="174669"/>
                    <a:pt x="534122" y="171223"/>
                    <a:pt x="527970" y="168152"/>
                  </a:cubicBezTo>
                  <a:cubicBezTo>
                    <a:pt x="528120" y="165305"/>
                    <a:pt x="528195" y="162534"/>
                    <a:pt x="528195" y="159687"/>
                  </a:cubicBezTo>
                  <a:cubicBezTo>
                    <a:pt x="528195" y="138187"/>
                    <a:pt x="523993" y="117361"/>
                    <a:pt x="515664" y="97659"/>
                  </a:cubicBezTo>
                  <a:cubicBezTo>
                    <a:pt x="507636" y="78706"/>
                    <a:pt x="496156" y="61701"/>
                    <a:pt x="481525" y="47093"/>
                  </a:cubicBezTo>
                  <a:cubicBezTo>
                    <a:pt x="466894" y="32486"/>
                    <a:pt x="449786" y="21024"/>
                    <a:pt x="430803" y="13008"/>
                  </a:cubicBezTo>
                  <a:cubicBezTo>
                    <a:pt x="411145" y="4693"/>
                    <a:pt x="390211" y="423"/>
                    <a:pt x="368752" y="423"/>
                  </a:cubicBezTo>
                  <a:close/>
                  <a:moveTo>
                    <a:pt x="368791" y="0"/>
                  </a:moveTo>
                  <a:cubicBezTo>
                    <a:pt x="390325" y="0"/>
                    <a:pt x="411335" y="4195"/>
                    <a:pt x="431069" y="12509"/>
                  </a:cubicBezTo>
                  <a:cubicBezTo>
                    <a:pt x="450127" y="20598"/>
                    <a:pt x="467235" y="32133"/>
                    <a:pt x="481866" y="46739"/>
                  </a:cubicBezTo>
                  <a:cubicBezTo>
                    <a:pt x="496573" y="61420"/>
                    <a:pt x="508128" y="78498"/>
                    <a:pt x="516157" y="97523"/>
                  </a:cubicBezTo>
                  <a:cubicBezTo>
                    <a:pt x="524560" y="117223"/>
                    <a:pt x="528762" y="138120"/>
                    <a:pt x="528762" y="159692"/>
                  </a:cubicBezTo>
                  <a:cubicBezTo>
                    <a:pt x="528762" y="162389"/>
                    <a:pt x="528687" y="165160"/>
                    <a:pt x="528537" y="167857"/>
                  </a:cubicBezTo>
                  <a:cubicBezTo>
                    <a:pt x="534615" y="170853"/>
                    <a:pt x="540467" y="174373"/>
                    <a:pt x="546020" y="178193"/>
                  </a:cubicBezTo>
                  <a:cubicBezTo>
                    <a:pt x="558175" y="186582"/>
                    <a:pt x="568830" y="196769"/>
                    <a:pt x="577759" y="208454"/>
                  </a:cubicBezTo>
                  <a:cubicBezTo>
                    <a:pt x="586763" y="220289"/>
                    <a:pt x="593891" y="233397"/>
                    <a:pt x="598769" y="247403"/>
                  </a:cubicBezTo>
                  <a:cubicBezTo>
                    <a:pt x="603796" y="261860"/>
                    <a:pt x="606422" y="277065"/>
                    <a:pt x="606572" y="292495"/>
                  </a:cubicBezTo>
                  <a:cubicBezTo>
                    <a:pt x="606647" y="311445"/>
                    <a:pt x="603045" y="329871"/>
                    <a:pt x="595692" y="347249"/>
                  </a:cubicBezTo>
                  <a:cubicBezTo>
                    <a:pt x="588639" y="363952"/>
                    <a:pt x="578584" y="378932"/>
                    <a:pt x="565679" y="391891"/>
                  </a:cubicBezTo>
                  <a:cubicBezTo>
                    <a:pt x="552623" y="404999"/>
                    <a:pt x="537466" y="415335"/>
                    <a:pt x="520509" y="422526"/>
                  </a:cubicBezTo>
                  <a:cubicBezTo>
                    <a:pt x="502876" y="430016"/>
                    <a:pt x="484192" y="433836"/>
                    <a:pt x="465059" y="433836"/>
                  </a:cubicBezTo>
                  <a:lnTo>
                    <a:pt x="138363" y="433836"/>
                  </a:lnTo>
                  <a:cubicBezTo>
                    <a:pt x="119679" y="433836"/>
                    <a:pt x="101521" y="430091"/>
                    <a:pt x="84264" y="422825"/>
                  </a:cubicBezTo>
                  <a:cubicBezTo>
                    <a:pt x="67756" y="415784"/>
                    <a:pt x="52900" y="405748"/>
                    <a:pt x="40144" y="392939"/>
                  </a:cubicBezTo>
                  <a:cubicBezTo>
                    <a:pt x="27538" y="380356"/>
                    <a:pt x="17709" y="365750"/>
                    <a:pt x="10806" y="349496"/>
                  </a:cubicBezTo>
                  <a:cubicBezTo>
                    <a:pt x="3528" y="332493"/>
                    <a:pt x="-74" y="314516"/>
                    <a:pt x="1" y="296090"/>
                  </a:cubicBezTo>
                  <a:cubicBezTo>
                    <a:pt x="76" y="270548"/>
                    <a:pt x="7279" y="245756"/>
                    <a:pt x="20710" y="224184"/>
                  </a:cubicBezTo>
                  <a:cubicBezTo>
                    <a:pt x="30315" y="208754"/>
                    <a:pt x="42620" y="195571"/>
                    <a:pt x="57402" y="185010"/>
                  </a:cubicBezTo>
                  <a:cubicBezTo>
                    <a:pt x="57327" y="182987"/>
                    <a:pt x="57327" y="180890"/>
                    <a:pt x="57327" y="178867"/>
                  </a:cubicBezTo>
                  <a:cubicBezTo>
                    <a:pt x="57477" y="160217"/>
                    <a:pt x="61378" y="142090"/>
                    <a:pt x="68807" y="125012"/>
                  </a:cubicBezTo>
                  <a:cubicBezTo>
                    <a:pt x="75935" y="108609"/>
                    <a:pt x="86064" y="93853"/>
                    <a:pt x="98895" y="81194"/>
                  </a:cubicBezTo>
                  <a:cubicBezTo>
                    <a:pt x="111726" y="68611"/>
                    <a:pt x="126583" y="58649"/>
                    <a:pt x="143015" y="51758"/>
                  </a:cubicBezTo>
                  <a:cubicBezTo>
                    <a:pt x="160198" y="44492"/>
                    <a:pt x="178281" y="40822"/>
                    <a:pt x="196889" y="40822"/>
                  </a:cubicBezTo>
                  <a:cubicBezTo>
                    <a:pt x="198315" y="40822"/>
                    <a:pt x="199665" y="40822"/>
                    <a:pt x="201016" y="40897"/>
                  </a:cubicBezTo>
                  <a:cubicBezTo>
                    <a:pt x="218274" y="41421"/>
                    <a:pt x="235081" y="45016"/>
                    <a:pt x="250913" y="51683"/>
                  </a:cubicBezTo>
                  <a:cubicBezTo>
                    <a:pt x="262693" y="38874"/>
                    <a:pt x="276349" y="28163"/>
                    <a:pt x="291431" y="19849"/>
                  </a:cubicBezTo>
                  <a:cubicBezTo>
                    <a:pt x="314992" y="6816"/>
                    <a:pt x="341704" y="0"/>
                    <a:pt x="36879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false" vert="horz" wrap="square" lIns="68580" tIns="34291" rIns="68580" bIns="34291" numCol="1" spcCol="0" rtlCol="false" fromWordArt="false" anchor="ctr" anchorCtr="false" forceAA="false" compatLnSpc="true">
              <a:noAutofit/>
            </a:bodyPr>
            <a:lstStyle>
              <a:defPPr>
                <a:defRPr lang="en-US"/>
              </a:defPPr>
              <a:lvl1pPr marL="0" algn="l" defTabSz="457200" rtl="false" eaLnBrk="true" latinLnBrk="false" hangingPunct="true">
                <a:defRPr sz="1800" kern="1200">
                  <a:solidFill>
                    <a:schemeClr val="lt1"/>
                  </a:solidFill>
                  <a:latin typeface="+mn-lt"/>
                  <a:ea typeface="+mn-ea"/>
                  <a:cs typeface="+mn-cs"/>
                </a:defRPr>
              </a:lvl1pPr>
              <a:lvl2pPr marL="457200" algn="l" defTabSz="457200" rtl="false" eaLnBrk="true" latinLnBrk="false" hangingPunct="true">
                <a:defRPr sz="1800" kern="1200">
                  <a:solidFill>
                    <a:schemeClr val="lt1"/>
                  </a:solidFill>
                  <a:latin typeface="+mn-lt"/>
                  <a:ea typeface="+mn-ea"/>
                  <a:cs typeface="+mn-cs"/>
                </a:defRPr>
              </a:lvl2pPr>
              <a:lvl3pPr marL="914400" algn="l" defTabSz="457200" rtl="false" eaLnBrk="true" latinLnBrk="false" hangingPunct="true">
                <a:defRPr sz="1800" kern="1200">
                  <a:solidFill>
                    <a:schemeClr val="lt1"/>
                  </a:solidFill>
                  <a:latin typeface="+mn-lt"/>
                  <a:ea typeface="+mn-ea"/>
                  <a:cs typeface="+mn-cs"/>
                </a:defRPr>
              </a:lvl3pPr>
              <a:lvl4pPr marL="1371600" algn="l" defTabSz="457200" rtl="false" eaLnBrk="true" latinLnBrk="false" hangingPunct="true">
                <a:defRPr sz="1800" kern="1200">
                  <a:solidFill>
                    <a:schemeClr val="lt1"/>
                  </a:solidFill>
                  <a:latin typeface="+mn-lt"/>
                  <a:ea typeface="+mn-ea"/>
                  <a:cs typeface="+mn-cs"/>
                </a:defRPr>
              </a:lvl4pPr>
              <a:lvl5pPr marL="1828800" algn="l" defTabSz="457200" rtl="false" eaLnBrk="true" latinLnBrk="false" hangingPunct="true">
                <a:defRPr sz="1800" kern="1200">
                  <a:solidFill>
                    <a:schemeClr val="lt1"/>
                  </a:solidFill>
                  <a:latin typeface="+mn-lt"/>
                  <a:ea typeface="+mn-ea"/>
                  <a:cs typeface="+mn-cs"/>
                </a:defRPr>
              </a:lvl5pPr>
              <a:lvl6pPr marL="2286000" algn="l" defTabSz="457200" rtl="false" eaLnBrk="true" latinLnBrk="false" hangingPunct="true">
                <a:defRPr sz="1800" kern="1200">
                  <a:solidFill>
                    <a:schemeClr val="lt1"/>
                  </a:solidFill>
                  <a:latin typeface="+mn-lt"/>
                  <a:ea typeface="+mn-ea"/>
                  <a:cs typeface="+mn-cs"/>
                </a:defRPr>
              </a:lvl6pPr>
              <a:lvl7pPr marL="2743200" algn="l" defTabSz="457200" rtl="false" eaLnBrk="true" latinLnBrk="false" hangingPunct="true">
                <a:defRPr sz="1800" kern="1200">
                  <a:solidFill>
                    <a:schemeClr val="lt1"/>
                  </a:solidFill>
                  <a:latin typeface="+mn-lt"/>
                  <a:ea typeface="+mn-ea"/>
                  <a:cs typeface="+mn-cs"/>
                </a:defRPr>
              </a:lvl7pPr>
              <a:lvl8pPr marL="3200400" algn="l" defTabSz="457200" rtl="false" eaLnBrk="true" latinLnBrk="false" hangingPunct="true">
                <a:defRPr sz="1800" kern="1200">
                  <a:solidFill>
                    <a:schemeClr val="lt1"/>
                  </a:solidFill>
                  <a:latin typeface="+mn-lt"/>
                  <a:ea typeface="+mn-ea"/>
                  <a:cs typeface="+mn-cs"/>
                </a:defRPr>
              </a:lvl8pPr>
              <a:lvl9pPr marL="3657600" algn="l" defTabSz="457200" rtl="false" eaLnBrk="true" latinLnBrk="false" hangingPunct="true">
                <a:defRPr sz="1800" kern="1200">
                  <a:solidFill>
                    <a:schemeClr val="lt1"/>
                  </a:solidFill>
                  <a:latin typeface="+mn-lt"/>
                  <a:ea typeface="+mn-ea"/>
                  <a:cs typeface="+mn-cs"/>
                </a:defRPr>
              </a:lvl9pPr>
            </a:lstStyle>
            <a:p>
              <a:pPr algn="ctr"/>
              <a:endParaRPr lang="zh-CN" sz="1353">
                <a:solidFill>
                  <a:schemeClr val="tx1">
                    <a:alpha val="100000"/>
                  </a:schemeClr>
                </a:solidFill>
                <a:latin typeface="默认字体"/>
                <a:ea typeface="默认字体"/>
                <a:cs typeface="思源黑体 CN Light"/>
                <a:sym typeface="思源宋体 CN"/>
              </a:endParaRPr>
            </a:p>
          </p:txBody>
        </p:sp>
        <p:sp>
          <p:nvSpPr>
            <p:cNvPr id="158" name="椭圆 29"/>
            <p:cNvSpPr/>
            <p:nvPr/>
          </p:nvSpPr>
          <p:spPr>
            <a:xfrm>
              <a:off x="7891" y="5024"/>
              <a:ext cx="483" cy="452"/>
            </a:xfrm>
            <a:custGeom>
              <a:avLst/>
              <a:gdLst>
                <a:gd name="connsiteX0" fmla="*/ 243883 w 600653"/>
                <a:gd name="connsiteY0" fmla="*/ 476473 h 562265"/>
                <a:gd name="connsiteX1" fmla="*/ 243883 w 600653"/>
                <a:gd name="connsiteY1" fmla="*/ 521100 h 562265"/>
                <a:gd name="connsiteX2" fmla="*/ 356770 w 600653"/>
                <a:gd name="connsiteY2" fmla="*/ 521100 h 562265"/>
                <a:gd name="connsiteX3" fmla="*/ 356770 w 600653"/>
                <a:gd name="connsiteY3" fmla="*/ 476473 h 562265"/>
                <a:gd name="connsiteX4" fmla="*/ 38528 w 600653"/>
                <a:gd name="connsiteY4" fmla="*/ 381063 h 562265"/>
                <a:gd name="connsiteX5" fmla="*/ 38528 w 600653"/>
                <a:gd name="connsiteY5" fmla="*/ 418766 h 562265"/>
                <a:gd name="connsiteX6" fmla="*/ 57792 w 600653"/>
                <a:gd name="connsiteY6" fmla="*/ 438001 h 562265"/>
                <a:gd name="connsiteX7" fmla="*/ 542861 w 600653"/>
                <a:gd name="connsiteY7" fmla="*/ 438001 h 562265"/>
                <a:gd name="connsiteX8" fmla="*/ 562125 w 600653"/>
                <a:gd name="connsiteY8" fmla="*/ 418766 h 562265"/>
                <a:gd name="connsiteX9" fmla="*/ 562125 w 600653"/>
                <a:gd name="connsiteY9" fmla="*/ 381063 h 562265"/>
                <a:gd name="connsiteX10" fmla="*/ 300326 w 600653"/>
                <a:gd name="connsiteY10" fmla="*/ 210426 h 562265"/>
                <a:gd name="connsiteX11" fmla="*/ 315710 w 600653"/>
                <a:gd name="connsiteY11" fmla="*/ 225826 h 562265"/>
                <a:gd name="connsiteX12" fmla="*/ 315710 w 600653"/>
                <a:gd name="connsiteY12" fmla="*/ 251620 h 562265"/>
                <a:gd name="connsiteX13" fmla="*/ 300326 w 600653"/>
                <a:gd name="connsiteY13" fmla="*/ 267019 h 562265"/>
                <a:gd name="connsiteX14" fmla="*/ 284943 w 600653"/>
                <a:gd name="connsiteY14" fmla="*/ 251620 h 562265"/>
                <a:gd name="connsiteX15" fmla="*/ 284943 w 600653"/>
                <a:gd name="connsiteY15" fmla="*/ 225826 h 562265"/>
                <a:gd name="connsiteX16" fmla="*/ 300326 w 600653"/>
                <a:gd name="connsiteY16" fmla="*/ 210426 h 562265"/>
                <a:gd name="connsiteX17" fmla="*/ 253291 w 600653"/>
                <a:gd name="connsiteY17" fmla="*/ 184466 h 562265"/>
                <a:gd name="connsiteX18" fmla="*/ 243081 w 600653"/>
                <a:gd name="connsiteY18" fmla="*/ 194851 h 562265"/>
                <a:gd name="connsiteX19" fmla="*/ 243081 w 600653"/>
                <a:gd name="connsiteY19" fmla="*/ 281397 h 562265"/>
                <a:gd name="connsiteX20" fmla="*/ 253291 w 600653"/>
                <a:gd name="connsiteY20" fmla="*/ 291782 h 562265"/>
                <a:gd name="connsiteX21" fmla="*/ 347292 w 600653"/>
                <a:gd name="connsiteY21" fmla="*/ 291782 h 562265"/>
                <a:gd name="connsiteX22" fmla="*/ 357502 w 600653"/>
                <a:gd name="connsiteY22" fmla="*/ 281397 h 562265"/>
                <a:gd name="connsiteX23" fmla="*/ 357502 w 600653"/>
                <a:gd name="connsiteY23" fmla="*/ 194851 h 562265"/>
                <a:gd name="connsiteX24" fmla="*/ 347292 w 600653"/>
                <a:gd name="connsiteY24" fmla="*/ 184466 h 562265"/>
                <a:gd name="connsiteX25" fmla="*/ 300292 w 600653"/>
                <a:gd name="connsiteY25" fmla="*/ 100420 h 562265"/>
                <a:gd name="connsiteX26" fmla="*/ 258299 w 600653"/>
                <a:gd name="connsiteY26" fmla="*/ 142347 h 562265"/>
                <a:gd name="connsiteX27" fmla="*/ 258299 w 600653"/>
                <a:gd name="connsiteY27" fmla="*/ 153694 h 562265"/>
                <a:gd name="connsiteX28" fmla="*/ 342477 w 600653"/>
                <a:gd name="connsiteY28" fmla="*/ 153694 h 562265"/>
                <a:gd name="connsiteX29" fmla="*/ 342477 w 600653"/>
                <a:gd name="connsiteY29" fmla="*/ 142347 h 562265"/>
                <a:gd name="connsiteX30" fmla="*/ 300292 w 600653"/>
                <a:gd name="connsiteY30" fmla="*/ 100420 h 562265"/>
                <a:gd name="connsiteX31" fmla="*/ 300292 w 600653"/>
                <a:gd name="connsiteY31" fmla="*/ 69648 h 562265"/>
                <a:gd name="connsiteX32" fmla="*/ 373297 w 600653"/>
                <a:gd name="connsiteY32" fmla="*/ 142347 h 562265"/>
                <a:gd name="connsiteX33" fmla="*/ 373297 w 600653"/>
                <a:gd name="connsiteY33" fmla="*/ 161964 h 562265"/>
                <a:gd name="connsiteX34" fmla="*/ 373104 w 600653"/>
                <a:gd name="connsiteY34" fmla="*/ 162925 h 562265"/>
                <a:gd name="connsiteX35" fmla="*/ 388322 w 600653"/>
                <a:gd name="connsiteY35" fmla="*/ 194851 h 562265"/>
                <a:gd name="connsiteX36" fmla="*/ 388322 w 600653"/>
                <a:gd name="connsiteY36" fmla="*/ 281397 h 562265"/>
                <a:gd name="connsiteX37" fmla="*/ 347292 w 600653"/>
                <a:gd name="connsiteY37" fmla="*/ 322554 h 562265"/>
                <a:gd name="connsiteX38" fmla="*/ 253291 w 600653"/>
                <a:gd name="connsiteY38" fmla="*/ 322554 h 562265"/>
                <a:gd name="connsiteX39" fmla="*/ 212261 w 600653"/>
                <a:gd name="connsiteY39" fmla="*/ 281397 h 562265"/>
                <a:gd name="connsiteX40" fmla="*/ 212261 w 600653"/>
                <a:gd name="connsiteY40" fmla="*/ 194851 h 562265"/>
                <a:gd name="connsiteX41" fmla="*/ 227479 w 600653"/>
                <a:gd name="connsiteY41" fmla="*/ 162925 h 562265"/>
                <a:gd name="connsiteX42" fmla="*/ 227479 w 600653"/>
                <a:gd name="connsiteY42" fmla="*/ 161964 h 562265"/>
                <a:gd name="connsiteX43" fmla="*/ 227479 w 600653"/>
                <a:gd name="connsiteY43" fmla="*/ 142347 h 562265"/>
                <a:gd name="connsiteX44" fmla="*/ 300292 w 600653"/>
                <a:gd name="connsiteY44" fmla="*/ 69648 h 562265"/>
                <a:gd name="connsiteX45" fmla="*/ 57792 w 600653"/>
                <a:gd name="connsiteY45" fmla="*/ 38472 h 562265"/>
                <a:gd name="connsiteX46" fmla="*/ 38528 w 600653"/>
                <a:gd name="connsiteY46" fmla="*/ 57708 h 562265"/>
                <a:gd name="connsiteX47" fmla="*/ 38528 w 600653"/>
                <a:gd name="connsiteY47" fmla="*/ 342591 h 562265"/>
                <a:gd name="connsiteX48" fmla="*/ 562125 w 600653"/>
                <a:gd name="connsiteY48" fmla="*/ 342591 h 562265"/>
                <a:gd name="connsiteX49" fmla="*/ 562125 w 600653"/>
                <a:gd name="connsiteY49" fmla="*/ 57708 h 562265"/>
                <a:gd name="connsiteX50" fmla="*/ 542861 w 600653"/>
                <a:gd name="connsiteY50" fmla="*/ 38472 h 562265"/>
                <a:gd name="connsiteX51" fmla="*/ 57792 w 600653"/>
                <a:gd name="connsiteY51" fmla="*/ 0 h 562265"/>
                <a:gd name="connsiteX52" fmla="*/ 542861 w 600653"/>
                <a:gd name="connsiteY52" fmla="*/ 0 h 562265"/>
                <a:gd name="connsiteX53" fmla="*/ 600653 w 600653"/>
                <a:gd name="connsiteY53" fmla="*/ 57708 h 562265"/>
                <a:gd name="connsiteX54" fmla="*/ 600653 w 600653"/>
                <a:gd name="connsiteY54" fmla="*/ 418766 h 562265"/>
                <a:gd name="connsiteX55" fmla="*/ 542861 w 600653"/>
                <a:gd name="connsiteY55" fmla="*/ 476473 h 562265"/>
                <a:gd name="connsiteX56" fmla="*/ 395298 w 600653"/>
                <a:gd name="connsiteY56" fmla="*/ 476473 h 562265"/>
                <a:gd name="connsiteX57" fmla="*/ 395298 w 600653"/>
                <a:gd name="connsiteY57" fmla="*/ 523793 h 562265"/>
                <a:gd name="connsiteX58" fmla="*/ 460411 w 600653"/>
                <a:gd name="connsiteY58" fmla="*/ 523793 h 562265"/>
                <a:gd name="connsiteX59" fmla="*/ 479675 w 600653"/>
                <a:gd name="connsiteY59" fmla="*/ 543029 h 562265"/>
                <a:gd name="connsiteX60" fmla="*/ 460411 w 600653"/>
                <a:gd name="connsiteY60" fmla="*/ 562265 h 562265"/>
                <a:gd name="connsiteX61" fmla="*/ 140435 w 600653"/>
                <a:gd name="connsiteY61" fmla="*/ 562265 h 562265"/>
                <a:gd name="connsiteX62" fmla="*/ 121171 w 600653"/>
                <a:gd name="connsiteY62" fmla="*/ 543029 h 562265"/>
                <a:gd name="connsiteX63" fmla="*/ 140435 w 600653"/>
                <a:gd name="connsiteY63" fmla="*/ 523793 h 562265"/>
                <a:gd name="connsiteX64" fmla="*/ 205355 w 600653"/>
                <a:gd name="connsiteY64" fmla="*/ 523793 h 562265"/>
                <a:gd name="connsiteX65" fmla="*/ 205355 w 600653"/>
                <a:gd name="connsiteY65" fmla="*/ 476473 h 562265"/>
                <a:gd name="connsiteX66" fmla="*/ 57792 w 600653"/>
                <a:gd name="connsiteY66" fmla="*/ 476473 h 562265"/>
                <a:gd name="connsiteX67" fmla="*/ 0 w 600653"/>
                <a:gd name="connsiteY67" fmla="*/ 418766 h 562265"/>
                <a:gd name="connsiteX68" fmla="*/ 0 w 600653"/>
                <a:gd name="connsiteY68" fmla="*/ 57708 h 562265"/>
                <a:gd name="connsiteX69" fmla="*/ 57792 w 600653"/>
                <a:gd name="connsiteY69" fmla="*/ 0 h 562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600653" h="562265">
                  <a:moveTo>
                    <a:pt x="243883" y="476473"/>
                  </a:moveTo>
                  <a:lnTo>
                    <a:pt x="243883" y="521100"/>
                  </a:lnTo>
                  <a:lnTo>
                    <a:pt x="356770" y="521100"/>
                  </a:lnTo>
                  <a:lnTo>
                    <a:pt x="356770" y="476473"/>
                  </a:lnTo>
                  <a:close/>
                  <a:moveTo>
                    <a:pt x="38528" y="381063"/>
                  </a:moveTo>
                  <a:lnTo>
                    <a:pt x="38528" y="418766"/>
                  </a:lnTo>
                  <a:cubicBezTo>
                    <a:pt x="38528" y="429345"/>
                    <a:pt x="47197" y="438001"/>
                    <a:pt x="57792" y="438001"/>
                  </a:cubicBezTo>
                  <a:lnTo>
                    <a:pt x="542861" y="438001"/>
                  </a:lnTo>
                  <a:cubicBezTo>
                    <a:pt x="553649" y="438001"/>
                    <a:pt x="562125" y="429345"/>
                    <a:pt x="562125" y="418766"/>
                  </a:cubicBezTo>
                  <a:lnTo>
                    <a:pt x="562125" y="381063"/>
                  </a:lnTo>
                  <a:close/>
                  <a:moveTo>
                    <a:pt x="300326" y="210426"/>
                  </a:moveTo>
                  <a:cubicBezTo>
                    <a:pt x="308787" y="210426"/>
                    <a:pt x="315710" y="217356"/>
                    <a:pt x="315710" y="225826"/>
                  </a:cubicBezTo>
                  <a:lnTo>
                    <a:pt x="315710" y="251620"/>
                  </a:lnTo>
                  <a:cubicBezTo>
                    <a:pt x="315710" y="260089"/>
                    <a:pt x="308787" y="267019"/>
                    <a:pt x="300326" y="267019"/>
                  </a:cubicBezTo>
                  <a:cubicBezTo>
                    <a:pt x="291866" y="267019"/>
                    <a:pt x="284943" y="260089"/>
                    <a:pt x="284943" y="251620"/>
                  </a:cubicBezTo>
                  <a:lnTo>
                    <a:pt x="284943" y="225826"/>
                  </a:lnTo>
                  <a:cubicBezTo>
                    <a:pt x="284943" y="217356"/>
                    <a:pt x="291866" y="210426"/>
                    <a:pt x="300326" y="210426"/>
                  </a:cubicBezTo>
                  <a:close/>
                  <a:moveTo>
                    <a:pt x="253291" y="184466"/>
                  </a:moveTo>
                  <a:cubicBezTo>
                    <a:pt x="247897" y="184466"/>
                    <a:pt x="243081" y="189274"/>
                    <a:pt x="243081" y="194851"/>
                  </a:cubicBezTo>
                  <a:lnTo>
                    <a:pt x="243081" y="281397"/>
                  </a:lnTo>
                  <a:cubicBezTo>
                    <a:pt x="243081" y="286974"/>
                    <a:pt x="247897" y="291782"/>
                    <a:pt x="253291" y="291782"/>
                  </a:cubicBezTo>
                  <a:lnTo>
                    <a:pt x="347292" y="291782"/>
                  </a:lnTo>
                  <a:cubicBezTo>
                    <a:pt x="352879" y="291782"/>
                    <a:pt x="357502" y="286974"/>
                    <a:pt x="357502" y="281397"/>
                  </a:cubicBezTo>
                  <a:lnTo>
                    <a:pt x="357502" y="194851"/>
                  </a:lnTo>
                  <a:cubicBezTo>
                    <a:pt x="357502" y="189274"/>
                    <a:pt x="352879" y="184466"/>
                    <a:pt x="347292" y="184466"/>
                  </a:cubicBezTo>
                  <a:close/>
                  <a:moveTo>
                    <a:pt x="300292" y="100420"/>
                  </a:moveTo>
                  <a:cubicBezTo>
                    <a:pt x="277176" y="100420"/>
                    <a:pt x="258299" y="119268"/>
                    <a:pt x="258299" y="142347"/>
                  </a:cubicBezTo>
                  <a:lnTo>
                    <a:pt x="258299" y="153694"/>
                  </a:lnTo>
                  <a:lnTo>
                    <a:pt x="342477" y="153694"/>
                  </a:lnTo>
                  <a:lnTo>
                    <a:pt x="342477" y="142347"/>
                  </a:lnTo>
                  <a:cubicBezTo>
                    <a:pt x="342477" y="119268"/>
                    <a:pt x="323599" y="100420"/>
                    <a:pt x="300292" y="100420"/>
                  </a:cubicBezTo>
                  <a:close/>
                  <a:moveTo>
                    <a:pt x="300292" y="69648"/>
                  </a:moveTo>
                  <a:cubicBezTo>
                    <a:pt x="340551" y="69648"/>
                    <a:pt x="373297" y="102343"/>
                    <a:pt x="373297" y="142347"/>
                  </a:cubicBezTo>
                  <a:lnTo>
                    <a:pt x="373297" y="161964"/>
                  </a:lnTo>
                  <a:cubicBezTo>
                    <a:pt x="373297" y="162348"/>
                    <a:pt x="373104" y="162541"/>
                    <a:pt x="373104" y="162925"/>
                  </a:cubicBezTo>
                  <a:cubicBezTo>
                    <a:pt x="382351" y="170426"/>
                    <a:pt x="388322" y="181965"/>
                    <a:pt x="388322" y="194851"/>
                  </a:cubicBezTo>
                  <a:lnTo>
                    <a:pt x="388322" y="281397"/>
                  </a:lnTo>
                  <a:cubicBezTo>
                    <a:pt x="388322" y="304091"/>
                    <a:pt x="370022" y="322554"/>
                    <a:pt x="347292" y="322554"/>
                  </a:cubicBezTo>
                  <a:lnTo>
                    <a:pt x="253291" y="322554"/>
                  </a:lnTo>
                  <a:cubicBezTo>
                    <a:pt x="230753" y="322554"/>
                    <a:pt x="212261" y="304091"/>
                    <a:pt x="212261" y="281397"/>
                  </a:cubicBezTo>
                  <a:lnTo>
                    <a:pt x="212261" y="194851"/>
                  </a:lnTo>
                  <a:cubicBezTo>
                    <a:pt x="212261" y="181965"/>
                    <a:pt x="218232" y="170426"/>
                    <a:pt x="227479" y="162925"/>
                  </a:cubicBezTo>
                  <a:cubicBezTo>
                    <a:pt x="227479" y="162541"/>
                    <a:pt x="227479" y="162348"/>
                    <a:pt x="227479" y="161964"/>
                  </a:cubicBezTo>
                  <a:lnTo>
                    <a:pt x="227479" y="142347"/>
                  </a:lnTo>
                  <a:cubicBezTo>
                    <a:pt x="227479" y="102343"/>
                    <a:pt x="260225" y="69648"/>
                    <a:pt x="300292" y="69648"/>
                  </a:cubicBezTo>
                  <a:close/>
                  <a:moveTo>
                    <a:pt x="57792" y="38472"/>
                  </a:moveTo>
                  <a:cubicBezTo>
                    <a:pt x="47197" y="38472"/>
                    <a:pt x="38528" y="47128"/>
                    <a:pt x="38528" y="57708"/>
                  </a:cubicBezTo>
                  <a:lnTo>
                    <a:pt x="38528" y="342591"/>
                  </a:lnTo>
                  <a:lnTo>
                    <a:pt x="562125" y="342591"/>
                  </a:lnTo>
                  <a:lnTo>
                    <a:pt x="562125" y="57708"/>
                  </a:lnTo>
                  <a:cubicBezTo>
                    <a:pt x="562125" y="47128"/>
                    <a:pt x="553649" y="38472"/>
                    <a:pt x="542861" y="38472"/>
                  </a:cubicBezTo>
                  <a:close/>
                  <a:moveTo>
                    <a:pt x="57792" y="0"/>
                  </a:moveTo>
                  <a:lnTo>
                    <a:pt x="542861" y="0"/>
                  </a:lnTo>
                  <a:cubicBezTo>
                    <a:pt x="574839" y="0"/>
                    <a:pt x="600653" y="25776"/>
                    <a:pt x="600653" y="57708"/>
                  </a:cubicBezTo>
                  <a:lnTo>
                    <a:pt x="600653" y="418766"/>
                  </a:lnTo>
                  <a:cubicBezTo>
                    <a:pt x="600653" y="450505"/>
                    <a:pt x="574839" y="476473"/>
                    <a:pt x="542861" y="476473"/>
                  </a:cubicBezTo>
                  <a:lnTo>
                    <a:pt x="395298" y="476473"/>
                  </a:lnTo>
                  <a:lnTo>
                    <a:pt x="395298" y="523793"/>
                  </a:lnTo>
                  <a:lnTo>
                    <a:pt x="460411" y="523793"/>
                  </a:lnTo>
                  <a:cubicBezTo>
                    <a:pt x="471006" y="523793"/>
                    <a:pt x="479675" y="532257"/>
                    <a:pt x="479675" y="543029"/>
                  </a:cubicBezTo>
                  <a:cubicBezTo>
                    <a:pt x="479675" y="553609"/>
                    <a:pt x="471006" y="562265"/>
                    <a:pt x="460411" y="562265"/>
                  </a:cubicBezTo>
                  <a:lnTo>
                    <a:pt x="140435" y="562265"/>
                  </a:lnTo>
                  <a:cubicBezTo>
                    <a:pt x="129840" y="562265"/>
                    <a:pt x="121171" y="553609"/>
                    <a:pt x="121171" y="543029"/>
                  </a:cubicBezTo>
                  <a:cubicBezTo>
                    <a:pt x="121171" y="532257"/>
                    <a:pt x="129840" y="523793"/>
                    <a:pt x="140435" y="523793"/>
                  </a:cubicBezTo>
                  <a:lnTo>
                    <a:pt x="205355" y="523793"/>
                  </a:lnTo>
                  <a:lnTo>
                    <a:pt x="205355" y="476473"/>
                  </a:lnTo>
                  <a:lnTo>
                    <a:pt x="57792" y="476473"/>
                  </a:lnTo>
                  <a:cubicBezTo>
                    <a:pt x="26006" y="476473"/>
                    <a:pt x="0" y="450505"/>
                    <a:pt x="0" y="418766"/>
                  </a:cubicBezTo>
                  <a:lnTo>
                    <a:pt x="0" y="57708"/>
                  </a:lnTo>
                  <a:cubicBezTo>
                    <a:pt x="0" y="25776"/>
                    <a:pt x="26006" y="0"/>
                    <a:pt x="5779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false" vert="horz" wrap="square" lIns="68580" tIns="34291" rIns="68580" bIns="34291" numCol="1" spcCol="0" rtlCol="false" fromWordArt="false" anchor="ctr" anchorCtr="false" forceAA="false" compatLnSpc="true">
              <a:noAutofit/>
            </a:bodyPr>
            <a:lstStyle>
              <a:defPPr>
                <a:defRPr lang="en-US"/>
              </a:defPPr>
              <a:lvl1pPr marL="0" algn="l" defTabSz="457200" rtl="false" eaLnBrk="true" latinLnBrk="false" hangingPunct="true">
                <a:defRPr sz="1800" kern="1200">
                  <a:solidFill>
                    <a:schemeClr val="lt1"/>
                  </a:solidFill>
                  <a:latin typeface="+mn-lt"/>
                  <a:ea typeface="+mn-ea"/>
                  <a:cs typeface="+mn-cs"/>
                </a:defRPr>
              </a:lvl1pPr>
              <a:lvl2pPr marL="457200" algn="l" defTabSz="457200" rtl="false" eaLnBrk="true" latinLnBrk="false" hangingPunct="true">
                <a:defRPr sz="1800" kern="1200">
                  <a:solidFill>
                    <a:schemeClr val="lt1"/>
                  </a:solidFill>
                  <a:latin typeface="+mn-lt"/>
                  <a:ea typeface="+mn-ea"/>
                  <a:cs typeface="+mn-cs"/>
                </a:defRPr>
              </a:lvl2pPr>
              <a:lvl3pPr marL="914400" algn="l" defTabSz="457200" rtl="false" eaLnBrk="true" latinLnBrk="false" hangingPunct="true">
                <a:defRPr sz="1800" kern="1200">
                  <a:solidFill>
                    <a:schemeClr val="lt1"/>
                  </a:solidFill>
                  <a:latin typeface="+mn-lt"/>
                  <a:ea typeface="+mn-ea"/>
                  <a:cs typeface="+mn-cs"/>
                </a:defRPr>
              </a:lvl3pPr>
              <a:lvl4pPr marL="1371600" algn="l" defTabSz="457200" rtl="false" eaLnBrk="true" latinLnBrk="false" hangingPunct="true">
                <a:defRPr sz="1800" kern="1200">
                  <a:solidFill>
                    <a:schemeClr val="lt1"/>
                  </a:solidFill>
                  <a:latin typeface="+mn-lt"/>
                  <a:ea typeface="+mn-ea"/>
                  <a:cs typeface="+mn-cs"/>
                </a:defRPr>
              </a:lvl4pPr>
              <a:lvl5pPr marL="1828800" algn="l" defTabSz="457200" rtl="false" eaLnBrk="true" latinLnBrk="false" hangingPunct="true">
                <a:defRPr sz="1800" kern="1200">
                  <a:solidFill>
                    <a:schemeClr val="lt1"/>
                  </a:solidFill>
                  <a:latin typeface="+mn-lt"/>
                  <a:ea typeface="+mn-ea"/>
                  <a:cs typeface="+mn-cs"/>
                </a:defRPr>
              </a:lvl5pPr>
              <a:lvl6pPr marL="2286000" algn="l" defTabSz="457200" rtl="false" eaLnBrk="true" latinLnBrk="false" hangingPunct="true">
                <a:defRPr sz="1800" kern="1200">
                  <a:solidFill>
                    <a:schemeClr val="lt1"/>
                  </a:solidFill>
                  <a:latin typeface="+mn-lt"/>
                  <a:ea typeface="+mn-ea"/>
                  <a:cs typeface="+mn-cs"/>
                </a:defRPr>
              </a:lvl6pPr>
              <a:lvl7pPr marL="2743200" algn="l" defTabSz="457200" rtl="false" eaLnBrk="true" latinLnBrk="false" hangingPunct="true">
                <a:defRPr sz="1800" kern="1200">
                  <a:solidFill>
                    <a:schemeClr val="lt1"/>
                  </a:solidFill>
                  <a:latin typeface="+mn-lt"/>
                  <a:ea typeface="+mn-ea"/>
                  <a:cs typeface="+mn-cs"/>
                </a:defRPr>
              </a:lvl7pPr>
              <a:lvl8pPr marL="3200400" algn="l" defTabSz="457200" rtl="false" eaLnBrk="true" latinLnBrk="false" hangingPunct="true">
                <a:defRPr sz="1800" kern="1200">
                  <a:solidFill>
                    <a:schemeClr val="lt1"/>
                  </a:solidFill>
                  <a:latin typeface="+mn-lt"/>
                  <a:ea typeface="+mn-ea"/>
                  <a:cs typeface="+mn-cs"/>
                </a:defRPr>
              </a:lvl8pPr>
              <a:lvl9pPr marL="3657600" algn="l" defTabSz="457200" rtl="false" eaLnBrk="true" latinLnBrk="false" hangingPunct="true">
                <a:defRPr sz="1800" kern="1200">
                  <a:solidFill>
                    <a:schemeClr val="lt1"/>
                  </a:solidFill>
                  <a:latin typeface="+mn-lt"/>
                  <a:ea typeface="+mn-ea"/>
                  <a:cs typeface="+mn-cs"/>
                </a:defRPr>
              </a:lvl9pPr>
            </a:lstStyle>
            <a:p>
              <a:pPr algn="ctr"/>
              <a:endParaRPr lang="zh-CN" sz="1353">
                <a:solidFill>
                  <a:schemeClr val="tx1">
                    <a:alpha val="100000"/>
                  </a:schemeClr>
                </a:solidFill>
                <a:latin typeface="默认字体"/>
                <a:ea typeface="默认字体"/>
                <a:cs typeface="思源黑体 CN Light"/>
                <a:sym typeface="思源宋体 CN"/>
              </a:endParaRPr>
            </a:p>
          </p:txBody>
        </p:sp>
        <p:sp>
          <p:nvSpPr>
            <p:cNvPr id="159" name="椭圆 30"/>
            <p:cNvSpPr/>
            <p:nvPr/>
          </p:nvSpPr>
          <p:spPr>
            <a:xfrm>
              <a:off x="6027" y="5035"/>
              <a:ext cx="483" cy="430"/>
            </a:xfrm>
            <a:custGeom>
              <a:avLst/>
              <a:gdLst>
                <a:gd name="connsiteX0" fmla="*/ 387263 w 605522"/>
                <a:gd name="connsiteY0" fmla="*/ 417395 h 539967"/>
                <a:gd name="connsiteX1" fmla="*/ 537638 w 605522"/>
                <a:gd name="connsiteY1" fmla="*/ 417395 h 539967"/>
                <a:gd name="connsiteX2" fmla="*/ 537638 w 605522"/>
                <a:gd name="connsiteY2" fmla="*/ 459762 h 539967"/>
                <a:gd name="connsiteX3" fmla="*/ 525026 w 605522"/>
                <a:gd name="connsiteY3" fmla="*/ 472366 h 539967"/>
                <a:gd name="connsiteX4" fmla="*/ 399875 w 605522"/>
                <a:gd name="connsiteY4" fmla="*/ 472366 h 539967"/>
                <a:gd name="connsiteX5" fmla="*/ 387263 w 605522"/>
                <a:gd name="connsiteY5" fmla="*/ 459762 h 539967"/>
                <a:gd name="connsiteX6" fmla="*/ 387263 w 605522"/>
                <a:gd name="connsiteY6" fmla="*/ 333069 h 539967"/>
                <a:gd name="connsiteX7" fmla="*/ 537638 w 605522"/>
                <a:gd name="connsiteY7" fmla="*/ 333069 h 539967"/>
                <a:gd name="connsiteX8" fmla="*/ 537638 w 605522"/>
                <a:gd name="connsiteY8" fmla="*/ 385711 h 539967"/>
                <a:gd name="connsiteX9" fmla="*/ 387263 w 605522"/>
                <a:gd name="connsiteY9" fmla="*/ 385711 h 539967"/>
                <a:gd name="connsiteX10" fmla="*/ 387263 w 605522"/>
                <a:gd name="connsiteY10" fmla="*/ 248743 h 539967"/>
                <a:gd name="connsiteX11" fmla="*/ 537638 w 605522"/>
                <a:gd name="connsiteY11" fmla="*/ 248743 h 539967"/>
                <a:gd name="connsiteX12" fmla="*/ 537638 w 605522"/>
                <a:gd name="connsiteY12" fmla="*/ 301455 h 539967"/>
                <a:gd name="connsiteX13" fmla="*/ 387263 w 605522"/>
                <a:gd name="connsiteY13" fmla="*/ 301455 h 539967"/>
                <a:gd name="connsiteX14" fmla="*/ 130818 w 605522"/>
                <a:gd name="connsiteY14" fmla="*/ 197654 h 539967"/>
                <a:gd name="connsiteX15" fmla="*/ 175563 w 605522"/>
                <a:gd name="connsiteY15" fmla="*/ 197654 h 539967"/>
                <a:gd name="connsiteX16" fmla="*/ 183133 w 605522"/>
                <a:gd name="connsiteY16" fmla="*/ 201530 h 539967"/>
                <a:gd name="connsiteX17" fmla="*/ 184589 w 605522"/>
                <a:gd name="connsiteY17" fmla="*/ 209961 h 539967"/>
                <a:gd name="connsiteX18" fmla="*/ 157121 w 605522"/>
                <a:gd name="connsiteY18" fmla="*/ 300470 h 539967"/>
                <a:gd name="connsiteX19" fmla="*/ 177213 w 605522"/>
                <a:gd name="connsiteY19" fmla="*/ 300470 h 539967"/>
                <a:gd name="connsiteX20" fmla="*/ 185269 w 605522"/>
                <a:gd name="connsiteY20" fmla="*/ 304927 h 539967"/>
                <a:gd name="connsiteX21" fmla="*/ 185754 w 605522"/>
                <a:gd name="connsiteY21" fmla="*/ 314036 h 539967"/>
                <a:gd name="connsiteX22" fmla="*/ 125771 w 605522"/>
                <a:gd name="connsiteY22" fmla="*/ 438752 h 539967"/>
                <a:gd name="connsiteX23" fmla="*/ 121597 w 605522"/>
                <a:gd name="connsiteY23" fmla="*/ 440691 h 539967"/>
                <a:gd name="connsiteX24" fmla="*/ 118976 w 605522"/>
                <a:gd name="connsiteY24" fmla="*/ 437008 h 539967"/>
                <a:gd name="connsiteX25" fmla="*/ 125382 w 605522"/>
                <a:gd name="connsiteY25" fmla="*/ 336324 h 539967"/>
                <a:gd name="connsiteX26" fmla="*/ 94323 w 605522"/>
                <a:gd name="connsiteY26" fmla="*/ 336324 h 539967"/>
                <a:gd name="connsiteX27" fmla="*/ 86655 w 605522"/>
                <a:gd name="connsiteY27" fmla="*/ 332545 h 539967"/>
                <a:gd name="connsiteX28" fmla="*/ 85199 w 605522"/>
                <a:gd name="connsiteY28" fmla="*/ 324114 h 539967"/>
                <a:gd name="connsiteX29" fmla="*/ 121597 w 605522"/>
                <a:gd name="connsiteY29" fmla="*/ 204437 h 539967"/>
                <a:gd name="connsiteX30" fmla="*/ 130818 w 605522"/>
                <a:gd name="connsiteY30" fmla="*/ 197654 h 539967"/>
                <a:gd name="connsiteX31" fmla="*/ 399875 w 605522"/>
                <a:gd name="connsiteY31" fmla="*/ 162230 h 539967"/>
                <a:gd name="connsiteX32" fmla="*/ 525026 w 605522"/>
                <a:gd name="connsiteY32" fmla="*/ 162230 h 539967"/>
                <a:gd name="connsiteX33" fmla="*/ 537638 w 605522"/>
                <a:gd name="connsiteY33" fmla="*/ 174720 h 539967"/>
                <a:gd name="connsiteX34" fmla="*/ 537638 w 605522"/>
                <a:gd name="connsiteY34" fmla="*/ 217130 h 539967"/>
                <a:gd name="connsiteX35" fmla="*/ 387263 w 605522"/>
                <a:gd name="connsiteY35" fmla="*/ 217130 h 539967"/>
                <a:gd name="connsiteX36" fmla="*/ 387263 w 605522"/>
                <a:gd name="connsiteY36" fmla="*/ 174720 h 539967"/>
                <a:gd name="connsiteX37" fmla="*/ 399875 w 605522"/>
                <a:gd name="connsiteY37" fmla="*/ 162230 h 539967"/>
                <a:gd name="connsiteX38" fmla="*/ 364282 w 605522"/>
                <a:gd name="connsiteY38" fmla="*/ 136615 h 539967"/>
                <a:gd name="connsiteX39" fmla="*/ 361662 w 605522"/>
                <a:gd name="connsiteY39" fmla="*/ 139231 h 539967"/>
                <a:gd name="connsiteX40" fmla="*/ 361662 w 605522"/>
                <a:gd name="connsiteY40" fmla="*/ 495204 h 539967"/>
                <a:gd name="connsiteX41" fmla="*/ 364282 w 605522"/>
                <a:gd name="connsiteY41" fmla="*/ 497820 h 539967"/>
                <a:gd name="connsiteX42" fmla="*/ 560690 w 605522"/>
                <a:gd name="connsiteY42" fmla="*/ 497820 h 539967"/>
                <a:gd name="connsiteX43" fmla="*/ 563310 w 605522"/>
                <a:gd name="connsiteY43" fmla="*/ 495204 h 539967"/>
                <a:gd name="connsiteX44" fmla="*/ 563310 w 605522"/>
                <a:gd name="connsiteY44" fmla="*/ 139231 h 539967"/>
                <a:gd name="connsiteX45" fmla="*/ 560690 w 605522"/>
                <a:gd name="connsiteY45" fmla="*/ 136615 h 539967"/>
                <a:gd name="connsiteX46" fmla="*/ 532840 w 605522"/>
                <a:gd name="connsiteY46" fmla="*/ 136615 h 539967"/>
                <a:gd name="connsiteX47" fmla="*/ 392035 w 605522"/>
                <a:gd name="connsiteY47" fmla="*/ 136615 h 539967"/>
                <a:gd name="connsiteX48" fmla="*/ 44825 w 605522"/>
                <a:gd name="connsiteY48" fmla="*/ 136615 h 539967"/>
                <a:gd name="connsiteX49" fmla="*/ 42206 w 605522"/>
                <a:gd name="connsiteY49" fmla="*/ 139231 h 539967"/>
                <a:gd name="connsiteX50" fmla="*/ 42206 w 605522"/>
                <a:gd name="connsiteY50" fmla="*/ 495204 h 539967"/>
                <a:gd name="connsiteX51" fmla="*/ 44825 w 605522"/>
                <a:gd name="connsiteY51" fmla="*/ 497820 h 539967"/>
                <a:gd name="connsiteX52" fmla="*/ 241106 w 605522"/>
                <a:gd name="connsiteY52" fmla="*/ 497820 h 539967"/>
                <a:gd name="connsiteX53" fmla="*/ 243725 w 605522"/>
                <a:gd name="connsiteY53" fmla="*/ 495204 h 539967"/>
                <a:gd name="connsiteX54" fmla="*/ 243725 w 605522"/>
                <a:gd name="connsiteY54" fmla="*/ 139231 h 539967"/>
                <a:gd name="connsiteX55" fmla="*/ 241106 w 605522"/>
                <a:gd name="connsiteY55" fmla="*/ 136615 h 539967"/>
                <a:gd name="connsiteX56" fmla="*/ 213357 w 605522"/>
                <a:gd name="connsiteY56" fmla="*/ 136615 h 539967"/>
                <a:gd name="connsiteX57" fmla="*/ 72574 w 605522"/>
                <a:gd name="connsiteY57" fmla="*/ 136615 h 539967"/>
                <a:gd name="connsiteX58" fmla="*/ 434248 w 605522"/>
                <a:gd name="connsiteY58" fmla="*/ 42147 h 539967"/>
                <a:gd name="connsiteX59" fmla="*/ 434248 w 605522"/>
                <a:gd name="connsiteY59" fmla="*/ 94468 h 539967"/>
                <a:gd name="connsiteX60" fmla="*/ 490627 w 605522"/>
                <a:gd name="connsiteY60" fmla="*/ 94468 h 539967"/>
                <a:gd name="connsiteX61" fmla="*/ 490627 w 605522"/>
                <a:gd name="connsiteY61" fmla="*/ 42147 h 539967"/>
                <a:gd name="connsiteX62" fmla="*/ 114780 w 605522"/>
                <a:gd name="connsiteY62" fmla="*/ 42147 h 539967"/>
                <a:gd name="connsiteX63" fmla="*/ 114780 w 605522"/>
                <a:gd name="connsiteY63" fmla="*/ 94468 h 539967"/>
                <a:gd name="connsiteX64" fmla="*/ 171151 w 605522"/>
                <a:gd name="connsiteY64" fmla="*/ 94468 h 539967"/>
                <a:gd name="connsiteX65" fmla="*/ 171151 w 605522"/>
                <a:gd name="connsiteY65" fmla="*/ 42147 h 539967"/>
                <a:gd name="connsiteX66" fmla="*/ 426193 w 605522"/>
                <a:gd name="connsiteY66" fmla="*/ 0 h 539967"/>
                <a:gd name="connsiteX67" fmla="*/ 498779 w 605522"/>
                <a:gd name="connsiteY67" fmla="*/ 0 h 539967"/>
                <a:gd name="connsiteX68" fmla="*/ 532840 w 605522"/>
                <a:gd name="connsiteY68" fmla="*/ 34105 h 539967"/>
                <a:gd name="connsiteX69" fmla="*/ 532840 w 605522"/>
                <a:gd name="connsiteY69" fmla="*/ 94468 h 539967"/>
                <a:gd name="connsiteX70" fmla="*/ 560690 w 605522"/>
                <a:gd name="connsiteY70" fmla="*/ 94468 h 539967"/>
                <a:gd name="connsiteX71" fmla="*/ 605522 w 605522"/>
                <a:gd name="connsiteY71" fmla="*/ 139231 h 539967"/>
                <a:gd name="connsiteX72" fmla="*/ 605522 w 605522"/>
                <a:gd name="connsiteY72" fmla="*/ 495204 h 539967"/>
                <a:gd name="connsiteX73" fmla="*/ 560690 w 605522"/>
                <a:gd name="connsiteY73" fmla="*/ 539967 h 539967"/>
                <a:gd name="connsiteX74" fmla="*/ 364282 w 605522"/>
                <a:gd name="connsiteY74" fmla="*/ 539967 h 539967"/>
                <a:gd name="connsiteX75" fmla="*/ 319450 w 605522"/>
                <a:gd name="connsiteY75" fmla="*/ 495204 h 539967"/>
                <a:gd name="connsiteX76" fmla="*/ 319450 w 605522"/>
                <a:gd name="connsiteY76" fmla="*/ 139231 h 539967"/>
                <a:gd name="connsiteX77" fmla="*/ 364282 w 605522"/>
                <a:gd name="connsiteY77" fmla="*/ 94468 h 539967"/>
                <a:gd name="connsiteX78" fmla="*/ 392035 w 605522"/>
                <a:gd name="connsiteY78" fmla="*/ 94468 h 539967"/>
                <a:gd name="connsiteX79" fmla="*/ 392035 w 605522"/>
                <a:gd name="connsiteY79" fmla="*/ 34105 h 539967"/>
                <a:gd name="connsiteX80" fmla="*/ 426193 w 605522"/>
                <a:gd name="connsiteY80" fmla="*/ 0 h 539967"/>
                <a:gd name="connsiteX81" fmla="*/ 106630 w 605522"/>
                <a:gd name="connsiteY81" fmla="*/ 0 h 539967"/>
                <a:gd name="connsiteX82" fmla="*/ 179301 w 605522"/>
                <a:gd name="connsiteY82" fmla="*/ 0 h 539967"/>
                <a:gd name="connsiteX83" fmla="*/ 213357 w 605522"/>
                <a:gd name="connsiteY83" fmla="*/ 34105 h 539967"/>
                <a:gd name="connsiteX84" fmla="*/ 213357 w 605522"/>
                <a:gd name="connsiteY84" fmla="*/ 94468 h 539967"/>
                <a:gd name="connsiteX85" fmla="*/ 241106 w 605522"/>
                <a:gd name="connsiteY85" fmla="*/ 94468 h 539967"/>
                <a:gd name="connsiteX86" fmla="*/ 285931 w 605522"/>
                <a:gd name="connsiteY86" fmla="*/ 139231 h 539967"/>
                <a:gd name="connsiteX87" fmla="*/ 285931 w 605522"/>
                <a:gd name="connsiteY87" fmla="*/ 495204 h 539967"/>
                <a:gd name="connsiteX88" fmla="*/ 241106 w 605522"/>
                <a:gd name="connsiteY88" fmla="*/ 539967 h 539967"/>
                <a:gd name="connsiteX89" fmla="*/ 44825 w 605522"/>
                <a:gd name="connsiteY89" fmla="*/ 539967 h 539967"/>
                <a:gd name="connsiteX90" fmla="*/ 0 w 605522"/>
                <a:gd name="connsiteY90" fmla="*/ 495204 h 539967"/>
                <a:gd name="connsiteX91" fmla="*/ 0 w 605522"/>
                <a:gd name="connsiteY91" fmla="*/ 139231 h 539967"/>
                <a:gd name="connsiteX92" fmla="*/ 44825 w 605522"/>
                <a:gd name="connsiteY92" fmla="*/ 94468 h 539967"/>
                <a:gd name="connsiteX93" fmla="*/ 72574 w 605522"/>
                <a:gd name="connsiteY93" fmla="*/ 94468 h 539967"/>
                <a:gd name="connsiteX94" fmla="*/ 72574 w 605522"/>
                <a:gd name="connsiteY94" fmla="*/ 34105 h 539967"/>
                <a:gd name="connsiteX95" fmla="*/ 106630 w 605522"/>
                <a:gd name="connsiteY95" fmla="*/ 0 h 539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605522" h="539967">
                  <a:moveTo>
                    <a:pt x="387263" y="417395"/>
                  </a:moveTo>
                  <a:lnTo>
                    <a:pt x="537638" y="417395"/>
                  </a:lnTo>
                  <a:lnTo>
                    <a:pt x="537638" y="459762"/>
                  </a:lnTo>
                  <a:cubicBezTo>
                    <a:pt x="537638" y="466743"/>
                    <a:pt x="532011" y="472366"/>
                    <a:pt x="525026" y="472366"/>
                  </a:cubicBezTo>
                  <a:lnTo>
                    <a:pt x="399875" y="472366"/>
                  </a:lnTo>
                  <a:cubicBezTo>
                    <a:pt x="392890" y="472366"/>
                    <a:pt x="387263" y="466743"/>
                    <a:pt x="387263" y="459762"/>
                  </a:cubicBezTo>
                  <a:close/>
                  <a:moveTo>
                    <a:pt x="387263" y="333069"/>
                  </a:moveTo>
                  <a:lnTo>
                    <a:pt x="537638" y="333069"/>
                  </a:lnTo>
                  <a:lnTo>
                    <a:pt x="537638" y="385711"/>
                  </a:lnTo>
                  <a:lnTo>
                    <a:pt x="387263" y="385711"/>
                  </a:lnTo>
                  <a:close/>
                  <a:moveTo>
                    <a:pt x="387263" y="248743"/>
                  </a:moveTo>
                  <a:lnTo>
                    <a:pt x="537638" y="248743"/>
                  </a:lnTo>
                  <a:lnTo>
                    <a:pt x="537638" y="301455"/>
                  </a:lnTo>
                  <a:lnTo>
                    <a:pt x="387263" y="301455"/>
                  </a:lnTo>
                  <a:close/>
                  <a:moveTo>
                    <a:pt x="130818" y="197654"/>
                  </a:moveTo>
                  <a:lnTo>
                    <a:pt x="175563" y="197654"/>
                  </a:lnTo>
                  <a:cubicBezTo>
                    <a:pt x="178572" y="197654"/>
                    <a:pt x="181386" y="199108"/>
                    <a:pt x="183133" y="201530"/>
                  </a:cubicBezTo>
                  <a:cubicBezTo>
                    <a:pt x="184978" y="203953"/>
                    <a:pt x="185463" y="207054"/>
                    <a:pt x="184589" y="209961"/>
                  </a:cubicBezTo>
                  <a:lnTo>
                    <a:pt x="157121" y="300470"/>
                  </a:lnTo>
                  <a:lnTo>
                    <a:pt x="177213" y="300470"/>
                  </a:lnTo>
                  <a:cubicBezTo>
                    <a:pt x="180416" y="300470"/>
                    <a:pt x="183522" y="302117"/>
                    <a:pt x="185269" y="304927"/>
                  </a:cubicBezTo>
                  <a:cubicBezTo>
                    <a:pt x="187016" y="307641"/>
                    <a:pt x="187210" y="311129"/>
                    <a:pt x="185754" y="314036"/>
                  </a:cubicBezTo>
                  <a:lnTo>
                    <a:pt x="125771" y="438752"/>
                  </a:lnTo>
                  <a:cubicBezTo>
                    <a:pt x="124994" y="440303"/>
                    <a:pt x="123247" y="441175"/>
                    <a:pt x="121597" y="440691"/>
                  </a:cubicBezTo>
                  <a:cubicBezTo>
                    <a:pt x="119947" y="440303"/>
                    <a:pt x="118879" y="438752"/>
                    <a:pt x="118976" y="437008"/>
                  </a:cubicBezTo>
                  <a:lnTo>
                    <a:pt x="125382" y="336324"/>
                  </a:lnTo>
                  <a:lnTo>
                    <a:pt x="94323" y="336324"/>
                  </a:lnTo>
                  <a:cubicBezTo>
                    <a:pt x="91314" y="336324"/>
                    <a:pt x="88500" y="334968"/>
                    <a:pt x="86655" y="332545"/>
                  </a:cubicBezTo>
                  <a:cubicBezTo>
                    <a:pt x="84908" y="330122"/>
                    <a:pt x="84326" y="326925"/>
                    <a:pt x="85199" y="324114"/>
                  </a:cubicBezTo>
                  <a:lnTo>
                    <a:pt x="121597" y="204437"/>
                  </a:lnTo>
                  <a:cubicBezTo>
                    <a:pt x="122859" y="200464"/>
                    <a:pt x="126547" y="197654"/>
                    <a:pt x="130818" y="197654"/>
                  </a:cubicBezTo>
                  <a:close/>
                  <a:moveTo>
                    <a:pt x="399875" y="162230"/>
                  </a:moveTo>
                  <a:lnTo>
                    <a:pt x="525026" y="162230"/>
                  </a:lnTo>
                  <a:cubicBezTo>
                    <a:pt x="532011" y="162230"/>
                    <a:pt x="537638" y="167846"/>
                    <a:pt x="537638" y="174720"/>
                  </a:cubicBezTo>
                  <a:lnTo>
                    <a:pt x="537638" y="217130"/>
                  </a:lnTo>
                  <a:lnTo>
                    <a:pt x="387263" y="217130"/>
                  </a:lnTo>
                  <a:lnTo>
                    <a:pt x="387263" y="174720"/>
                  </a:lnTo>
                  <a:cubicBezTo>
                    <a:pt x="387263" y="167846"/>
                    <a:pt x="392890" y="162230"/>
                    <a:pt x="399875" y="162230"/>
                  </a:cubicBezTo>
                  <a:close/>
                  <a:moveTo>
                    <a:pt x="364282" y="136615"/>
                  </a:moveTo>
                  <a:cubicBezTo>
                    <a:pt x="362827" y="136615"/>
                    <a:pt x="361662" y="137777"/>
                    <a:pt x="361662" y="139231"/>
                  </a:cubicBezTo>
                  <a:lnTo>
                    <a:pt x="361662" y="495204"/>
                  </a:lnTo>
                  <a:cubicBezTo>
                    <a:pt x="361662" y="496657"/>
                    <a:pt x="362827" y="497820"/>
                    <a:pt x="364282" y="497820"/>
                  </a:cubicBezTo>
                  <a:lnTo>
                    <a:pt x="560690" y="497820"/>
                  </a:lnTo>
                  <a:cubicBezTo>
                    <a:pt x="562145" y="497820"/>
                    <a:pt x="563310" y="496657"/>
                    <a:pt x="563310" y="495204"/>
                  </a:cubicBezTo>
                  <a:lnTo>
                    <a:pt x="563310" y="139231"/>
                  </a:lnTo>
                  <a:cubicBezTo>
                    <a:pt x="563310" y="137777"/>
                    <a:pt x="562048" y="136615"/>
                    <a:pt x="560690" y="136615"/>
                  </a:cubicBezTo>
                  <a:lnTo>
                    <a:pt x="532840" y="136615"/>
                  </a:lnTo>
                  <a:lnTo>
                    <a:pt x="392035" y="136615"/>
                  </a:lnTo>
                  <a:close/>
                  <a:moveTo>
                    <a:pt x="44825" y="136615"/>
                  </a:moveTo>
                  <a:cubicBezTo>
                    <a:pt x="43370" y="136615"/>
                    <a:pt x="42206" y="137777"/>
                    <a:pt x="42206" y="139231"/>
                  </a:cubicBezTo>
                  <a:lnTo>
                    <a:pt x="42206" y="495204"/>
                  </a:lnTo>
                  <a:cubicBezTo>
                    <a:pt x="42206" y="496657"/>
                    <a:pt x="43370" y="497820"/>
                    <a:pt x="44825" y="497820"/>
                  </a:cubicBezTo>
                  <a:lnTo>
                    <a:pt x="241106" y="497820"/>
                  </a:lnTo>
                  <a:cubicBezTo>
                    <a:pt x="242561" y="497820"/>
                    <a:pt x="243725" y="496657"/>
                    <a:pt x="243725" y="495204"/>
                  </a:cubicBezTo>
                  <a:lnTo>
                    <a:pt x="243725" y="139231"/>
                  </a:lnTo>
                  <a:cubicBezTo>
                    <a:pt x="243725" y="137777"/>
                    <a:pt x="242561" y="136615"/>
                    <a:pt x="241106" y="136615"/>
                  </a:cubicBezTo>
                  <a:lnTo>
                    <a:pt x="213357" y="136615"/>
                  </a:lnTo>
                  <a:lnTo>
                    <a:pt x="72574" y="136615"/>
                  </a:lnTo>
                  <a:close/>
                  <a:moveTo>
                    <a:pt x="434248" y="42147"/>
                  </a:moveTo>
                  <a:lnTo>
                    <a:pt x="434248" y="94468"/>
                  </a:lnTo>
                  <a:lnTo>
                    <a:pt x="490627" y="94468"/>
                  </a:lnTo>
                  <a:lnTo>
                    <a:pt x="490627" y="42147"/>
                  </a:lnTo>
                  <a:close/>
                  <a:moveTo>
                    <a:pt x="114780" y="42147"/>
                  </a:moveTo>
                  <a:lnTo>
                    <a:pt x="114780" y="94468"/>
                  </a:lnTo>
                  <a:lnTo>
                    <a:pt x="171151" y="94468"/>
                  </a:lnTo>
                  <a:lnTo>
                    <a:pt x="171151" y="42147"/>
                  </a:lnTo>
                  <a:close/>
                  <a:moveTo>
                    <a:pt x="426193" y="0"/>
                  </a:moveTo>
                  <a:lnTo>
                    <a:pt x="498779" y="0"/>
                  </a:lnTo>
                  <a:cubicBezTo>
                    <a:pt x="517604" y="0"/>
                    <a:pt x="532840" y="15309"/>
                    <a:pt x="532840" y="34105"/>
                  </a:cubicBezTo>
                  <a:lnTo>
                    <a:pt x="532840" y="94468"/>
                  </a:lnTo>
                  <a:lnTo>
                    <a:pt x="560690" y="94468"/>
                  </a:lnTo>
                  <a:cubicBezTo>
                    <a:pt x="585338" y="94468"/>
                    <a:pt x="605522" y="114621"/>
                    <a:pt x="605522" y="139231"/>
                  </a:cubicBezTo>
                  <a:lnTo>
                    <a:pt x="605522" y="495204"/>
                  </a:lnTo>
                  <a:cubicBezTo>
                    <a:pt x="605522" y="519911"/>
                    <a:pt x="585338" y="539967"/>
                    <a:pt x="560690" y="539967"/>
                  </a:cubicBezTo>
                  <a:lnTo>
                    <a:pt x="364282" y="539967"/>
                  </a:lnTo>
                  <a:cubicBezTo>
                    <a:pt x="339634" y="539967"/>
                    <a:pt x="319450" y="519911"/>
                    <a:pt x="319450" y="495204"/>
                  </a:cubicBezTo>
                  <a:lnTo>
                    <a:pt x="319450" y="139231"/>
                  </a:lnTo>
                  <a:cubicBezTo>
                    <a:pt x="319450" y="114621"/>
                    <a:pt x="339634" y="94468"/>
                    <a:pt x="364282" y="94468"/>
                  </a:cubicBezTo>
                  <a:lnTo>
                    <a:pt x="392035" y="94468"/>
                  </a:lnTo>
                  <a:lnTo>
                    <a:pt x="392035" y="34105"/>
                  </a:lnTo>
                  <a:cubicBezTo>
                    <a:pt x="392035" y="15309"/>
                    <a:pt x="407368" y="0"/>
                    <a:pt x="426193" y="0"/>
                  </a:cubicBezTo>
                  <a:close/>
                  <a:moveTo>
                    <a:pt x="106630" y="0"/>
                  </a:moveTo>
                  <a:lnTo>
                    <a:pt x="179301" y="0"/>
                  </a:lnTo>
                  <a:cubicBezTo>
                    <a:pt x="198124" y="0"/>
                    <a:pt x="213357" y="15309"/>
                    <a:pt x="213357" y="34105"/>
                  </a:cubicBezTo>
                  <a:lnTo>
                    <a:pt x="213357" y="94468"/>
                  </a:lnTo>
                  <a:lnTo>
                    <a:pt x="241106" y="94468"/>
                  </a:lnTo>
                  <a:cubicBezTo>
                    <a:pt x="265847" y="94468"/>
                    <a:pt x="285931" y="114621"/>
                    <a:pt x="285931" y="139231"/>
                  </a:cubicBezTo>
                  <a:lnTo>
                    <a:pt x="285931" y="495204"/>
                  </a:lnTo>
                  <a:cubicBezTo>
                    <a:pt x="285931" y="519911"/>
                    <a:pt x="265847" y="539967"/>
                    <a:pt x="241106" y="539967"/>
                  </a:cubicBezTo>
                  <a:lnTo>
                    <a:pt x="44825" y="539967"/>
                  </a:lnTo>
                  <a:cubicBezTo>
                    <a:pt x="20084" y="539967"/>
                    <a:pt x="0" y="519911"/>
                    <a:pt x="0" y="495204"/>
                  </a:cubicBezTo>
                  <a:lnTo>
                    <a:pt x="0" y="139231"/>
                  </a:lnTo>
                  <a:cubicBezTo>
                    <a:pt x="0" y="114621"/>
                    <a:pt x="20084" y="94468"/>
                    <a:pt x="44825" y="94468"/>
                  </a:cubicBezTo>
                  <a:lnTo>
                    <a:pt x="72574" y="94468"/>
                  </a:lnTo>
                  <a:lnTo>
                    <a:pt x="72574" y="34105"/>
                  </a:lnTo>
                  <a:cubicBezTo>
                    <a:pt x="72574" y="15309"/>
                    <a:pt x="87904" y="0"/>
                    <a:pt x="10663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false" vert="horz" wrap="square" lIns="68580" tIns="34291" rIns="68580" bIns="34291" numCol="1" spcCol="0" rtlCol="false" fromWordArt="false" anchor="ctr" anchorCtr="false" forceAA="false" compatLnSpc="true">
              <a:noAutofit/>
            </a:bodyPr>
            <a:lstStyle>
              <a:defPPr>
                <a:defRPr lang="en-US"/>
              </a:defPPr>
              <a:lvl1pPr marL="0" algn="l" defTabSz="457200" rtl="false" eaLnBrk="true" latinLnBrk="false" hangingPunct="true">
                <a:defRPr sz="1800" kern="1200">
                  <a:solidFill>
                    <a:schemeClr val="lt1"/>
                  </a:solidFill>
                  <a:latin typeface="+mn-lt"/>
                  <a:ea typeface="+mn-ea"/>
                  <a:cs typeface="+mn-cs"/>
                </a:defRPr>
              </a:lvl1pPr>
              <a:lvl2pPr marL="457200" algn="l" defTabSz="457200" rtl="false" eaLnBrk="true" latinLnBrk="false" hangingPunct="true">
                <a:defRPr sz="1800" kern="1200">
                  <a:solidFill>
                    <a:schemeClr val="lt1"/>
                  </a:solidFill>
                  <a:latin typeface="+mn-lt"/>
                  <a:ea typeface="+mn-ea"/>
                  <a:cs typeface="+mn-cs"/>
                </a:defRPr>
              </a:lvl2pPr>
              <a:lvl3pPr marL="914400" algn="l" defTabSz="457200" rtl="false" eaLnBrk="true" latinLnBrk="false" hangingPunct="true">
                <a:defRPr sz="1800" kern="1200">
                  <a:solidFill>
                    <a:schemeClr val="lt1"/>
                  </a:solidFill>
                  <a:latin typeface="+mn-lt"/>
                  <a:ea typeface="+mn-ea"/>
                  <a:cs typeface="+mn-cs"/>
                </a:defRPr>
              </a:lvl3pPr>
              <a:lvl4pPr marL="1371600" algn="l" defTabSz="457200" rtl="false" eaLnBrk="true" latinLnBrk="false" hangingPunct="true">
                <a:defRPr sz="1800" kern="1200">
                  <a:solidFill>
                    <a:schemeClr val="lt1"/>
                  </a:solidFill>
                  <a:latin typeface="+mn-lt"/>
                  <a:ea typeface="+mn-ea"/>
                  <a:cs typeface="+mn-cs"/>
                </a:defRPr>
              </a:lvl4pPr>
              <a:lvl5pPr marL="1828800" algn="l" defTabSz="457200" rtl="false" eaLnBrk="true" latinLnBrk="false" hangingPunct="true">
                <a:defRPr sz="1800" kern="1200">
                  <a:solidFill>
                    <a:schemeClr val="lt1"/>
                  </a:solidFill>
                  <a:latin typeface="+mn-lt"/>
                  <a:ea typeface="+mn-ea"/>
                  <a:cs typeface="+mn-cs"/>
                </a:defRPr>
              </a:lvl5pPr>
              <a:lvl6pPr marL="2286000" algn="l" defTabSz="457200" rtl="false" eaLnBrk="true" latinLnBrk="false" hangingPunct="true">
                <a:defRPr sz="1800" kern="1200">
                  <a:solidFill>
                    <a:schemeClr val="lt1"/>
                  </a:solidFill>
                  <a:latin typeface="+mn-lt"/>
                  <a:ea typeface="+mn-ea"/>
                  <a:cs typeface="+mn-cs"/>
                </a:defRPr>
              </a:lvl6pPr>
              <a:lvl7pPr marL="2743200" algn="l" defTabSz="457200" rtl="false" eaLnBrk="true" latinLnBrk="false" hangingPunct="true">
                <a:defRPr sz="1800" kern="1200">
                  <a:solidFill>
                    <a:schemeClr val="lt1"/>
                  </a:solidFill>
                  <a:latin typeface="+mn-lt"/>
                  <a:ea typeface="+mn-ea"/>
                  <a:cs typeface="+mn-cs"/>
                </a:defRPr>
              </a:lvl7pPr>
              <a:lvl8pPr marL="3200400" algn="l" defTabSz="457200" rtl="false" eaLnBrk="true" latinLnBrk="false" hangingPunct="true">
                <a:defRPr sz="1800" kern="1200">
                  <a:solidFill>
                    <a:schemeClr val="lt1"/>
                  </a:solidFill>
                  <a:latin typeface="+mn-lt"/>
                  <a:ea typeface="+mn-ea"/>
                  <a:cs typeface="+mn-cs"/>
                </a:defRPr>
              </a:lvl8pPr>
              <a:lvl9pPr marL="3657600" algn="l" defTabSz="457200" rtl="false" eaLnBrk="true" latinLnBrk="false" hangingPunct="true">
                <a:defRPr sz="1800" kern="1200">
                  <a:solidFill>
                    <a:schemeClr val="lt1"/>
                  </a:solidFill>
                  <a:latin typeface="+mn-lt"/>
                  <a:ea typeface="+mn-ea"/>
                  <a:cs typeface="+mn-cs"/>
                </a:defRPr>
              </a:lvl9pPr>
            </a:lstStyle>
            <a:p>
              <a:pPr algn="ctr"/>
              <a:endParaRPr lang="zh-CN" sz="1353">
                <a:solidFill>
                  <a:schemeClr val="tx1">
                    <a:alpha val="100000"/>
                  </a:schemeClr>
                </a:solidFill>
                <a:latin typeface="默认字体"/>
                <a:ea typeface="默认字体"/>
                <a:cs typeface="思源黑体 CN Light"/>
                <a:sym typeface="思源宋体 CN"/>
              </a:endParaRPr>
            </a:p>
          </p:txBody>
        </p:sp>
      </p:grpSp>
      <p:grpSp>
        <p:nvGrpSpPr>
          <p:cNvPr id="160" name="" descr="{&quot;isTemplate&quot;:true,&quot;type&quot;:&quot;list&quot;,&quot;alignment&quot;:&quot;left&quot;,&quot;alignmentVertical&quot;:&quot;top&quot;,&quot;canOmit&quot;:false,&quot;scalable&quot;:false,&quot;minItemsCount&quot;:-1}"/>
          <p:cNvGrpSpPr/>
          <p:nvPr/>
        </p:nvGrpSpPr>
        <p:grpSpPr>
          <a:xfrm>
            <a:off x="869313" y="2019936"/>
            <a:ext cx="10459087" cy="4465319"/>
            <a:chOff x="869314" y="2019936"/>
            <a:chExt cx="10459087" cy="4465319"/>
          </a:xfrm>
        </p:grpSpPr>
        <p:grpSp>
          <p:nvGrpSpPr>
            <p:cNvPr id="161" name="组合 6"/>
            <p:cNvGrpSpPr/>
            <p:nvPr/>
          </p:nvGrpSpPr>
          <p:grpSpPr>
            <a:xfrm>
              <a:off x="869314" y="2019936"/>
              <a:ext cx="3098800" cy="2163445"/>
              <a:chOff x="869314" y="2019936"/>
              <a:chExt cx="3098800" cy="2163445"/>
            </a:xfrm>
          </p:grpSpPr>
          <p:sp>
            <p:nvSpPr>
              <p:cNvPr id="162" name="矩形 74" descr="{&quot;isTemplate&quot;:true,&quot;type&quot;:&quot;content&quot;,&quot;canOmit&quot;:false,&quot;range&quot;:0}"/>
              <p:cNvSpPr/>
              <p:nvPr/>
            </p:nvSpPr>
            <p:spPr>
              <a:xfrm>
                <a:off x="869315" y="2424431"/>
                <a:ext cx="3098800" cy="1758950"/>
              </a:xfrm>
              <a:prstGeom prst="rect">
                <a:avLst/>
              </a:prstGeom>
            </p:spPr>
            <p:txBody>
              <a:bodyPr wrap="square">
                <a:noAutofit/>
                <a:scene3d>
                  <a:camera prst="orthographicFront"/>
                  <a:lightRig rig="threePt" dir="t"/>
                </a:scene3d>
                <a:sp3d contourW="12700"/>
              </a:bodyPr>
              <a:lstStyle/>
              <a:p>
                <a:pPr marL="0" indent="0">
                  <a:lnSpc>
                    <a:spcPct val="130000"/>
                  </a:lnSpc>
                  <a:buNone/>
                </a:pPr>
                <a:r>
                  <a:rPr lang="zh-CN" sz="1400">
                    <a:ln w="9525" cap="flat" cmpd="sng">
                      <a:noFill/>
                      <a:prstDash val="solid"/>
                      <a:round/>
                      <a:headEnd type="none" w="med" len="med"/>
                      <a:tailEnd type="none" w="med" len="med"/>
                    </a:ln>
                    <a:latin typeface="默认字体"/>
                    <a:ea typeface="默认字体"/>
                    <a:cs typeface="思源黑体 CN Light"/>
                    <a:sym typeface="思源宋体 CN"/>
                  </a:rPr>
                  <a:t>解答关于公共交通运营时间、票价调整等问题，提供公交线路、地铁时刻表等详细信息，方便市民安排出行，提升公共交通服务质量和便利性。</a:t>
                </a:r>
                <a:endParaRPr/>
              </a:p>
            </p:txBody>
          </p:sp>
          <p:sp>
            <p:nvSpPr>
              <p:cNvPr id="163" name="矩形 75" descr="{&quot;isTemplate&quot;:true,&quot;type&quot;:&quot;title&quot;,&quot;canOmit&quot;:false,&quot;range&quot;:0}"/>
              <p:cNvSpPr/>
              <p:nvPr/>
            </p:nvSpPr>
            <p:spPr>
              <a:xfrm>
                <a:off x="869314" y="2019936"/>
                <a:ext cx="3092450" cy="393700"/>
              </a:xfrm>
              <a:prstGeom prst="rect">
                <a:avLst/>
              </a:prstGeom>
            </p:spPr>
            <p:txBody>
              <a:bodyPr wrap="square">
                <a:spAutoFit/>
                <a:scene3d>
                  <a:camera prst="orthographicFront"/>
                  <a:lightRig rig="threePt" dir="t"/>
                </a:scene3d>
                <a:sp3d contourW="12700"/>
              </a:bodyPr>
              <a:lstStyle/>
              <a:p>
                <a:pPr marL="0" indent="0">
                  <a:lnSpc>
                    <a:spcPct val="100000"/>
                  </a:lnSpc>
                  <a:buSzPct val="25000"/>
                  <a:buNone/>
                </a:pPr>
                <a:r>
                  <a:rPr lang="zh-CN" sz="1800" b="true">
                    <a:ln w="9525" cap="flat" cmpd="sng">
                      <a:noFill/>
                      <a:prstDash val="solid"/>
                      <a:round/>
                      <a:headEnd type="none" w="med" len="med"/>
                      <a:tailEnd type="none" w="med" len="med"/>
                    </a:ln>
                    <a:latin typeface="默认字体"/>
                    <a:ea typeface="默认字体"/>
                    <a:cs typeface="思源黑体 CN Light"/>
                    <a:sym typeface="思源宋体 CN"/>
                  </a:rPr>
                  <a:t>公共交通咨询</a:t>
                </a:r>
                <a:endParaRPr lang="zh-CN" sz="2000" b="true">
                  <a:ln w="9525" cap="flat" cmpd="sng">
                    <a:noFill/>
                    <a:prstDash val="solid"/>
                    <a:round/>
                    <a:headEnd type="none" w="med" len="med"/>
                    <a:tailEnd type="none" w="med" len="med"/>
                  </a:ln>
                  <a:solidFill>
                    <a:srgbClr val="404040">
                      <a:alpha val="100000"/>
                    </a:srgbClr>
                  </a:solidFill>
                  <a:latin typeface="默认字体"/>
                  <a:ea typeface="默认字体"/>
                  <a:cs typeface="思源黑体 CN Light"/>
                  <a:sym typeface="思源宋体 CN"/>
                </a:endParaRPr>
              </a:p>
            </p:txBody>
          </p:sp>
        </p:grpSp>
        <p:grpSp>
          <p:nvGrpSpPr>
            <p:cNvPr id="164" name="组合 7"/>
            <p:cNvGrpSpPr/>
            <p:nvPr/>
          </p:nvGrpSpPr>
          <p:grpSpPr>
            <a:xfrm>
              <a:off x="869315" y="4293872"/>
              <a:ext cx="3098800" cy="2163443"/>
              <a:chOff x="869315" y="4293872"/>
              <a:chExt cx="3098800" cy="2163449"/>
            </a:xfrm>
          </p:grpSpPr>
          <p:sp>
            <p:nvSpPr>
              <p:cNvPr id="165" name="矩形 77" descr="{&quot;isTemplate&quot;:true,&quot;type&quot;:&quot;content&quot;,&quot;canOmit&quot;:false,&quot;range&quot;:0}"/>
              <p:cNvSpPr/>
              <p:nvPr/>
            </p:nvSpPr>
            <p:spPr>
              <a:xfrm>
                <a:off x="869315" y="4698367"/>
                <a:ext cx="3098800" cy="1758956"/>
              </a:xfrm>
              <a:prstGeom prst="rect">
                <a:avLst/>
              </a:prstGeom>
            </p:spPr>
            <p:txBody>
              <a:bodyPr wrap="square">
                <a:noAutofit/>
                <a:scene3d>
                  <a:camera prst="orthographicFront"/>
                  <a:lightRig rig="threePt" dir="t"/>
                </a:scene3d>
                <a:sp3d contourW="12700"/>
              </a:bodyPr>
              <a:lstStyle/>
              <a:p>
                <a:pPr marL="0" indent="0">
                  <a:lnSpc>
                    <a:spcPct val="130000"/>
                  </a:lnSpc>
                  <a:buNone/>
                </a:pPr>
                <a:r>
                  <a:rPr lang="zh-CN" sz="1400">
                    <a:ln w="9525" cap="flat" cmpd="sng">
                      <a:noFill/>
                      <a:prstDash val="solid"/>
                      <a:round/>
                      <a:headEnd type="none" w="med" len="med"/>
                      <a:tailEnd type="none" w="med" len="med"/>
                    </a:ln>
                    <a:latin typeface="默认字体"/>
                    <a:ea typeface="默认字体"/>
                    <a:cs typeface="思源黑体 CN Light"/>
                    <a:sym typeface="思源宋体 CN"/>
                  </a:rPr>
                  <a:t>接收市民对公共设施如路灯损坏、道路破损等问题的报修信息，记录详细信息并及时反馈给相关部门处理，同时提供报修进度查询功能，确保问题及时解决。</a:t>
                </a:r>
                <a:endParaRPr/>
              </a:p>
            </p:txBody>
          </p:sp>
          <p:sp>
            <p:nvSpPr>
              <p:cNvPr id="166" name="矩形 78" descr="{&quot;isTemplate&quot;:true,&quot;type&quot;:&quot;title&quot;,&quot;canOmit&quot;:false,&quot;range&quot;:0}"/>
              <p:cNvSpPr/>
              <p:nvPr/>
            </p:nvSpPr>
            <p:spPr>
              <a:xfrm>
                <a:off x="869315" y="4293872"/>
                <a:ext cx="3092450" cy="400051"/>
              </a:xfrm>
              <a:prstGeom prst="rect">
                <a:avLst/>
              </a:prstGeom>
            </p:spPr>
            <p:txBody>
              <a:bodyPr wrap="square">
                <a:spAutoFit/>
                <a:scene3d>
                  <a:camera prst="orthographicFront"/>
                  <a:lightRig rig="threePt" dir="t"/>
                </a:scene3d>
                <a:sp3d contourW="12700"/>
              </a:bodyPr>
              <a:lstStyle/>
              <a:p>
                <a:pPr marL="0" indent="0">
                  <a:lnSpc>
                    <a:spcPct val="100000"/>
                  </a:lnSpc>
                  <a:buSzPct val="25000"/>
                  <a:buNone/>
                </a:pPr>
                <a:r>
                  <a:rPr lang="zh-CN" sz="1800" b="true">
                    <a:ln w="9525" cap="flat" cmpd="sng">
                      <a:noFill/>
                      <a:prstDash val="solid"/>
                      <a:round/>
                      <a:headEnd type="none" w="med" len="med"/>
                      <a:tailEnd type="none" w="med" len="med"/>
                    </a:ln>
                    <a:latin typeface="默认字体"/>
                    <a:ea typeface="默认字体"/>
                    <a:cs typeface="思源黑体 CN Light"/>
                    <a:sym typeface="思源宋体 CN"/>
                  </a:rPr>
                  <a:t>公共设施报修</a:t>
                </a:r>
                <a:endParaRPr lang="zh-CN" sz="2000" b="true">
                  <a:ln w="9525" cap="flat" cmpd="sng">
                    <a:noFill/>
                    <a:prstDash val="solid"/>
                    <a:round/>
                    <a:headEnd type="none" w="med" len="med"/>
                    <a:tailEnd type="none" w="med" len="med"/>
                  </a:ln>
                  <a:solidFill>
                    <a:srgbClr val="404040">
                      <a:alpha val="100000"/>
                    </a:srgbClr>
                  </a:solidFill>
                  <a:latin typeface="默认字体"/>
                  <a:ea typeface="默认字体"/>
                  <a:cs typeface="思源黑体 CN Light"/>
                  <a:sym typeface="思源宋体 CN"/>
                </a:endParaRPr>
              </a:p>
            </p:txBody>
          </p:sp>
        </p:grpSp>
        <p:grpSp>
          <p:nvGrpSpPr>
            <p:cNvPr id="167" name="组合 10"/>
            <p:cNvGrpSpPr/>
            <p:nvPr/>
          </p:nvGrpSpPr>
          <p:grpSpPr>
            <a:xfrm>
              <a:off x="8229601" y="2038986"/>
              <a:ext cx="3098800" cy="2163445"/>
              <a:chOff x="8229601" y="2038986"/>
              <a:chExt cx="3098800" cy="2163445"/>
            </a:xfrm>
          </p:grpSpPr>
          <p:sp>
            <p:nvSpPr>
              <p:cNvPr id="168" name="矩形 80" descr="{&quot;isTemplate&quot;:true,&quot;type&quot;:&quot;content&quot;,&quot;canOmit&quot;:false,&quot;range&quot;:0}"/>
              <p:cNvSpPr/>
              <p:nvPr/>
            </p:nvSpPr>
            <p:spPr>
              <a:xfrm>
                <a:off x="8229601" y="2443481"/>
                <a:ext cx="3098800" cy="1758950"/>
              </a:xfrm>
              <a:prstGeom prst="rect">
                <a:avLst/>
              </a:prstGeom>
            </p:spPr>
            <p:txBody>
              <a:bodyPr wrap="square">
                <a:noAutofit/>
                <a:scene3d>
                  <a:camera prst="orthographicFront"/>
                  <a:lightRig rig="threePt" dir="t"/>
                </a:scene3d>
                <a:sp3d contourW="12700"/>
              </a:bodyPr>
              <a:lstStyle/>
              <a:p>
                <a:pPr marL="0" indent="0">
                  <a:lnSpc>
                    <a:spcPct val="130000"/>
                  </a:lnSpc>
                  <a:buNone/>
                </a:pPr>
                <a:r>
                  <a:rPr lang="zh-CN" sz="1400">
                    <a:ln w="9525" cap="flat" cmpd="sng">
                      <a:noFill/>
                      <a:prstDash val="solid"/>
                      <a:round/>
                      <a:headEnd type="none" w="med" len="med"/>
                      <a:tailEnd type="none" w="med" len="med"/>
                    </a:ln>
                    <a:latin typeface="默认字体"/>
                    <a:ea typeface="默认字体"/>
                    <a:cs typeface="思源黑体 CN Light"/>
                    <a:sym typeface="思源宋体 CN"/>
                  </a:rPr>
                  <a:t>解答公共环境卫生、垃圾处理等相关问题，提供垃圾分类指南、垃圾处理站点位置等信息，提高市民环保意识，保持城市环境整洁，营造良好生活环境。</a:t>
                </a:r>
                <a:endParaRPr/>
              </a:p>
            </p:txBody>
          </p:sp>
          <p:sp>
            <p:nvSpPr>
              <p:cNvPr id="169" name="矩形 81" descr="{&quot;isTemplate&quot;:true,&quot;type&quot;:&quot;title&quot;,&quot;canOmit&quot;:false,&quot;range&quot;:0}"/>
              <p:cNvSpPr/>
              <p:nvPr/>
            </p:nvSpPr>
            <p:spPr>
              <a:xfrm>
                <a:off x="8229601" y="2038986"/>
                <a:ext cx="3098800" cy="393700"/>
              </a:xfrm>
              <a:prstGeom prst="rect">
                <a:avLst/>
              </a:prstGeom>
            </p:spPr>
            <p:txBody>
              <a:bodyPr wrap="square">
                <a:spAutoFit/>
                <a:scene3d>
                  <a:camera prst="orthographicFront"/>
                  <a:lightRig rig="threePt" dir="t"/>
                </a:scene3d>
                <a:sp3d contourW="12700"/>
              </a:bodyPr>
              <a:lstStyle/>
              <a:p>
                <a:pPr marL="0" indent="0">
                  <a:lnSpc>
                    <a:spcPct val="100000"/>
                  </a:lnSpc>
                  <a:buSzPct val="25000"/>
                  <a:buNone/>
                </a:pPr>
                <a:r>
                  <a:rPr lang="zh-CN" sz="1800" b="true">
                    <a:ln w="9525" cap="flat" cmpd="sng">
                      <a:noFill/>
                      <a:prstDash val="solid"/>
                      <a:round/>
                      <a:headEnd type="none" w="med" len="med"/>
                      <a:tailEnd type="none" w="med" len="med"/>
                    </a:ln>
                    <a:latin typeface="默认字体"/>
                    <a:ea typeface="默认字体"/>
                    <a:cs typeface="思源黑体 CN Light"/>
                    <a:sym typeface="思源宋体 CN"/>
                  </a:rPr>
                  <a:t>公共环境卫生</a:t>
                </a:r>
                <a:endParaRPr lang="zh-CN" sz="2000" b="true">
                  <a:ln w="9525" cap="flat" cmpd="sng">
                    <a:noFill/>
                    <a:prstDash val="solid"/>
                    <a:round/>
                    <a:headEnd type="none" w="med" len="med"/>
                    <a:tailEnd type="none" w="med" len="med"/>
                  </a:ln>
                  <a:solidFill>
                    <a:srgbClr val="404040">
                      <a:alpha val="100000"/>
                    </a:srgbClr>
                  </a:solidFill>
                  <a:latin typeface="默认字体"/>
                  <a:ea typeface="默认字体"/>
                  <a:cs typeface="思源黑体 CN Light"/>
                  <a:sym typeface="思源宋体 CN"/>
                </a:endParaRPr>
              </a:p>
            </p:txBody>
          </p:sp>
        </p:grpSp>
        <p:grpSp>
          <p:nvGrpSpPr>
            <p:cNvPr id="170" name="组合 11"/>
            <p:cNvGrpSpPr/>
            <p:nvPr/>
          </p:nvGrpSpPr>
          <p:grpSpPr>
            <a:xfrm>
              <a:off x="8229601" y="4321812"/>
              <a:ext cx="3098800" cy="2163443"/>
              <a:chOff x="8229601" y="4321812"/>
              <a:chExt cx="3098800" cy="2163446"/>
            </a:xfrm>
          </p:grpSpPr>
          <p:sp>
            <p:nvSpPr>
              <p:cNvPr id="171" name="矩形 83" descr="{&quot;isTemplate&quot;:true,&quot;type&quot;:&quot;content&quot;,&quot;canOmit&quot;:false,&quot;range&quot;:0}"/>
              <p:cNvSpPr/>
              <p:nvPr/>
            </p:nvSpPr>
            <p:spPr>
              <a:xfrm>
                <a:off x="8229601" y="4726307"/>
                <a:ext cx="3098800" cy="1758952"/>
              </a:xfrm>
              <a:prstGeom prst="rect">
                <a:avLst/>
              </a:prstGeom>
            </p:spPr>
            <p:txBody>
              <a:bodyPr wrap="square">
                <a:noAutofit/>
                <a:scene3d>
                  <a:camera prst="orthographicFront"/>
                  <a:lightRig rig="threePt" dir="t"/>
                </a:scene3d>
                <a:sp3d contourW="12700"/>
              </a:bodyPr>
              <a:lstStyle/>
              <a:p>
                <a:pPr marL="0" indent="0">
                  <a:lnSpc>
                    <a:spcPct val="130000"/>
                  </a:lnSpc>
                  <a:buNone/>
                </a:pPr>
                <a:r>
                  <a:rPr lang="zh-CN" sz="1400">
                    <a:ln w="9525" cap="flat" cmpd="sng">
                      <a:noFill/>
                      <a:prstDash val="solid"/>
                      <a:round/>
                      <a:headEnd type="none" w="med" len="med"/>
                      <a:tailEnd type="none" w="med" len="med"/>
                    </a:ln>
                    <a:latin typeface="默认字体"/>
                    <a:ea typeface="默认字体"/>
                    <a:cs typeface="思源黑体 CN Light"/>
                    <a:sym typeface="思源宋体 CN"/>
                  </a:rPr>
                  <a:t>提供社区文化活动、志愿者服务项目等信息，智能客服及时发布社区最新活动安排，鼓励居民参与社区建设，增强社区凝聚力和归属感。</a:t>
                </a:r>
                <a:endParaRPr/>
              </a:p>
            </p:txBody>
          </p:sp>
          <p:sp>
            <p:nvSpPr>
              <p:cNvPr id="172" name="矩形 84" descr="{&quot;isTemplate&quot;:true,&quot;type&quot;:&quot;title&quot;,&quot;canOmit&quot;:false,&quot;range&quot;:0}"/>
              <p:cNvSpPr/>
              <p:nvPr/>
            </p:nvSpPr>
            <p:spPr>
              <a:xfrm>
                <a:off x="8229601" y="4321812"/>
                <a:ext cx="3098800" cy="393700"/>
              </a:xfrm>
              <a:prstGeom prst="rect">
                <a:avLst/>
              </a:prstGeom>
            </p:spPr>
            <p:txBody>
              <a:bodyPr wrap="square">
                <a:spAutoFit/>
                <a:scene3d>
                  <a:camera prst="orthographicFront"/>
                  <a:lightRig rig="threePt" dir="t"/>
                </a:scene3d>
                <a:sp3d contourW="12700"/>
              </a:bodyPr>
              <a:lstStyle/>
              <a:p>
                <a:pPr marL="0" indent="0">
                  <a:lnSpc>
                    <a:spcPct val="100000"/>
                  </a:lnSpc>
                  <a:buSzPct val="25000"/>
                  <a:buNone/>
                </a:pPr>
                <a:r>
                  <a:rPr lang="zh-CN" sz="1800" b="true">
                    <a:ln w="9525" cap="flat" cmpd="sng">
                      <a:noFill/>
                      <a:prstDash val="solid"/>
                      <a:round/>
                      <a:headEnd type="none" w="med" len="med"/>
                      <a:tailEnd type="none" w="med" len="med"/>
                    </a:ln>
                    <a:latin typeface="默认字体"/>
                    <a:ea typeface="默认字体"/>
                    <a:cs typeface="思源黑体 CN Light"/>
                    <a:sym typeface="思源宋体 CN"/>
                  </a:rPr>
                  <a:t>文化活动通知</a:t>
                </a:r>
                <a:endParaRPr lang="zh-CN" sz="2000" b="true">
                  <a:ln w="9525" cap="flat" cmpd="sng">
                    <a:noFill/>
                    <a:prstDash val="solid"/>
                    <a:round/>
                    <a:headEnd type="none" w="med" len="med"/>
                    <a:tailEnd type="none" w="med" len="med"/>
                  </a:ln>
                  <a:solidFill>
                    <a:srgbClr val="404040">
                      <a:alpha val="100000"/>
                    </a:srgbClr>
                  </a:solidFill>
                  <a:latin typeface="默认字体"/>
                  <a:ea typeface="默认字体"/>
                  <a:cs typeface="思源黑体 CN Light"/>
                  <a:sym typeface="思源宋体 CN"/>
                </a:endParaRPr>
              </a:p>
            </p:txBody>
          </p:sp>
        </p:grpSp>
      </p:grpSp>
      <p:sp>
        <p:nvSpPr>
          <p:cNvPr id="173" name="" descr="{&quot;isTemplate&quot;:true,&quot;type&quot;:&quot;title&quot;,&quot;canOmit&quot;:false,&quot;range&quot;:0}"/>
          <p:cNvSpPr txBox="true"/>
          <p:nvPr/>
        </p:nvSpPr>
        <p:spPr>
          <a:xfrm rot="0" flipH="false" flipV="false">
            <a:off x="660396" y="418039"/>
            <a:ext cx="10668000" cy="520700"/>
          </a:xfrm>
          <a:prstGeom prst="rect">
            <a:avLst/>
          </a:prstGeom>
          <a:noFill/>
        </p:spPr>
        <p:txBody>
          <a:bodyPr wrap="square" lIns="90000" tIns="46800" rIns="90000" bIns="46800" rtlCol="false" anchor="b" anchorCtr="false">
            <a:spAutoFit/>
          </a:bodyPr>
          <a:lstStyle/>
          <a:p>
            <a:pPr marL="0" indent="0" algn="l">
              <a:lnSpc>
                <a:spcPct val="100000"/>
              </a:lnSpc>
              <a:buNone/>
            </a:pPr>
            <a:r>
              <a:rPr lang="zh-CN" sz="2800" b="true">
                <a:latin typeface="默认字体"/>
                <a:ea typeface="默认字体"/>
                <a:cs typeface="+mn-cs"/>
              </a:rPr>
              <a:t>公共服务咨询与设施报修</a:t>
            </a:r>
            <a:endParaRPr lang="en-US" sz="2800" b="true">
              <a:latin typeface="默认字体"/>
              <a:ea typeface="默认字体"/>
              <a:cs typeface="+mn-cs"/>
            </a:endParaRPr>
          </a:p>
        </p:txBody>
      </p:sp>
    </p:spTree>
  </p:cSld>
  <p:clrMapOvr>
    <a:masterClrMapping/>
  </p:clrMapOvr>
</p:sld>
</file>

<file path=ppt/slides/slide17.xml><?xml version="1.0" encoding="utf-8"?>
<p:sld xmlns:a="http://schemas.openxmlformats.org/drawingml/2006/main" xmlns:p="http://schemas.openxmlformats.org/presentationml/2006/main">
  <p:cSld>
    <p:spTree>
      <p:nvGrpSpPr>
        <p:cNvPr id="174" name="" descr="{&quot;isTemplate&quot;:true,&quot;type&quot;:3,&quot;originSlideId&quot;:&quot;ac9d8915&quot;}"/>
        <p:cNvGrpSpPr/>
        <p:nvPr/>
      </p:nvGrpSpPr>
      <p:grpSpPr>
        <a:xfrm>
          <a:off x="0" y="0"/>
          <a:ext cx="0" cy="0"/>
          <a:chOff x="0" y="0"/>
          <a:chExt cx="0" cy="0"/>
        </a:xfrm>
      </p:grpSpPr>
      <p:grpSp>
        <p:nvGrpSpPr>
          <p:cNvPr id="175" name="组合 9"/>
          <p:cNvGrpSpPr/>
          <p:nvPr/>
        </p:nvGrpSpPr>
        <p:grpSpPr>
          <a:xfrm rot="0" flipH="false" flipV="false">
            <a:off x="1017741" y="2713370"/>
            <a:ext cx="620560" cy="719848"/>
            <a:chOff x="1628035" y="2151028"/>
            <a:chExt cx="473847" cy="549662"/>
          </a:xfrm>
        </p:grpSpPr>
        <p:sp>
          <p:nvSpPr>
            <p:cNvPr id="176" name="六边形 10"/>
            <p:cNvSpPr/>
            <p:nvPr/>
          </p:nvSpPr>
          <p:spPr>
            <a:xfrm rot="5400000">
              <a:off x="1590128" y="2188935"/>
              <a:ext cx="549662" cy="473847"/>
            </a:xfrm>
            <a:prstGeom prst="hexagon">
              <a:avLst/>
            </a:prstGeom>
            <a:solidFill>
              <a:schemeClr val="accent1">
                <a:alpha val="100000"/>
              </a:schemeClr>
            </a:solidFill>
            <a:ln>
              <a:noFill/>
            </a:ln>
            <a:effectLst>
              <a:outerShdw blurRad="482600" dist="38100" dir="2700000" sx="105000" sy="105000" algn="tl" rotWithShape="false">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false" anchor="ctr"/>
            <a:lstStyle/>
            <a:p>
              <a:pPr algn="ctr"/>
              <a:endParaRPr lang="zh-CN">
                <a:solidFill>
                  <a:schemeClr val="tx1">
                    <a:alpha val="100000"/>
                  </a:schemeClr>
                </a:solidFill>
                <a:latin typeface="默认字体"/>
                <a:ea typeface="默认字体"/>
                <a:cs typeface="+mn-cs"/>
              </a:endParaRPr>
            </a:p>
          </p:txBody>
        </p:sp>
        <p:sp>
          <p:nvSpPr>
            <p:cNvPr id="177" name="Freeform 7"/>
            <p:cNvSpPr/>
            <p:nvPr/>
          </p:nvSpPr>
          <p:spPr bwMode="auto">
            <a:xfrm>
              <a:off x="1735754" y="2316550"/>
              <a:ext cx="258410" cy="218617"/>
            </a:xfrm>
            <a:custGeom>
              <a:avLst/>
              <a:gdLst>
                <a:gd name="T0" fmla="*/ 223 w 228"/>
                <a:gd name="T1" fmla="*/ 128 h 193"/>
                <a:gd name="T2" fmla="*/ 213 w 228"/>
                <a:gd name="T3" fmla="*/ 132 h 193"/>
                <a:gd name="T4" fmla="*/ 203 w 228"/>
                <a:gd name="T5" fmla="*/ 128 h 193"/>
                <a:gd name="T6" fmla="*/ 199 w 228"/>
                <a:gd name="T7" fmla="*/ 124 h 193"/>
                <a:gd name="T8" fmla="*/ 199 w 228"/>
                <a:gd name="T9" fmla="*/ 193 h 193"/>
                <a:gd name="T10" fmla="*/ 142 w 228"/>
                <a:gd name="T11" fmla="*/ 193 h 193"/>
                <a:gd name="T12" fmla="*/ 142 w 228"/>
                <a:gd name="T13" fmla="*/ 122 h 193"/>
                <a:gd name="T14" fmla="*/ 86 w 228"/>
                <a:gd name="T15" fmla="*/ 122 h 193"/>
                <a:gd name="T16" fmla="*/ 86 w 228"/>
                <a:gd name="T17" fmla="*/ 193 h 193"/>
                <a:gd name="T18" fmla="*/ 29 w 228"/>
                <a:gd name="T19" fmla="*/ 193 h 193"/>
                <a:gd name="T20" fmla="*/ 29 w 228"/>
                <a:gd name="T21" fmla="*/ 124 h 193"/>
                <a:gd name="T22" fmla="*/ 25 w 228"/>
                <a:gd name="T23" fmla="*/ 128 h 193"/>
                <a:gd name="T24" fmla="*/ 5 w 228"/>
                <a:gd name="T25" fmla="*/ 128 h 193"/>
                <a:gd name="T26" fmla="*/ 5 w 228"/>
                <a:gd name="T27" fmla="*/ 108 h 193"/>
                <a:gd name="T28" fmla="*/ 114 w 228"/>
                <a:gd name="T29" fmla="*/ 0 h 193"/>
                <a:gd name="T30" fmla="*/ 223 w 228"/>
                <a:gd name="T31" fmla="*/ 108 h 193"/>
                <a:gd name="T32" fmla="*/ 223 w 228"/>
                <a:gd name="T33" fmla="*/ 128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8" h="193">
                  <a:moveTo>
                    <a:pt x="223" y="128"/>
                  </a:moveTo>
                  <a:cubicBezTo>
                    <a:pt x="220" y="131"/>
                    <a:pt x="216" y="132"/>
                    <a:pt x="213" y="132"/>
                  </a:cubicBezTo>
                  <a:cubicBezTo>
                    <a:pt x="209" y="132"/>
                    <a:pt x="206" y="131"/>
                    <a:pt x="203" y="128"/>
                  </a:cubicBezTo>
                  <a:cubicBezTo>
                    <a:pt x="199" y="124"/>
                    <a:pt x="199" y="124"/>
                    <a:pt x="199" y="124"/>
                  </a:cubicBezTo>
                  <a:cubicBezTo>
                    <a:pt x="199" y="193"/>
                    <a:pt x="199" y="193"/>
                    <a:pt x="199" y="193"/>
                  </a:cubicBezTo>
                  <a:cubicBezTo>
                    <a:pt x="142" y="193"/>
                    <a:pt x="142" y="193"/>
                    <a:pt x="142" y="193"/>
                  </a:cubicBezTo>
                  <a:cubicBezTo>
                    <a:pt x="142" y="122"/>
                    <a:pt x="142" y="122"/>
                    <a:pt x="142" y="122"/>
                  </a:cubicBezTo>
                  <a:cubicBezTo>
                    <a:pt x="86" y="122"/>
                    <a:pt x="86" y="122"/>
                    <a:pt x="86" y="122"/>
                  </a:cubicBezTo>
                  <a:cubicBezTo>
                    <a:pt x="86" y="193"/>
                    <a:pt x="86" y="193"/>
                    <a:pt x="86" y="193"/>
                  </a:cubicBezTo>
                  <a:cubicBezTo>
                    <a:pt x="29" y="193"/>
                    <a:pt x="29" y="193"/>
                    <a:pt x="29" y="193"/>
                  </a:cubicBezTo>
                  <a:cubicBezTo>
                    <a:pt x="29" y="124"/>
                    <a:pt x="29" y="124"/>
                    <a:pt x="29" y="124"/>
                  </a:cubicBezTo>
                  <a:cubicBezTo>
                    <a:pt x="25" y="128"/>
                    <a:pt x="25" y="128"/>
                    <a:pt x="25" y="128"/>
                  </a:cubicBezTo>
                  <a:cubicBezTo>
                    <a:pt x="20" y="134"/>
                    <a:pt x="11" y="134"/>
                    <a:pt x="5" y="128"/>
                  </a:cubicBezTo>
                  <a:cubicBezTo>
                    <a:pt x="0" y="123"/>
                    <a:pt x="0" y="114"/>
                    <a:pt x="5" y="108"/>
                  </a:cubicBezTo>
                  <a:cubicBezTo>
                    <a:pt x="114" y="0"/>
                    <a:pt x="114" y="0"/>
                    <a:pt x="114" y="0"/>
                  </a:cubicBezTo>
                  <a:cubicBezTo>
                    <a:pt x="223" y="108"/>
                    <a:pt x="223" y="108"/>
                    <a:pt x="223" y="108"/>
                  </a:cubicBezTo>
                  <a:cubicBezTo>
                    <a:pt x="228" y="114"/>
                    <a:pt x="228" y="123"/>
                    <a:pt x="223" y="128"/>
                  </a:cubicBezTo>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false" anchor="ctr"/>
            <a:lstStyle/>
            <a:p>
              <a:pPr algn="ctr"/>
              <a:endParaRPr lang="zh-CN">
                <a:solidFill>
                  <a:srgbClr val="FFFFFF">
                    <a:alpha val="100000"/>
                  </a:srgbClr>
                </a:solidFill>
                <a:latin typeface="默认字体"/>
                <a:ea typeface="默认字体"/>
                <a:cs typeface="+mn-cs"/>
                <a:sym typeface="思源黑体 CN Regular"/>
              </a:endParaRPr>
            </a:p>
          </p:txBody>
        </p:sp>
      </p:grpSp>
      <p:grpSp>
        <p:nvGrpSpPr>
          <p:cNvPr id="178" name="组合 18"/>
          <p:cNvGrpSpPr/>
          <p:nvPr/>
        </p:nvGrpSpPr>
        <p:grpSpPr>
          <a:xfrm rot="0" flipH="false" flipV="false">
            <a:off x="1017741" y="4377103"/>
            <a:ext cx="620560" cy="719848"/>
            <a:chOff x="1628035" y="3511980"/>
            <a:chExt cx="473847" cy="549662"/>
          </a:xfrm>
        </p:grpSpPr>
        <p:sp>
          <p:nvSpPr>
            <p:cNvPr id="179" name="六边形 19"/>
            <p:cNvSpPr/>
            <p:nvPr/>
          </p:nvSpPr>
          <p:spPr>
            <a:xfrm rot="5400000">
              <a:off x="1590128" y="3549887"/>
              <a:ext cx="549662" cy="473847"/>
            </a:xfrm>
            <a:prstGeom prst="hexagon">
              <a:avLst/>
            </a:prstGeom>
            <a:solidFill>
              <a:schemeClr val="accent1">
                <a:alpha val="100000"/>
              </a:schemeClr>
            </a:solidFill>
            <a:ln>
              <a:noFill/>
            </a:ln>
            <a:effectLst>
              <a:outerShdw blurRad="482600" dist="38100" dir="2700000" sx="105000" sy="105000" algn="tl" rotWithShape="false">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false" anchor="ctr"/>
            <a:lstStyle/>
            <a:p>
              <a:pPr algn="ctr"/>
              <a:endParaRPr lang="zh-CN">
                <a:solidFill>
                  <a:schemeClr val="tx1">
                    <a:alpha val="100000"/>
                  </a:schemeClr>
                </a:solidFill>
                <a:latin typeface="默认字体"/>
                <a:ea typeface="默认字体"/>
                <a:cs typeface="+mn-cs"/>
              </a:endParaRPr>
            </a:p>
          </p:txBody>
        </p:sp>
        <p:sp>
          <p:nvSpPr>
            <p:cNvPr id="180" name="Freeform 8"/>
            <p:cNvSpPr/>
            <p:nvPr/>
          </p:nvSpPr>
          <p:spPr bwMode="auto">
            <a:xfrm>
              <a:off x="1749898" y="3684214"/>
              <a:ext cx="230122" cy="205193"/>
            </a:xfrm>
            <a:custGeom>
              <a:avLst/>
              <a:gdLst>
                <a:gd name="T0" fmla="*/ 196 w 203"/>
                <a:gd name="T1" fmla="*/ 152 h 181"/>
                <a:gd name="T2" fmla="*/ 182 w 203"/>
                <a:gd name="T3" fmla="*/ 140 h 181"/>
                <a:gd name="T4" fmla="*/ 148 w 203"/>
                <a:gd name="T5" fmla="*/ 127 h 181"/>
                <a:gd name="T6" fmla="*/ 147 w 203"/>
                <a:gd name="T7" fmla="*/ 126 h 181"/>
                <a:gd name="T8" fmla="*/ 147 w 203"/>
                <a:gd name="T9" fmla="*/ 126 h 181"/>
                <a:gd name="T10" fmla="*/ 133 w 203"/>
                <a:gd name="T11" fmla="*/ 117 h 181"/>
                <a:gd name="T12" fmla="*/ 133 w 203"/>
                <a:gd name="T13" fmla="*/ 117 h 181"/>
                <a:gd name="T14" fmla="*/ 133 w 203"/>
                <a:gd name="T15" fmla="*/ 117 h 181"/>
                <a:gd name="T16" fmla="*/ 133 w 203"/>
                <a:gd name="T17" fmla="*/ 116 h 181"/>
                <a:gd name="T18" fmla="*/ 133 w 203"/>
                <a:gd name="T19" fmla="*/ 116 h 181"/>
                <a:gd name="T20" fmla="*/ 133 w 203"/>
                <a:gd name="T21" fmla="*/ 116 h 181"/>
                <a:gd name="T22" fmla="*/ 133 w 203"/>
                <a:gd name="T23" fmla="*/ 116 h 181"/>
                <a:gd name="T24" fmla="*/ 133 w 203"/>
                <a:gd name="T25" fmla="*/ 116 h 181"/>
                <a:gd name="T26" fmla="*/ 130 w 203"/>
                <a:gd name="T27" fmla="*/ 114 h 181"/>
                <a:gd name="T28" fmla="*/ 130 w 203"/>
                <a:gd name="T29" fmla="*/ 114 h 181"/>
                <a:gd name="T30" fmla="*/ 130 w 203"/>
                <a:gd name="T31" fmla="*/ 114 h 181"/>
                <a:gd name="T32" fmla="*/ 130 w 203"/>
                <a:gd name="T33" fmla="*/ 114 h 181"/>
                <a:gd name="T34" fmla="*/ 130 w 203"/>
                <a:gd name="T35" fmla="*/ 114 h 181"/>
                <a:gd name="T36" fmla="*/ 130 w 203"/>
                <a:gd name="T37" fmla="*/ 114 h 181"/>
                <a:gd name="T38" fmla="*/ 130 w 203"/>
                <a:gd name="T39" fmla="*/ 114 h 181"/>
                <a:gd name="T40" fmla="*/ 129 w 203"/>
                <a:gd name="T41" fmla="*/ 113 h 181"/>
                <a:gd name="T42" fmla="*/ 126 w 203"/>
                <a:gd name="T43" fmla="*/ 105 h 181"/>
                <a:gd name="T44" fmla="*/ 125 w 203"/>
                <a:gd name="T45" fmla="*/ 104 h 181"/>
                <a:gd name="T46" fmla="*/ 126 w 203"/>
                <a:gd name="T47" fmla="*/ 97 h 181"/>
                <a:gd name="T48" fmla="*/ 127 w 203"/>
                <a:gd name="T49" fmla="*/ 96 h 181"/>
                <a:gd name="T50" fmla="*/ 130 w 203"/>
                <a:gd name="T51" fmla="*/ 85 h 181"/>
                <a:gd name="T52" fmla="*/ 136 w 203"/>
                <a:gd name="T53" fmla="*/ 75 h 181"/>
                <a:gd name="T54" fmla="*/ 138 w 203"/>
                <a:gd name="T55" fmla="*/ 57 h 181"/>
                <a:gd name="T56" fmla="*/ 136 w 203"/>
                <a:gd name="T57" fmla="*/ 58 h 181"/>
                <a:gd name="T58" fmla="*/ 138 w 203"/>
                <a:gd name="T59" fmla="*/ 44 h 181"/>
                <a:gd name="T60" fmla="*/ 133 w 203"/>
                <a:gd name="T61" fmla="*/ 17 h 181"/>
                <a:gd name="T62" fmla="*/ 122 w 203"/>
                <a:gd name="T63" fmla="*/ 7 h 181"/>
                <a:gd name="T64" fmla="*/ 115 w 203"/>
                <a:gd name="T65" fmla="*/ 3 h 181"/>
                <a:gd name="T66" fmla="*/ 82 w 203"/>
                <a:gd name="T67" fmla="*/ 3 h 181"/>
                <a:gd name="T68" fmla="*/ 65 w 203"/>
                <a:gd name="T69" fmla="*/ 15 h 181"/>
                <a:gd name="T70" fmla="*/ 60 w 203"/>
                <a:gd name="T71" fmla="*/ 44 h 181"/>
                <a:gd name="T72" fmla="*/ 63 w 203"/>
                <a:gd name="T73" fmla="*/ 54 h 181"/>
                <a:gd name="T74" fmla="*/ 63 w 203"/>
                <a:gd name="T75" fmla="*/ 57 h 181"/>
                <a:gd name="T76" fmla="*/ 62 w 203"/>
                <a:gd name="T77" fmla="*/ 57 h 181"/>
                <a:gd name="T78" fmla="*/ 64 w 203"/>
                <a:gd name="T79" fmla="*/ 75 h 181"/>
                <a:gd name="T80" fmla="*/ 70 w 203"/>
                <a:gd name="T81" fmla="*/ 85 h 181"/>
                <a:gd name="T82" fmla="*/ 73 w 203"/>
                <a:gd name="T83" fmla="*/ 96 h 181"/>
                <a:gd name="T84" fmla="*/ 75 w 203"/>
                <a:gd name="T85" fmla="*/ 97 h 181"/>
                <a:gd name="T86" fmla="*/ 75 w 203"/>
                <a:gd name="T87" fmla="*/ 103 h 181"/>
                <a:gd name="T88" fmla="*/ 76 w 203"/>
                <a:gd name="T89" fmla="*/ 106 h 181"/>
                <a:gd name="T90" fmla="*/ 75 w 203"/>
                <a:gd name="T91" fmla="*/ 105 h 181"/>
                <a:gd name="T92" fmla="*/ 72 w 203"/>
                <a:gd name="T93" fmla="*/ 114 h 181"/>
                <a:gd name="T94" fmla="*/ 72 w 203"/>
                <a:gd name="T95" fmla="*/ 114 h 181"/>
                <a:gd name="T96" fmla="*/ 68 w 203"/>
                <a:gd name="T97" fmla="*/ 116 h 181"/>
                <a:gd name="T98" fmla="*/ 55 w 203"/>
                <a:gd name="T99" fmla="*/ 125 h 181"/>
                <a:gd name="T100" fmla="*/ 55 w 203"/>
                <a:gd name="T101" fmla="*/ 126 h 181"/>
                <a:gd name="T102" fmla="*/ 54 w 203"/>
                <a:gd name="T103" fmla="*/ 126 h 181"/>
                <a:gd name="T104" fmla="*/ 54 w 203"/>
                <a:gd name="T105" fmla="*/ 126 h 181"/>
                <a:gd name="T106" fmla="*/ 53 w 203"/>
                <a:gd name="T107" fmla="*/ 127 h 181"/>
                <a:gd name="T108" fmla="*/ 19 w 203"/>
                <a:gd name="T109" fmla="*/ 140 h 181"/>
                <a:gd name="T110" fmla="*/ 6 w 203"/>
                <a:gd name="T111" fmla="*/ 152 h 181"/>
                <a:gd name="T112" fmla="*/ 0 w 203"/>
                <a:gd name="T113" fmla="*/ 181 h 181"/>
                <a:gd name="T114" fmla="*/ 203 w 203"/>
                <a:gd name="T115" fmla="*/ 181 h 181"/>
                <a:gd name="T116" fmla="*/ 196 w 203"/>
                <a:gd name="T117" fmla="*/ 152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03" h="181">
                  <a:moveTo>
                    <a:pt x="196" y="152"/>
                  </a:moveTo>
                  <a:cubicBezTo>
                    <a:pt x="196" y="143"/>
                    <a:pt x="189" y="143"/>
                    <a:pt x="182" y="140"/>
                  </a:cubicBezTo>
                  <a:cubicBezTo>
                    <a:pt x="148" y="127"/>
                    <a:pt x="148" y="127"/>
                    <a:pt x="148" y="127"/>
                  </a:cubicBezTo>
                  <a:cubicBezTo>
                    <a:pt x="148" y="126"/>
                    <a:pt x="147" y="126"/>
                    <a:pt x="147" y="126"/>
                  </a:cubicBezTo>
                  <a:cubicBezTo>
                    <a:pt x="147" y="126"/>
                    <a:pt x="147" y="126"/>
                    <a:pt x="147" y="126"/>
                  </a:cubicBezTo>
                  <a:cubicBezTo>
                    <a:pt x="141" y="123"/>
                    <a:pt x="135" y="119"/>
                    <a:pt x="133" y="117"/>
                  </a:cubicBezTo>
                  <a:cubicBezTo>
                    <a:pt x="133" y="117"/>
                    <a:pt x="133" y="117"/>
                    <a:pt x="133" y="117"/>
                  </a:cubicBezTo>
                  <a:cubicBezTo>
                    <a:pt x="133" y="117"/>
                    <a:pt x="133" y="117"/>
                    <a:pt x="133" y="117"/>
                  </a:cubicBezTo>
                  <a:cubicBezTo>
                    <a:pt x="133" y="116"/>
                    <a:pt x="133" y="116"/>
                    <a:pt x="133" y="116"/>
                  </a:cubicBezTo>
                  <a:cubicBezTo>
                    <a:pt x="133" y="116"/>
                    <a:pt x="133" y="116"/>
                    <a:pt x="133" y="116"/>
                  </a:cubicBezTo>
                  <a:cubicBezTo>
                    <a:pt x="133" y="116"/>
                    <a:pt x="133" y="116"/>
                    <a:pt x="133" y="116"/>
                  </a:cubicBezTo>
                  <a:cubicBezTo>
                    <a:pt x="133" y="116"/>
                    <a:pt x="133" y="116"/>
                    <a:pt x="133" y="116"/>
                  </a:cubicBezTo>
                  <a:cubicBezTo>
                    <a:pt x="133" y="116"/>
                    <a:pt x="133" y="116"/>
                    <a:pt x="133" y="116"/>
                  </a:cubicBezTo>
                  <a:cubicBezTo>
                    <a:pt x="132" y="114"/>
                    <a:pt x="131" y="114"/>
                    <a:pt x="130" y="114"/>
                  </a:cubicBezTo>
                  <a:cubicBezTo>
                    <a:pt x="130" y="114"/>
                    <a:pt x="130" y="114"/>
                    <a:pt x="130" y="114"/>
                  </a:cubicBezTo>
                  <a:cubicBezTo>
                    <a:pt x="130" y="114"/>
                    <a:pt x="130" y="114"/>
                    <a:pt x="130" y="114"/>
                  </a:cubicBezTo>
                  <a:cubicBezTo>
                    <a:pt x="130" y="114"/>
                    <a:pt x="130" y="114"/>
                    <a:pt x="130" y="114"/>
                  </a:cubicBezTo>
                  <a:cubicBezTo>
                    <a:pt x="130" y="114"/>
                    <a:pt x="130" y="114"/>
                    <a:pt x="130" y="114"/>
                  </a:cubicBezTo>
                  <a:cubicBezTo>
                    <a:pt x="130" y="114"/>
                    <a:pt x="130" y="114"/>
                    <a:pt x="130" y="114"/>
                  </a:cubicBezTo>
                  <a:cubicBezTo>
                    <a:pt x="130" y="114"/>
                    <a:pt x="130" y="114"/>
                    <a:pt x="130" y="114"/>
                  </a:cubicBezTo>
                  <a:cubicBezTo>
                    <a:pt x="129" y="115"/>
                    <a:pt x="129" y="114"/>
                    <a:pt x="129" y="113"/>
                  </a:cubicBezTo>
                  <a:cubicBezTo>
                    <a:pt x="128" y="111"/>
                    <a:pt x="126" y="106"/>
                    <a:pt x="126" y="105"/>
                  </a:cubicBezTo>
                  <a:cubicBezTo>
                    <a:pt x="126" y="104"/>
                    <a:pt x="125" y="107"/>
                    <a:pt x="125" y="104"/>
                  </a:cubicBezTo>
                  <a:cubicBezTo>
                    <a:pt x="126" y="97"/>
                    <a:pt x="126" y="97"/>
                    <a:pt x="126" y="97"/>
                  </a:cubicBezTo>
                  <a:cubicBezTo>
                    <a:pt x="126" y="97"/>
                    <a:pt x="127" y="96"/>
                    <a:pt x="127" y="96"/>
                  </a:cubicBezTo>
                  <a:cubicBezTo>
                    <a:pt x="129" y="93"/>
                    <a:pt x="129" y="86"/>
                    <a:pt x="130" y="85"/>
                  </a:cubicBezTo>
                  <a:cubicBezTo>
                    <a:pt x="132" y="83"/>
                    <a:pt x="134" y="83"/>
                    <a:pt x="136" y="75"/>
                  </a:cubicBezTo>
                  <a:cubicBezTo>
                    <a:pt x="138" y="68"/>
                    <a:pt x="141" y="57"/>
                    <a:pt x="138" y="57"/>
                  </a:cubicBezTo>
                  <a:cubicBezTo>
                    <a:pt x="137" y="57"/>
                    <a:pt x="137" y="57"/>
                    <a:pt x="136" y="58"/>
                  </a:cubicBezTo>
                  <a:cubicBezTo>
                    <a:pt x="136" y="55"/>
                    <a:pt x="137" y="49"/>
                    <a:pt x="138" y="44"/>
                  </a:cubicBezTo>
                  <a:cubicBezTo>
                    <a:pt x="138" y="38"/>
                    <a:pt x="137" y="22"/>
                    <a:pt x="133" y="17"/>
                  </a:cubicBezTo>
                  <a:cubicBezTo>
                    <a:pt x="131" y="13"/>
                    <a:pt x="127" y="9"/>
                    <a:pt x="122" y="7"/>
                  </a:cubicBezTo>
                  <a:cubicBezTo>
                    <a:pt x="120" y="5"/>
                    <a:pt x="117" y="4"/>
                    <a:pt x="115" y="3"/>
                  </a:cubicBezTo>
                  <a:cubicBezTo>
                    <a:pt x="109" y="0"/>
                    <a:pt x="89" y="1"/>
                    <a:pt x="82" y="3"/>
                  </a:cubicBezTo>
                  <a:cubicBezTo>
                    <a:pt x="74" y="4"/>
                    <a:pt x="69" y="9"/>
                    <a:pt x="65" y="15"/>
                  </a:cubicBezTo>
                  <a:cubicBezTo>
                    <a:pt x="62" y="21"/>
                    <a:pt x="60" y="38"/>
                    <a:pt x="60" y="44"/>
                  </a:cubicBezTo>
                  <a:cubicBezTo>
                    <a:pt x="61" y="47"/>
                    <a:pt x="62" y="52"/>
                    <a:pt x="63" y="54"/>
                  </a:cubicBezTo>
                  <a:cubicBezTo>
                    <a:pt x="63" y="56"/>
                    <a:pt x="63" y="56"/>
                    <a:pt x="63" y="57"/>
                  </a:cubicBezTo>
                  <a:cubicBezTo>
                    <a:pt x="63" y="57"/>
                    <a:pt x="63" y="57"/>
                    <a:pt x="62" y="57"/>
                  </a:cubicBezTo>
                  <a:cubicBezTo>
                    <a:pt x="60" y="57"/>
                    <a:pt x="62" y="68"/>
                    <a:pt x="64" y="75"/>
                  </a:cubicBezTo>
                  <a:cubicBezTo>
                    <a:pt x="67" y="83"/>
                    <a:pt x="69" y="83"/>
                    <a:pt x="70" y="85"/>
                  </a:cubicBezTo>
                  <a:cubicBezTo>
                    <a:pt x="71" y="86"/>
                    <a:pt x="71" y="93"/>
                    <a:pt x="73" y="96"/>
                  </a:cubicBezTo>
                  <a:cubicBezTo>
                    <a:pt x="74" y="96"/>
                    <a:pt x="74" y="97"/>
                    <a:pt x="75" y="97"/>
                  </a:cubicBezTo>
                  <a:cubicBezTo>
                    <a:pt x="75" y="103"/>
                    <a:pt x="75" y="103"/>
                    <a:pt x="75" y="103"/>
                  </a:cubicBezTo>
                  <a:cubicBezTo>
                    <a:pt x="76" y="106"/>
                    <a:pt x="76" y="106"/>
                    <a:pt x="76" y="106"/>
                  </a:cubicBezTo>
                  <a:cubicBezTo>
                    <a:pt x="76" y="105"/>
                    <a:pt x="75" y="104"/>
                    <a:pt x="75" y="105"/>
                  </a:cubicBezTo>
                  <a:cubicBezTo>
                    <a:pt x="74" y="108"/>
                    <a:pt x="73" y="111"/>
                    <a:pt x="72" y="114"/>
                  </a:cubicBezTo>
                  <a:cubicBezTo>
                    <a:pt x="72" y="114"/>
                    <a:pt x="72" y="114"/>
                    <a:pt x="72" y="114"/>
                  </a:cubicBezTo>
                  <a:cubicBezTo>
                    <a:pt x="71" y="113"/>
                    <a:pt x="69" y="114"/>
                    <a:pt x="68" y="116"/>
                  </a:cubicBezTo>
                  <a:cubicBezTo>
                    <a:pt x="67" y="118"/>
                    <a:pt x="61" y="122"/>
                    <a:pt x="55" y="125"/>
                  </a:cubicBezTo>
                  <a:cubicBezTo>
                    <a:pt x="55" y="126"/>
                    <a:pt x="55" y="126"/>
                    <a:pt x="55" y="126"/>
                  </a:cubicBezTo>
                  <a:cubicBezTo>
                    <a:pt x="54" y="126"/>
                    <a:pt x="54" y="126"/>
                    <a:pt x="54" y="126"/>
                  </a:cubicBezTo>
                  <a:cubicBezTo>
                    <a:pt x="54" y="126"/>
                    <a:pt x="54" y="126"/>
                    <a:pt x="54" y="126"/>
                  </a:cubicBezTo>
                  <a:cubicBezTo>
                    <a:pt x="54" y="126"/>
                    <a:pt x="53" y="126"/>
                    <a:pt x="53" y="127"/>
                  </a:cubicBezTo>
                  <a:cubicBezTo>
                    <a:pt x="19" y="140"/>
                    <a:pt x="19" y="140"/>
                    <a:pt x="19" y="140"/>
                  </a:cubicBezTo>
                  <a:cubicBezTo>
                    <a:pt x="12" y="143"/>
                    <a:pt x="6" y="143"/>
                    <a:pt x="6" y="152"/>
                  </a:cubicBezTo>
                  <a:cubicBezTo>
                    <a:pt x="0" y="181"/>
                    <a:pt x="0" y="181"/>
                    <a:pt x="0" y="181"/>
                  </a:cubicBezTo>
                  <a:cubicBezTo>
                    <a:pt x="203" y="181"/>
                    <a:pt x="203" y="181"/>
                    <a:pt x="203" y="181"/>
                  </a:cubicBezTo>
                  <a:cubicBezTo>
                    <a:pt x="196" y="152"/>
                    <a:pt x="196" y="152"/>
                    <a:pt x="196" y="152"/>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false" anchor="ctr"/>
            <a:lstStyle/>
            <a:p>
              <a:pPr algn="ctr"/>
              <a:endParaRPr lang="zh-CN">
                <a:solidFill>
                  <a:srgbClr val="FFFFFF">
                    <a:alpha val="100000"/>
                  </a:srgbClr>
                </a:solidFill>
                <a:latin typeface="默认字体"/>
                <a:ea typeface="默认字体"/>
                <a:cs typeface="+mn-cs"/>
                <a:sym typeface="思源黑体 CN Regular"/>
              </a:endParaRPr>
            </a:p>
          </p:txBody>
        </p:sp>
      </p:grpSp>
      <p:grpSp>
        <p:nvGrpSpPr>
          <p:cNvPr id="181" name="组合 30"/>
          <p:cNvGrpSpPr/>
          <p:nvPr/>
        </p:nvGrpSpPr>
        <p:grpSpPr>
          <a:xfrm rot="0" flipH="false" flipV="false">
            <a:off x="6361266" y="2713370"/>
            <a:ext cx="620560" cy="719848"/>
            <a:chOff x="1628035" y="2151028"/>
            <a:chExt cx="473847" cy="549662"/>
          </a:xfrm>
        </p:grpSpPr>
        <p:sp>
          <p:nvSpPr>
            <p:cNvPr id="182" name="六边形 31"/>
            <p:cNvSpPr/>
            <p:nvPr/>
          </p:nvSpPr>
          <p:spPr>
            <a:xfrm rot="5400000">
              <a:off x="1590128" y="2188935"/>
              <a:ext cx="549662" cy="473847"/>
            </a:xfrm>
            <a:prstGeom prst="hexagon">
              <a:avLst/>
            </a:prstGeom>
            <a:solidFill>
              <a:schemeClr val="accent1">
                <a:alpha val="100000"/>
              </a:schemeClr>
            </a:solidFill>
            <a:ln>
              <a:noFill/>
            </a:ln>
            <a:effectLst>
              <a:outerShdw blurRad="482600" dist="38100" dir="2700000" sx="105000" sy="105000" algn="tl" rotWithShape="false">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false" anchor="ctr"/>
            <a:lstStyle/>
            <a:p>
              <a:pPr algn="ctr"/>
              <a:endParaRPr lang="zh-CN">
                <a:solidFill>
                  <a:schemeClr val="tx1">
                    <a:alpha val="100000"/>
                  </a:schemeClr>
                </a:solidFill>
                <a:latin typeface="默认字体"/>
                <a:ea typeface="默认字体"/>
                <a:cs typeface="+mn-cs"/>
              </a:endParaRPr>
            </a:p>
          </p:txBody>
        </p:sp>
        <p:sp>
          <p:nvSpPr>
            <p:cNvPr id="183" name="Freeform 7"/>
            <p:cNvSpPr/>
            <p:nvPr/>
          </p:nvSpPr>
          <p:spPr bwMode="auto">
            <a:xfrm>
              <a:off x="1735754" y="2316550"/>
              <a:ext cx="258410" cy="218617"/>
            </a:xfrm>
            <a:custGeom>
              <a:avLst/>
              <a:gdLst>
                <a:gd name="T0" fmla="*/ 223 w 228"/>
                <a:gd name="T1" fmla="*/ 128 h 193"/>
                <a:gd name="T2" fmla="*/ 213 w 228"/>
                <a:gd name="T3" fmla="*/ 132 h 193"/>
                <a:gd name="T4" fmla="*/ 203 w 228"/>
                <a:gd name="T5" fmla="*/ 128 h 193"/>
                <a:gd name="T6" fmla="*/ 199 w 228"/>
                <a:gd name="T7" fmla="*/ 124 h 193"/>
                <a:gd name="T8" fmla="*/ 199 w 228"/>
                <a:gd name="T9" fmla="*/ 193 h 193"/>
                <a:gd name="T10" fmla="*/ 142 w 228"/>
                <a:gd name="T11" fmla="*/ 193 h 193"/>
                <a:gd name="T12" fmla="*/ 142 w 228"/>
                <a:gd name="T13" fmla="*/ 122 h 193"/>
                <a:gd name="T14" fmla="*/ 86 w 228"/>
                <a:gd name="T15" fmla="*/ 122 h 193"/>
                <a:gd name="T16" fmla="*/ 86 w 228"/>
                <a:gd name="T17" fmla="*/ 193 h 193"/>
                <a:gd name="T18" fmla="*/ 29 w 228"/>
                <a:gd name="T19" fmla="*/ 193 h 193"/>
                <a:gd name="T20" fmla="*/ 29 w 228"/>
                <a:gd name="T21" fmla="*/ 124 h 193"/>
                <a:gd name="T22" fmla="*/ 25 w 228"/>
                <a:gd name="T23" fmla="*/ 128 h 193"/>
                <a:gd name="T24" fmla="*/ 5 w 228"/>
                <a:gd name="T25" fmla="*/ 128 h 193"/>
                <a:gd name="T26" fmla="*/ 5 w 228"/>
                <a:gd name="T27" fmla="*/ 108 h 193"/>
                <a:gd name="T28" fmla="*/ 114 w 228"/>
                <a:gd name="T29" fmla="*/ 0 h 193"/>
                <a:gd name="T30" fmla="*/ 223 w 228"/>
                <a:gd name="T31" fmla="*/ 108 h 193"/>
                <a:gd name="T32" fmla="*/ 223 w 228"/>
                <a:gd name="T33" fmla="*/ 128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8" h="193">
                  <a:moveTo>
                    <a:pt x="223" y="128"/>
                  </a:moveTo>
                  <a:cubicBezTo>
                    <a:pt x="220" y="131"/>
                    <a:pt x="216" y="132"/>
                    <a:pt x="213" y="132"/>
                  </a:cubicBezTo>
                  <a:cubicBezTo>
                    <a:pt x="209" y="132"/>
                    <a:pt x="206" y="131"/>
                    <a:pt x="203" y="128"/>
                  </a:cubicBezTo>
                  <a:cubicBezTo>
                    <a:pt x="199" y="124"/>
                    <a:pt x="199" y="124"/>
                    <a:pt x="199" y="124"/>
                  </a:cubicBezTo>
                  <a:cubicBezTo>
                    <a:pt x="199" y="193"/>
                    <a:pt x="199" y="193"/>
                    <a:pt x="199" y="193"/>
                  </a:cubicBezTo>
                  <a:cubicBezTo>
                    <a:pt x="142" y="193"/>
                    <a:pt x="142" y="193"/>
                    <a:pt x="142" y="193"/>
                  </a:cubicBezTo>
                  <a:cubicBezTo>
                    <a:pt x="142" y="122"/>
                    <a:pt x="142" y="122"/>
                    <a:pt x="142" y="122"/>
                  </a:cubicBezTo>
                  <a:cubicBezTo>
                    <a:pt x="86" y="122"/>
                    <a:pt x="86" y="122"/>
                    <a:pt x="86" y="122"/>
                  </a:cubicBezTo>
                  <a:cubicBezTo>
                    <a:pt x="86" y="193"/>
                    <a:pt x="86" y="193"/>
                    <a:pt x="86" y="193"/>
                  </a:cubicBezTo>
                  <a:cubicBezTo>
                    <a:pt x="29" y="193"/>
                    <a:pt x="29" y="193"/>
                    <a:pt x="29" y="193"/>
                  </a:cubicBezTo>
                  <a:cubicBezTo>
                    <a:pt x="29" y="124"/>
                    <a:pt x="29" y="124"/>
                    <a:pt x="29" y="124"/>
                  </a:cubicBezTo>
                  <a:cubicBezTo>
                    <a:pt x="25" y="128"/>
                    <a:pt x="25" y="128"/>
                    <a:pt x="25" y="128"/>
                  </a:cubicBezTo>
                  <a:cubicBezTo>
                    <a:pt x="20" y="134"/>
                    <a:pt x="11" y="134"/>
                    <a:pt x="5" y="128"/>
                  </a:cubicBezTo>
                  <a:cubicBezTo>
                    <a:pt x="0" y="123"/>
                    <a:pt x="0" y="114"/>
                    <a:pt x="5" y="108"/>
                  </a:cubicBezTo>
                  <a:cubicBezTo>
                    <a:pt x="114" y="0"/>
                    <a:pt x="114" y="0"/>
                    <a:pt x="114" y="0"/>
                  </a:cubicBezTo>
                  <a:cubicBezTo>
                    <a:pt x="223" y="108"/>
                    <a:pt x="223" y="108"/>
                    <a:pt x="223" y="108"/>
                  </a:cubicBezTo>
                  <a:cubicBezTo>
                    <a:pt x="228" y="114"/>
                    <a:pt x="228" y="123"/>
                    <a:pt x="223" y="128"/>
                  </a:cubicBezTo>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false" anchor="ctr"/>
            <a:lstStyle/>
            <a:p>
              <a:pPr algn="ctr"/>
              <a:endParaRPr lang="zh-CN">
                <a:solidFill>
                  <a:srgbClr val="FFFFFF">
                    <a:alpha val="100000"/>
                  </a:srgbClr>
                </a:solidFill>
                <a:latin typeface="默认字体"/>
                <a:ea typeface="默认字体"/>
                <a:cs typeface="+mn-cs"/>
                <a:sym typeface="思源黑体 CN Regular"/>
              </a:endParaRPr>
            </a:p>
          </p:txBody>
        </p:sp>
      </p:grpSp>
      <p:grpSp>
        <p:nvGrpSpPr>
          <p:cNvPr id="184" name="组合 36"/>
          <p:cNvGrpSpPr/>
          <p:nvPr/>
        </p:nvGrpSpPr>
        <p:grpSpPr>
          <a:xfrm rot="0" flipH="false" flipV="false">
            <a:off x="6361266" y="4377103"/>
            <a:ext cx="620560" cy="719848"/>
            <a:chOff x="1628035" y="3511980"/>
            <a:chExt cx="473847" cy="549662"/>
          </a:xfrm>
        </p:grpSpPr>
        <p:sp>
          <p:nvSpPr>
            <p:cNvPr id="185" name="六边形 37"/>
            <p:cNvSpPr/>
            <p:nvPr/>
          </p:nvSpPr>
          <p:spPr>
            <a:xfrm rot="5400000">
              <a:off x="1590128" y="3549887"/>
              <a:ext cx="549662" cy="473847"/>
            </a:xfrm>
            <a:prstGeom prst="hexagon">
              <a:avLst/>
            </a:prstGeom>
            <a:solidFill>
              <a:schemeClr val="accent1">
                <a:alpha val="100000"/>
              </a:schemeClr>
            </a:solidFill>
            <a:ln>
              <a:noFill/>
            </a:ln>
            <a:effectLst>
              <a:outerShdw blurRad="482600" dist="38100" dir="2700000" sx="105000" sy="105000" algn="tl" rotWithShape="false">
                <a:prstClr val="black">
                  <a:alpha val="2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false" anchor="ctr"/>
            <a:lstStyle/>
            <a:p>
              <a:pPr algn="ctr"/>
              <a:endParaRPr lang="zh-CN">
                <a:solidFill>
                  <a:schemeClr val="tx1">
                    <a:alpha val="100000"/>
                  </a:schemeClr>
                </a:solidFill>
                <a:latin typeface="默认字体"/>
                <a:ea typeface="默认字体"/>
                <a:cs typeface="+mn-cs"/>
              </a:endParaRPr>
            </a:p>
          </p:txBody>
        </p:sp>
        <p:sp>
          <p:nvSpPr>
            <p:cNvPr id="186" name="Freeform 8"/>
            <p:cNvSpPr/>
            <p:nvPr/>
          </p:nvSpPr>
          <p:spPr bwMode="auto">
            <a:xfrm>
              <a:off x="1749898" y="3684214"/>
              <a:ext cx="230122" cy="205193"/>
            </a:xfrm>
            <a:custGeom>
              <a:avLst/>
              <a:gdLst>
                <a:gd name="T0" fmla="*/ 196 w 203"/>
                <a:gd name="T1" fmla="*/ 152 h 181"/>
                <a:gd name="T2" fmla="*/ 182 w 203"/>
                <a:gd name="T3" fmla="*/ 140 h 181"/>
                <a:gd name="T4" fmla="*/ 148 w 203"/>
                <a:gd name="T5" fmla="*/ 127 h 181"/>
                <a:gd name="T6" fmla="*/ 147 w 203"/>
                <a:gd name="T7" fmla="*/ 126 h 181"/>
                <a:gd name="T8" fmla="*/ 147 w 203"/>
                <a:gd name="T9" fmla="*/ 126 h 181"/>
                <a:gd name="T10" fmla="*/ 133 w 203"/>
                <a:gd name="T11" fmla="*/ 117 h 181"/>
                <a:gd name="T12" fmla="*/ 133 w 203"/>
                <a:gd name="T13" fmla="*/ 117 h 181"/>
                <a:gd name="T14" fmla="*/ 133 w 203"/>
                <a:gd name="T15" fmla="*/ 117 h 181"/>
                <a:gd name="T16" fmla="*/ 133 w 203"/>
                <a:gd name="T17" fmla="*/ 116 h 181"/>
                <a:gd name="T18" fmla="*/ 133 w 203"/>
                <a:gd name="T19" fmla="*/ 116 h 181"/>
                <a:gd name="T20" fmla="*/ 133 w 203"/>
                <a:gd name="T21" fmla="*/ 116 h 181"/>
                <a:gd name="T22" fmla="*/ 133 w 203"/>
                <a:gd name="T23" fmla="*/ 116 h 181"/>
                <a:gd name="T24" fmla="*/ 133 w 203"/>
                <a:gd name="T25" fmla="*/ 116 h 181"/>
                <a:gd name="T26" fmla="*/ 130 w 203"/>
                <a:gd name="T27" fmla="*/ 114 h 181"/>
                <a:gd name="T28" fmla="*/ 130 w 203"/>
                <a:gd name="T29" fmla="*/ 114 h 181"/>
                <a:gd name="T30" fmla="*/ 130 w 203"/>
                <a:gd name="T31" fmla="*/ 114 h 181"/>
                <a:gd name="T32" fmla="*/ 130 w 203"/>
                <a:gd name="T33" fmla="*/ 114 h 181"/>
                <a:gd name="T34" fmla="*/ 130 w 203"/>
                <a:gd name="T35" fmla="*/ 114 h 181"/>
                <a:gd name="T36" fmla="*/ 130 w 203"/>
                <a:gd name="T37" fmla="*/ 114 h 181"/>
                <a:gd name="T38" fmla="*/ 130 w 203"/>
                <a:gd name="T39" fmla="*/ 114 h 181"/>
                <a:gd name="T40" fmla="*/ 129 w 203"/>
                <a:gd name="T41" fmla="*/ 113 h 181"/>
                <a:gd name="T42" fmla="*/ 126 w 203"/>
                <a:gd name="T43" fmla="*/ 105 h 181"/>
                <a:gd name="T44" fmla="*/ 125 w 203"/>
                <a:gd name="T45" fmla="*/ 104 h 181"/>
                <a:gd name="T46" fmla="*/ 126 w 203"/>
                <a:gd name="T47" fmla="*/ 97 h 181"/>
                <a:gd name="T48" fmla="*/ 127 w 203"/>
                <a:gd name="T49" fmla="*/ 96 h 181"/>
                <a:gd name="T50" fmla="*/ 130 w 203"/>
                <a:gd name="T51" fmla="*/ 85 h 181"/>
                <a:gd name="T52" fmla="*/ 136 w 203"/>
                <a:gd name="T53" fmla="*/ 75 h 181"/>
                <a:gd name="T54" fmla="*/ 138 w 203"/>
                <a:gd name="T55" fmla="*/ 57 h 181"/>
                <a:gd name="T56" fmla="*/ 136 w 203"/>
                <a:gd name="T57" fmla="*/ 58 h 181"/>
                <a:gd name="T58" fmla="*/ 138 w 203"/>
                <a:gd name="T59" fmla="*/ 44 h 181"/>
                <a:gd name="T60" fmla="*/ 133 w 203"/>
                <a:gd name="T61" fmla="*/ 17 h 181"/>
                <a:gd name="T62" fmla="*/ 122 w 203"/>
                <a:gd name="T63" fmla="*/ 7 h 181"/>
                <a:gd name="T64" fmla="*/ 115 w 203"/>
                <a:gd name="T65" fmla="*/ 3 h 181"/>
                <a:gd name="T66" fmla="*/ 82 w 203"/>
                <a:gd name="T67" fmla="*/ 3 h 181"/>
                <a:gd name="T68" fmla="*/ 65 w 203"/>
                <a:gd name="T69" fmla="*/ 15 h 181"/>
                <a:gd name="T70" fmla="*/ 60 w 203"/>
                <a:gd name="T71" fmla="*/ 44 h 181"/>
                <a:gd name="T72" fmla="*/ 63 w 203"/>
                <a:gd name="T73" fmla="*/ 54 h 181"/>
                <a:gd name="T74" fmla="*/ 63 w 203"/>
                <a:gd name="T75" fmla="*/ 57 h 181"/>
                <a:gd name="T76" fmla="*/ 62 w 203"/>
                <a:gd name="T77" fmla="*/ 57 h 181"/>
                <a:gd name="T78" fmla="*/ 64 w 203"/>
                <a:gd name="T79" fmla="*/ 75 h 181"/>
                <a:gd name="T80" fmla="*/ 70 w 203"/>
                <a:gd name="T81" fmla="*/ 85 h 181"/>
                <a:gd name="T82" fmla="*/ 73 w 203"/>
                <a:gd name="T83" fmla="*/ 96 h 181"/>
                <a:gd name="T84" fmla="*/ 75 w 203"/>
                <a:gd name="T85" fmla="*/ 97 h 181"/>
                <a:gd name="T86" fmla="*/ 75 w 203"/>
                <a:gd name="T87" fmla="*/ 103 h 181"/>
                <a:gd name="T88" fmla="*/ 76 w 203"/>
                <a:gd name="T89" fmla="*/ 106 h 181"/>
                <a:gd name="T90" fmla="*/ 75 w 203"/>
                <a:gd name="T91" fmla="*/ 105 h 181"/>
                <a:gd name="T92" fmla="*/ 72 w 203"/>
                <a:gd name="T93" fmla="*/ 114 h 181"/>
                <a:gd name="T94" fmla="*/ 72 w 203"/>
                <a:gd name="T95" fmla="*/ 114 h 181"/>
                <a:gd name="T96" fmla="*/ 68 w 203"/>
                <a:gd name="T97" fmla="*/ 116 h 181"/>
                <a:gd name="T98" fmla="*/ 55 w 203"/>
                <a:gd name="T99" fmla="*/ 125 h 181"/>
                <a:gd name="T100" fmla="*/ 55 w 203"/>
                <a:gd name="T101" fmla="*/ 126 h 181"/>
                <a:gd name="T102" fmla="*/ 54 w 203"/>
                <a:gd name="T103" fmla="*/ 126 h 181"/>
                <a:gd name="T104" fmla="*/ 54 w 203"/>
                <a:gd name="T105" fmla="*/ 126 h 181"/>
                <a:gd name="T106" fmla="*/ 53 w 203"/>
                <a:gd name="T107" fmla="*/ 127 h 181"/>
                <a:gd name="T108" fmla="*/ 19 w 203"/>
                <a:gd name="T109" fmla="*/ 140 h 181"/>
                <a:gd name="T110" fmla="*/ 6 w 203"/>
                <a:gd name="T111" fmla="*/ 152 h 181"/>
                <a:gd name="T112" fmla="*/ 0 w 203"/>
                <a:gd name="T113" fmla="*/ 181 h 181"/>
                <a:gd name="T114" fmla="*/ 203 w 203"/>
                <a:gd name="T115" fmla="*/ 181 h 181"/>
                <a:gd name="T116" fmla="*/ 196 w 203"/>
                <a:gd name="T117" fmla="*/ 152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03" h="181">
                  <a:moveTo>
                    <a:pt x="196" y="152"/>
                  </a:moveTo>
                  <a:cubicBezTo>
                    <a:pt x="196" y="143"/>
                    <a:pt x="189" y="143"/>
                    <a:pt x="182" y="140"/>
                  </a:cubicBezTo>
                  <a:cubicBezTo>
                    <a:pt x="148" y="127"/>
                    <a:pt x="148" y="127"/>
                    <a:pt x="148" y="127"/>
                  </a:cubicBezTo>
                  <a:cubicBezTo>
                    <a:pt x="148" y="126"/>
                    <a:pt x="147" y="126"/>
                    <a:pt x="147" y="126"/>
                  </a:cubicBezTo>
                  <a:cubicBezTo>
                    <a:pt x="147" y="126"/>
                    <a:pt x="147" y="126"/>
                    <a:pt x="147" y="126"/>
                  </a:cubicBezTo>
                  <a:cubicBezTo>
                    <a:pt x="141" y="123"/>
                    <a:pt x="135" y="119"/>
                    <a:pt x="133" y="117"/>
                  </a:cubicBezTo>
                  <a:cubicBezTo>
                    <a:pt x="133" y="117"/>
                    <a:pt x="133" y="117"/>
                    <a:pt x="133" y="117"/>
                  </a:cubicBezTo>
                  <a:cubicBezTo>
                    <a:pt x="133" y="117"/>
                    <a:pt x="133" y="117"/>
                    <a:pt x="133" y="117"/>
                  </a:cubicBezTo>
                  <a:cubicBezTo>
                    <a:pt x="133" y="116"/>
                    <a:pt x="133" y="116"/>
                    <a:pt x="133" y="116"/>
                  </a:cubicBezTo>
                  <a:cubicBezTo>
                    <a:pt x="133" y="116"/>
                    <a:pt x="133" y="116"/>
                    <a:pt x="133" y="116"/>
                  </a:cubicBezTo>
                  <a:cubicBezTo>
                    <a:pt x="133" y="116"/>
                    <a:pt x="133" y="116"/>
                    <a:pt x="133" y="116"/>
                  </a:cubicBezTo>
                  <a:cubicBezTo>
                    <a:pt x="133" y="116"/>
                    <a:pt x="133" y="116"/>
                    <a:pt x="133" y="116"/>
                  </a:cubicBezTo>
                  <a:cubicBezTo>
                    <a:pt x="133" y="116"/>
                    <a:pt x="133" y="116"/>
                    <a:pt x="133" y="116"/>
                  </a:cubicBezTo>
                  <a:cubicBezTo>
                    <a:pt x="132" y="114"/>
                    <a:pt x="131" y="114"/>
                    <a:pt x="130" y="114"/>
                  </a:cubicBezTo>
                  <a:cubicBezTo>
                    <a:pt x="130" y="114"/>
                    <a:pt x="130" y="114"/>
                    <a:pt x="130" y="114"/>
                  </a:cubicBezTo>
                  <a:cubicBezTo>
                    <a:pt x="130" y="114"/>
                    <a:pt x="130" y="114"/>
                    <a:pt x="130" y="114"/>
                  </a:cubicBezTo>
                  <a:cubicBezTo>
                    <a:pt x="130" y="114"/>
                    <a:pt x="130" y="114"/>
                    <a:pt x="130" y="114"/>
                  </a:cubicBezTo>
                  <a:cubicBezTo>
                    <a:pt x="130" y="114"/>
                    <a:pt x="130" y="114"/>
                    <a:pt x="130" y="114"/>
                  </a:cubicBezTo>
                  <a:cubicBezTo>
                    <a:pt x="130" y="114"/>
                    <a:pt x="130" y="114"/>
                    <a:pt x="130" y="114"/>
                  </a:cubicBezTo>
                  <a:cubicBezTo>
                    <a:pt x="130" y="114"/>
                    <a:pt x="130" y="114"/>
                    <a:pt x="130" y="114"/>
                  </a:cubicBezTo>
                  <a:cubicBezTo>
                    <a:pt x="129" y="115"/>
                    <a:pt x="129" y="114"/>
                    <a:pt x="129" y="113"/>
                  </a:cubicBezTo>
                  <a:cubicBezTo>
                    <a:pt x="128" y="111"/>
                    <a:pt x="126" y="106"/>
                    <a:pt x="126" y="105"/>
                  </a:cubicBezTo>
                  <a:cubicBezTo>
                    <a:pt x="126" y="104"/>
                    <a:pt x="125" y="107"/>
                    <a:pt x="125" y="104"/>
                  </a:cubicBezTo>
                  <a:cubicBezTo>
                    <a:pt x="126" y="97"/>
                    <a:pt x="126" y="97"/>
                    <a:pt x="126" y="97"/>
                  </a:cubicBezTo>
                  <a:cubicBezTo>
                    <a:pt x="126" y="97"/>
                    <a:pt x="127" y="96"/>
                    <a:pt x="127" y="96"/>
                  </a:cubicBezTo>
                  <a:cubicBezTo>
                    <a:pt x="129" y="93"/>
                    <a:pt x="129" y="86"/>
                    <a:pt x="130" y="85"/>
                  </a:cubicBezTo>
                  <a:cubicBezTo>
                    <a:pt x="132" y="83"/>
                    <a:pt x="134" y="83"/>
                    <a:pt x="136" y="75"/>
                  </a:cubicBezTo>
                  <a:cubicBezTo>
                    <a:pt x="138" y="68"/>
                    <a:pt x="141" y="57"/>
                    <a:pt x="138" y="57"/>
                  </a:cubicBezTo>
                  <a:cubicBezTo>
                    <a:pt x="137" y="57"/>
                    <a:pt x="137" y="57"/>
                    <a:pt x="136" y="58"/>
                  </a:cubicBezTo>
                  <a:cubicBezTo>
                    <a:pt x="136" y="55"/>
                    <a:pt x="137" y="49"/>
                    <a:pt x="138" y="44"/>
                  </a:cubicBezTo>
                  <a:cubicBezTo>
                    <a:pt x="138" y="38"/>
                    <a:pt x="137" y="22"/>
                    <a:pt x="133" y="17"/>
                  </a:cubicBezTo>
                  <a:cubicBezTo>
                    <a:pt x="131" y="13"/>
                    <a:pt x="127" y="9"/>
                    <a:pt x="122" y="7"/>
                  </a:cubicBezTo>
                  <a:cubicBezTo>
                    <a:pt x="120" y="5"/>
                    <a:pt x="117" y="4"/>
                    <a:pt x="115" y="3"/>
                  </a:cubicBezTo>
                  <a:cubicBezTo>
                    <a:pt x="109" y="0"/>
                    <a:pt x="89" y="1"/>
                    <a:pt x="82" y="3"/>
                  </a:cubicBezTo>
                  <a:cubicBezTo>
                    <a:pt x="74" y="4"/>
                    <a:pt x="69" y="9"/>
                    <a:pt x="65" y="15"/>
                  </a:cubicBezTo>
                  <a:cubicBezTo>
                    <a:pt x="62" y="21"/>
                    <a:pt x="60" y="38"/>
                    <a:pt x="60" y="44"/>
                  </a:cubicBezTo>
                  <a:cubicBezTo>
                    <a:pt x="61" y="47"/>
                    <a:pt x="62" y="52"/>
                    <a:pt x="63" y="54"/>
                  </a:cubicBezTo>
                  <a:cubicBezTo>
                    <a:pt x="63" y="56"/>
                    <a:pt x="63" y="56"/>
                    <a:pt x="63" y="57"/>
                  </a:cubicBezTo>
                  <a:cubicBezTo>
                    <a:pt x="63" y="57"/>
                    <a:pt x="63" y="57"/>
                    <a:pt x="62" y="57"/>
                  </a:cubicBezTo>
                  <a:cubicBezTo>
                    <a:pt x="60" y="57"/>
                    <a:pt x="62" y="68"/>
                    <a:pt x="64" y="75"/>
                  </a:cubicBezTo>
                  <a:cubicBezTo>
                    <a:pt x="67" y="83"/>
                    <a:pt x="69" y="83"/>
                    <a:pt x="70" y="85"/>
                  </a:cubicBezTo>
                  <a:cubicBezTo>
                    <a:pt x="71" y="86"/>
                    <a:pt x="71" y="93"/>
                    <a:pt x="73" y="96"/>
                  </a:cubicBezTo>
                  <a:cubicBezTo>
                    <a:pt x="74" y="96"/>
                    <a:pt x="74" y="97"/>
                    <a:pt x="75" y="97"/>
                  </a:cubicBezTo>
                  <a:cubicBezTo>
                    <a:pt x="75" y="103"/>
                    <a:pt x="75" y="103"/>
                    <a:pt x="75" y="103"/>
                  </a:cubicBezTo>
                  <a:cubicBezTo>
                    <a:pt x="76" y="106"/>
                    <a:pt x="76" y="106"/>
                    <a:pt x="76" y="106"/>
                  </a:cubicBezTo>
                  <a:cubicBezTo>
                    <a:pt x="76" y="105"/>
                    <a:pt x="75" y="104"/>
                    <a:pt x="75" y="105"/>
                  </a:cubicBezTo>
                  <a:cubicBezTo>
                    <a:pt x="74" y="108"/>
                    <a:pt x="73" y="111"/>
                    <a:pt x="72" y="114"/>
                  </a:cubicBezTo>
                  <a:cubicBezTo>
                    <a:pt x="72" y="114"/>
                    <a:pt x="72" y="114"/>
                    <a:pt x="72" y="114"/>
                  </a:cubicBezTo>
                  <a:cubicBezTo>
                    <a:pt x="71" y="113"/>
                    <a:pt x="69" y="114"/>
                    <a:pt x="68" y="116"/>
                  </a:cubicBezTo>
                  <a:cubicBezTo>
                    <a:pt x="67" y="118"/>
                    <a:pt x="61" y="122"/>
                    <a:pt x="55" y="125"/>
                  </a:cubicBezTo>
                  <a:cubicBezTo>
                    <a:pt x="55" y="126"/>
                    <a:pt x="55" y="126"/>
                    <a:pt x="55" y="126"/>
                  </a:cubicBezTo>
                  <a:cubicBezTo>
                    <a:pt x="54" y="126"/>
                    <a:pt x="54" y="126"/>
                    <a:pt x="54" y="126"/>
                  </a:cubicBezTo>
                  <a:cubicBezTo>
                    <a:pt x="54" y="126"/>
                    <a:pt x="54" y="126"/>
                    <a:pt x="54" y="126"/>
                  </a:cubicBezTo>
                  <a:cubicBezTo>
                    <a:pt x="54" y="126"/>
                    <a:pt x="53" y="126"/>
                    <a:pt x="53" y="127"/>
                  </a:cubicBezTo>
                  <a:cubicBezTo>
                    <a:pt x="19" y="140"/>
                    <a:pt x="19" y="140"/>
                    <a:pt x="19" y="140"/>
                  </a:cubicBezTo>
                  <a:cubicBezTo>
                    <a:pt x="12" y="143"/>
                    <a:pt x="6" y="143"/>
                    <a:pt x="6" y="152"/>
                  </a:cubicBezTo>
                  <a:cubicBezTo>
                    <a:pt x="0" y="181"/>
                    <a:pt x="0" y="181"/>
                    <a:pt x="0" y="181"/>
                  </a:cubicBezTo>
                  <a:cubicBezTo>
                    <a:pt x="203" y="181"/>
                    <a:pt x="203" y="181"/>
                    <a:pt x="203" y="181"/>
                  </a:cubicBezTo>
                  <a:cubicBezTo>
                    <a:pt x="196" y="152"/>
                    <a:pt x="196" y="152"/>
                    <a:pt x="196" y="152"/>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false" anchor="ctr"/>
            <a:lstStyle/>
            <a:p>
              <a:pPr algn="ctr"/>
              <a:endParaRPr lang="zh-CN">
                <a:solidFill>
                  <a:srgbClr val="FFFFFF">
                    <a:alpha val="100000"/>
                  </a:srgbClr>
                </a:solidFill>
                <a:latin typeface="默认字体"/>
                <a:ea typeface="默认字体"/>
                <a:cs typeface="+mn-cs"/>
                <a:sym typeface="思源黑体 CN Regular"/>
              </a:endParaRPr>
            </a:p>
          </p:txBody>
        </p:sp>
      </p:grpSp>
      <p:grpSp>
        <p:nvGrpSpPr>
          <p:cNvPr id="187" name="" descr="{&quot;isTemplate&quot;:true,&quot;type&quot;:&quot;list&quot;,&quot;alignment&quot;:&quot;left&quot;,&quot;alignmentVertical&quot;:&quot;top&quot;,&quot;canOmit&quot;:false,&quot;scalable&quot;:false,&quot;minItemsCount&quot;:-1}"/>
          <p:cNvGrpSpPr/>
          <p:nvPr/>
        </p:nvGrpSpPr>
        <p:grpSpPr>
          <a:xfrm>
            <a:off x="1915864" y="2574147"/>
            <a:ext cx="9420227" cy="2980505"/>
            <a:chOff x="1915864" y="2574147"/>
            <a:chExt cx="9420227" cy="2980505"/>
          </a:xfrm>
        </p:grpSpPr>
        <p:grpSp>
          <p:nvGrpSpPr>
            <p:cNvPr id="188" name="组合 21"/>
            <p:cNvGrpSpPr/>
            <p:nvPr/>
          </p:nvGrpSpPr>
          <p:grpSpPr>
            <a:xfrm rot="0" flipH="false" flipV="false">
              <a:off x="1915864" y="2574147"/>
              <a:ext cx="4076702" cy="1263251"/>
              <a:chOff x="8548025" y="1459078"/>
              <a:chExt cx="4412758" cy="1263256"/>
            </a:xfrm>
          </p:grpSpPr>
          <p:sp>
            <p:nvSpPr>
              <p:cNvPr id="189" name="矩形 22" descr="{&quot;isTemplate&quot;:true,&quot;type&quot;:&quot;content&quot;,&quot;canOmit&quot;:false,&quot;range&quot;:0}"/>
              <p:cNvSpPr/>
              <p:nvPr/>
            </p:nvSpPr>
            <p:spPr>
              <a:xfrm rot="0" flipH="false" flipV="false">
                <a:off x="8548026" y="1814480"/>
                <a:ext cx="4412757" cy="907854"/>
              </a:xfrm>
              <a:prstGeom prst="rect">
                <a:avLst/>
              </a:prstGeom>
            </p:spPr>
            <p:txBody>
              <a:bodyPr wrap="square">
                <a:noAutofit/>
              </a:bodyPr>
              <a:lstStyle/>
              <a:p>
                <a:pPr marL="0" indent="0" algn="just">
                  <a:lnSpc>
                    <a:spcPct val="130000"/>
                  </a:lnSpc>
                  <a:buNone/>
                </a:pPr>
                <a:r>
                  <a:rPr lang="zh-CN" sz="1200">
                    <a:solidFill>
                      <a:schemeClr val="tx1"/>
                    </a:solidFill>
                    <a:latin typeface="默认字体"/>
                    <a:ea typeface="默认字体"/>
                    <a:cs typeface="+mn-cs"/>
                    <a:sym typeface="思源黑体 CN Normal"/>
                  </a:rPr>
                  <a:t>接受市民关于安全隐患如消防设施损坏、治安隐患等的举报，对举报内容进行保密处理，并及时通知相关部门进行核查处理，保障市民生命财产安全。</a:t>
                </a:r>
                <a:endParaRPr/>
              </a:p>
            </p:txBody>
          </p:sp>
          <p:sp>
            <p:nvSpPr>
              <p:cNvPr id="190" name="矩形 23" descr="{&quot;isTemplate&quot;:true,&quot;type&quot;:&quot;title&quot;,&quot;canOmit&quot;:false,&quot;range&quot;:0}"/>
              <p:cNvSpPr/>
              <p:nvPr/>
            </p:nvSpPr>
            <p:spPr>
              <a:xfrm rot="0" flipH="false" flipV="false">
                <a:off x="8548025" y="1459078"/>
                <a:ext cx="4412757" cy="336550"/>
              </a:xfrm>
              <a:prstGeom prst="rect">
                <a:avLst/>
              </a:prstGeom>
            </p:spPr>
            <p:txBody>
              <a:bodyPr wrap="square">
                <a:noAutofit/>
              </a:bodyPr>
              <a:lstStyle/>
              <a:p>
                <a:pPr marL="0" indent="0">
                  <a:lnSpc>
                    <a:spcPct val="100000"/>
                  </a:lnSpc>
                  <a:buNone/>
                </a:pPr>
                <a:r>
                  <a:rPr lang="zh-CN" sz="1400" b="true">
                    <a:solidFill>
                      <a:schemeClr val="tx1"/>
                    </a:solidFill>
                    <a:latin typeface="默认字体"/>
                    <a:ea typeface="默认字体"/>
                    <a:cs typeface="思源黑体 CN Regular"/>
                    <a:sym typeface="思源黑体 CN Normal"/>
                  </a:rPr>
                  <a:t>安全隐患举报</a:t>
                </a:r>
                <a:endParaRPr>
                  <a:latin typeface="默认字体"/>
                  <a:ea typeface="默认字体"/>
                  <a:cs typeface="+mn-cs"/>
                </a:endParaRPr>
              </a:p>
            </p:txBody>
          </p:sp>
        </p:grpSp>
        <p:grpSp>
          <p:nvGrpSpPr>
            <p:cNvPr id="191" name="组合 24"/>
            <p:cNvGrpSpPr/>
            <p:nvPr/>
          </p:nvGrpSpPr>
          <p:grpSpPr>
            <a:xfrm rot="0" flipH="false" flipV="false">
              <a:off x="1915864" y="4291393"/>
              <a:ext cx="4076702" cy="1263259"/>
              <a:chOff x="8548025" y="1459078"/>
              <a:chExt cx="4412758" cy="1263264"/>
            </a:xfrm>
          </p:grpSpPr>
          <p:sp>
            <p:nvSpPr>
              <p:cNvPr id="192" name="矩形 25" descr="{&quot;isTemplate&quot;:true,&quot;type&quot;:&quot;content&quot;,&quot;canOmit&quot;:false,&quot;range&quot;:0}"/>
              <p:cNvSpPr/>
              <p:nvPr/>
            </p:nvSpPr>
            <p:spPr>
              <a:xfrm rot="0" flipH="false" flipV="false">
                <a:off x="8548026" y="1814480"/>
                <a:ext cx="4412757" cy="907862"/>
              </a:xfrm>
              <a:prstGeom prst="rect">
                <a:avLst/>
              </a:prstGeom>
            </p:spPr>
            <p:txBody>
              <a:bodyPr wrap="square">
                <a:noAutofit/>
              </a:bodyPr>
              <a:lstStyle/>
              <a:p>
                <a:pPr marL="0" indent="0" algn="just">
                  <a:lnSpc>
                    <a:spcPct val="130000"/>
                  </a:lnSpc>
                  <a:buNone/>
                </a:pPr>
                <a:r>
                  <a:rPr lang="zh-CN" sz="1200">
                    <a:solidFill>
                      <a:schemeClr val="tx1"/>
                    </a:solidFill>
                    <a:latin typeface="默认字体"/>
                    <a:ea typeface="默认字体"/>
                    <a:cs typeface="+mn-cs"/>
                    <a:sym typeface="思源黑体 CN Normal"/>
                  </a:rPr>
                  <a:t>市民可以对环境污染问题如噪声污染、水污染等进行监督举报。智能客服收集相关信息后，转交给环境监管部门进行处理，并宣传环境监督的政策法规，提高市民环保意识。</a:t>
                </a:r>
                <a:endParaRPr/>
              </a:p>
            </p:txBody>
          </p:sp>
          <p:sp>
            <p:nvSpPr>
              <p:cNvPr id="193" name="矩形 26" descr="{&quot;isTemplate&quot;:true,&quot;type&quot;:&quot;title&quot;,&quot;canOmit&quot;:false,&quot;range&quot;:0}"/>
              <p:cNvSpPr/>
              <p:nvPr/>
            </p:nvSpPr>
            <p:spPr>
              <a:xfrm rot="0" flipH="false" flipV="false">
                <a:off x="8548025" y="1459078"/>
                <a:ext cx="4412756" cy="336551"/>
              </a:xfrm>
              <a:prstGeom prst="rect">
                <a:avLst/>
              </a:prstGeom>
            </p:spPr>
            <p:txBody>
              <a:bodyPr wrap="square">
                <a:noAutofit/>
              </a:bodyPr>
              <a:lstStyle/>
              <a:p>
                <a:pPr marL="0" indent="0">
                  <a:lnSpc>
                    <a:spcPct val="100000"/>
                  </a:lnSpc>
                  <a:buNone/>
                </a:pPr>
                <a:r>
                  <a:rPr lang="zh-CN" sz="1400" b="true">
                    <a:solidFill>
                      <a:schemeClr val="tx1"/>
                    </a:solidFill>
                    <a:latin typeface="默认字体"/>
                    <a:ea typeface="默认字体"/>
                    <a:cs typeface="思源黑体 CN Regular"/>
                    <a:sym typeface="思源黑体 CN Normal"/>
                  </a:rPr>
                  <a:t>环境污染监督</a:t>
                </a:r>
                <a:endParaRPr>
                  <a:latin typeface="默认字体"/>
                  <a:ea typeface="默认字体"/>
                  <a:cs typeface="+mn-cs"/>
                </a:endParaRPr>
              </a:p>
            </p:txBody>
          </p:sp>
        </p:grpSp>
        <p:grpSp>
          <p:nvGrpSpPr>
            <p:cNvPr id="194" name="组合 39"/>
            <p:cNvGrpSpPr/>
            <p:nvPr/>
          </p:nvGrpSpPr>
          <p:grpSpPr>
            <a:xfrm rot="0" flipH="false" flipV="false">
              <a:off x="7259389" y="2574148"/>
              <a:ext cx="4076702" cy="1263259"/>
              <a:chOff x="8548025" y="1459078"/>
              <a:chExt cx="4412758" cy="1263264"/>
            </a:xfrm>
          </p:grpSpPr>
          <p:sp>
            <p:nvSpPr>
              <p:cNvPr id="195" name="矩形 40" descr="{&quot;isTemplate&quot;:true,&quot;type&quot;:&quot;content&quot;,&quot;canOmit&quot;:false,&quot;range&quot;:0}"/>
              <p:cNvSpPr/>
              <p:nvPr/>
            </p:nvSpPr>
            <p:spPr>
              <a:xfrm rot="0" flipH="false" flipV="false">
                <a:off x="8548026" y="1814480"/>
                <a:ext cx="4412757" cy="907862"/>
              </a:xfrm>
              <a:prstGeom prst="rect">
                <a:avLst/>
              </a:prstGeom>
            </p:spPr>
            <p:txBody>
              <a:bodyPr wrap="square">
                <a:noAutofit/>
              </a:bodyPr>
              <a:lstStyle/>
              <a:p>
                <a:pPr marL="0" indent="0" algn="just">
                  <a:lnSpc>
                    <a:spcPct val="130000"/>
                  </a:lnSpc>
                  <a:buNone/>
                </a:pPr>
                <a:r>
                  <a:rPr lang="zh-CN" sz="1200">
                    <a:solidFill>
                      <a:schemeClr val="tx1"/>
                    </a:solidFill>
                    <a:latin typeface="默认字体"/>
                    <a:ea typeface="默认字体"/>
                    <a:cs typeface="+mn-cs"/>
                    <a:sym typeface="思源黑体 CN Normal"/>
                  </a:rPr>
                  <a:t>对市民的举报内容进行处理后，智能客服向举报人反馈处理结果，确保信息透明，增强市民对政府工作的信任度，同时鼓励更多市民参与到城市管理中来。</a:t>
                </a:r>
                <a:endParaRPr/>
              </a:p>
            </p:txBody>
          </p:sp>
          <p:sp>
            <p:nvSpPr>
              <p:cNvPr id="196" name="矩形 41" descr="{&quot;isTemplate&quot;:true,&quot;type&quot;:&quot;title&quot;,&quot;canOmit&quot;:false,&quot;range&quot;:0}"/>
              <p:cNvSpPr/>
              <p:nvPr/>
            </p:nvSpPr>
            <p:spPr>
              <a:xfrm rot="0" flipH="false" flipV="false">
                <a:off x="8548025" y="1459078"/>
                <a:ext cx="4412757" cy="336551"/>
              </a:xfrm>
              <a:prstGeom prst="rect">
                <a:avLst/>
              </a:prstGeom>
            </p:spPr>
            <p:txBody>
              <a:bodyPr wrap="square">
                <a:noAutofit/>
              </a:bodyPr>
              <a:lstStyle/>
              <a:p>
                <a:pPr marL="0" indent="0">
                  <a:lnSpc>
                    <a:spcPct val="100000"/>
                  </a:lnSpc>
                  <a:buNone/>
                </a:pPr>
                <a:r>
                  <a:rPr lang="zh-CN" sz="1400" b="true">
                    <a:solidFill>
                      <a:schemeClr val="tx1"/>
                    </a:solidFill>
                    <a:latin typeface="默认字体"/>
                    <a:ea typeface="默认字体"/>
                    <a:cs typeface="思源黑体 CN Regular"/>
                    <a:sym typeface="思源黑体 CN Normal"/>
                  </a:rPr>
                  <a:t>举报处理反馈</a:t>
                </a:r>
                <a:endParaRPr>
                  <a:latin typeface="默认字体"/>
                  <a:ea typeface="默认字体"/>
                  <a:cs typeface="+mn-cs"/>
                </a:endParaRPr>
              </a:p>
            </p:txBody>
          </p:sp>
        </p:grpSp>
        <p:grpSp>
          <p:nvGrpSpPr>
            <p:cNvPr id="197" name="组合 42"/>
            <p:cNvGrpSpPr/>
            <p:nvPr/>
          </p:nvGrpSpPr>
          <p:grpSpPr>
            <a:xfrm rot="0" flipH="false" flipV="false">
              <a:off x="7259389" y="4291393"/>
              <a:ext cx="4076702" cy="1263258"/>
              <a:chOff x="8548025" y="1459078"/>
              <a:chExt cx="4412758" cy="1263263"/>
            </a:xfrm>
          </p:grpSpPr>
          <p:sp>
            <p:nvSpPr>
              <p:cNvPr id="198" name="矩形 43" descr="{&quot;isTemplate&quot;:true,&quot;type&quot;:&quot;content&quot;,&quot;canOmit&quot;:false,&quot;range&quot;:0}"/>
              <p:cNvSpPr/>
              <p:nvPr/>
            </p:nvSpPr>
            <p:spPr>
              <a:xfrm rot="0" flipH="false" flipV="false">
                <a:off x="8548026" y="1814480"/>
                <a:ext cx="4412757" cy="907861"/>
              </a:xfrm>
              <a:prstGeom prst="rect">
                <a:avLst/>
              </a:prstGeom>
            </p:spPr>
            <p:txBody>
              <a:bodyPr wrap="square">
                <a:noAutofit/>
              </a:bodyPr>
              <a:lstStyle/>
              <a:p>
                <a:pPr marL="0" indent="0" algn="just">
                  <a:lnSpc>
                    <a:spcPct val="130000"/>
                  </a:lnSpc>
                  <a:buNone/>
                </a:pPr>
                <a:r>
                  <a:rPr lang="zh-CN" sz="1200">
                    <a:solidFill>
                      <a:schemeClr val="tx1"/>
                    </a:solidFill>
                    <a:latin typeface="默认字体"/>
                    <a:ea typeface="默认字体"/>
                    <a:cs typeface="+mn-cs"/>
                    <a:sym typeface="思源黑体 CN Normal"/>
                  </a:rPr>
                  <a:t>智能客服定期发布安全知识，如消防安全、交通安全等，提高市民的安全意识和自我保护能力，减少安全事故的发生，营造安全和谐的城市环境。</a:t>
                </a:r>
                <a:endParaRPr/>
              </a:p>
            </p:txBody>
          </p:sp>
          <p:sp>
            <p:nvSpPr>
              <p:cNvPr id="199" name="矩形 44" descr="{&quot;isTemplate&quot;:true,&quot;type&quot;:&quot;title&quot;,&quot;canOmit&quot;:false,&quot;range&quot;:0}"/>
              <p:cNvSpPr/>
              <p:nvPr/>
            </p:nvSpPr>
            <p:spPr>
              <a:xfrm rot="0" flipH="false" flipV="false">
                <a:off x="8548025" y="1459078"/>
                <a:ext cx="4412756" cy="336551"/>
              </a:xfrm>
              <a:prstGeom prst="rect">
                <a:avLst/>
              </a:prstGeom>
            </p:spPr>
            <p:txBody>
              <a:bodyPr wrap="square">
                <a:noAutofit/>
              </a:bodyPr>
              <a:lstStyle/>
              <a:p>
                <a:pPr marL="0" indent="0">
                  <a:lnSpc>
                    <a:spcPct val="100000"/>
                  </a:lnSpc>
                  <a:buNone/>
                </a:pPr>
                <a:r>
                  <a:rPr lang="zh-CN" sz="1400" b="true">
                    <a:solidFill>
                      <a:schemeClr val="tx1"/>
                    </a:solidFill>
                    <a:latin typeface="默认字体"/>
                    <a:ea typeface="默认字体"/>
                    <a:cs typeface="思源黑体 CN Regular"/>
                    <a:sym typeface="思源黑体 CN Normal"/>
                  </a:rPr>
                  <a:t>安全知识宣传</a:t>
                </a:r>
                <a:endParaRPr>
                  <a:latin typeface="默认字体"/>
                  <a:ea typeface="默认字体"/>
                  <a:cs typeface="+mn-cs"/>
                </a:endParaRPr>
              </a:p>
            </p:txBody>
          </p:sp>
        </p:grpSp>
      </p:grpSp>
      <p:sp>
        <p:nvSpPr>
          <p:cNvPr id="200" name="" descr="{&quot;isTemplate&quot;:true,&quot;type&quot;:&quot;title&quot;,&quot;canOmit&quot;:false,&quot;range&quot;:0}"/>
          <p:cNvSpPr txBox="true"/>
          <p:nvPr/>
        </p:nvSpPr>
        <p:spPr>
          <a:xfrm rot="0" flipH="false" flipV="false">
            <a:off x="660396" y="418039"/>
            <a:ext cx="10668000" cy="520700"/>
          </a:xfrm>
          <a:prstGeom prst="rect">
            <a:avLst/>
          </a:prstGeom>
          <a:noFill/>
        </p:spPr>
        <p:txBody>
          <a:bodyPr wrap="square" lIns="90000" tIns="46800" rIns="90000" bIns="46800" rtlCol="false" anchor="b" anchorCtr="false">
            <a:spAutoFit/>
          </a:bodyPr>
          <a:lstStyle/>
          <a:p>
            <a:pPr marL="0" indent="0" algn="l">
              <a:lnSpc>
                <a:spcPct val="100000"/>
              </a:lnSpc>
              <a:buNone/>
            </a:pPr>
            <a:r>
              <a:rPr lang="zh-CN" sz="2800" b="true">
                <a:latin typeface="默认字体"/>
                <a:ea typeface="默认字体"/>
                <a:cs typeface="+mn-cs"/>
              </a:rPr>
              <a:t>安全举报与环境监督</a:t>
            </a:r>
            <a:endParaRPr lang="en-US" sz="2800" b="true">
              <a:latin typeface="默认字体"/>
              <a:ea typeface="默认字体"/>
              <a:cs typeface="+mn-cs"/>
            </a:endParaRPr>
          </a:p>
        </p:txBody>
      </p:sp>
    </p:spTree>
  </p:cSld>
  <p:clrMapOvr>
    <a:masterClrMapping/>
  </p:clrMapOvr>
  <p:timing>
    <p:tnLst>
      <p:par>
        <p:cTn dur="indefinite" restart="never" nodeType="tmRoot">
          <p:childTnLst>
            <p:seq concurrent="true" nextAc="seek">
              <p:cTn dur="indefinite" nodeType="mainSeq">
                <p:childTnLst>
                  <p:par>
                    <p:cTn fill="hold">
                      <p:stCondLst>
                        <p:cond delay="indefinite"/>
                      </p:stCondLst>
                      <p:childTnLst>
                        <p:par>
                          <p:cTn fill="hold">
                            <p:stCondLst>
                              <p:cond delay="0"/>
                            </p:stCondLst>
                            <p:childTnLst>
                              <p:par>
                                <p:cTn id="36" presetID="22" presetClass="entr" presetSubtype="4" fill="hold" nodeType="clickEffect">
                                  <p:stCondLst>
                                    <p:cond delay="0"/>
                                  </p:stCondLst>
                                  <p:childTnLst>
                                    <p:set>
                                      <p:cBhvr>
                                        <p:cTn id="37" dur="1" fill="hold">
                                          <p:stCondLst>
                                            <p:cond delay="0"/>
                                          </p:stCondLst>
                                        </p:cTn>
                                        <p:tgtEl>
                                          <p:spTgt spid="181"/>
                                        </p:tgtEl>
                                        <p:attrNameLst>
                                          <p:attrName>style.visibility</p:attrName>
                                        </p:attrNameLst>
                                      </p:cBhvr>
                                      <p:to>
                                        <p:strVal val="visible"/>
                                      </p:to>
                                    </p:set>
                                    <p:animEffect transition="in" filter="wipe(down)">
                                      <p:cBhvr>
                                        <p:cTn id="38" dur="500"/>
                                        <p:tgtEl>
                                          <p:spTgt spid="181"/>
                                        </p:tgtEl>
                                      </p:cBhvr>
                                    </p:animEffect>
                                  </p:childTnLst>
                                </p:cTn>
                              </p:par>
                              <p:par>
                                <p:cTn id="39" presetID="22" presetClass="entr" presetSubtype="4" fill="hold" nodeType="withEffect">
                                  <p:stCondLst>
                                    <p:cond delay="0"/>
                                  </p:stCondLst>
                                  <p:childTnLst>
                                    <p:set>
                                      <p:cBhvr>
                                        <p:cTn id="40" dur="1" fill="hold">
                                          <p:stCondLst>
                                            <p:cond delay="0"/>
                                          </p:stCondLst>
                                        </p:cTn>
                                        <p:tgtEl>
                                          <p:spTgt spid="184"/>
                                        </p:tgtEl>
                                        <p:attrNameLst>
                                          <p:attrName>style.visibility</p:attrName>
                                        </p:attrNameLst>
                                      </p:cBhvr>
                                      <p:to>
                                        <p:strVal val="visible"/>
                                      </p:to>
                                    </p:set>
                                    <p:animEffect transition="in" filter="wipe(down)">
                                      <p:cBhvr>
                                        <p:cTn id="41" dur="500"/>
                                        <p:tgtEl>
                                          <p:spTgt spid="184"/>
                                        </p:tgtEl>
                                      </p:cBhvr>
                                    </p:animEffect>
                                  </p:childTnLst>
                                </p:cTn>
                              </p:par>
                              <p:par>
                                <p:cTn id="42" presetID="22" presetClass="entr" presetSubtype="4" fill="hold" nodeType="withEffect">
                                  <p:stCondLst>
                                    <p:cond delay="0"/>
                                  </p:stCondLst>
                                  <p:childTnLst>
                                    <p:set>
                                      <p:cBhvr>
                                        <p:cTn id="43" dur="1" fill="hold">
                                          <p:stCondLst>
                                            <p:cond delay="0"/>
                                          </p:stCondLst>
                                        </p:cTn>
                                        <p:tgtEl>
                                          <p:spTgt spid="175"/>
                                        </p:tgtEl>
                                        <p:attrNameLst>
                                          <p:attrName>style.visibility</p:attrName>
                                        </p:attrNameLst>
                                      </p:cBhvr>
                                      <p:to>
                                        <p:strVal val="visible"/>
                                      </p:to>
                                    </p:set>
                                    <p:animEffect transition="in" filter="wipe(down)">
                                      <p:cBhvr>
                                        <p:cTn id="44" dur="500"/>
                                        <p:tgtEl>
                                          <p:spTgt spid="175"/>
                                        </p:tgtEl>
                                      </p:cBhvr>
                                    </p:animEffect>
                                  </p:childTnLst>
                                </p:cTn>
                              </p:par>
                              <p:par>
                                <p:cTn id="45" presetID="22" presetClass="entr" presetSubtype="4" fill="hold" nodeType="withEffect">
                                  <p:stCondLst>
                                    <p:cond delay="0"/>
                                  </p:stCondLst>
                                  <p:childTnLst>
                                    <p:set>
                                      <p:cBhvr>
                                        <p:cTn id="46" dur="1" fill="hold">
                                          <p:stCondLst>
                                            <p:cond delay="0"/>
                                          </p:stCondLst>
                                        </p:cTn>
                                        <p:tgtEl>
                                          <p:spTgt spid="178"/>
                                        </p:tgtEl>
                                        <p:attrNameLst>
                                          <p:attrName>style.visibility</p:attrName>
                                        </p:attrNameLst>
                                      </p:cBhvr>
                                      <p:to>
                                        <p:strVal val="visible"/>
                                      </p:to>
                                    </p:set>
                                    <p:animEffect transition="in" filter="wipe(down)">
                                      <p:cBhvr>
                                        <p:cTn id="47" dur="500"/>
                                        <p:tgtEl>
                                          <p:spTgt spid="178"/>
                                        </p:tgtEl>
                                      </p:cBhvr>
                                    </p:animEffect>
                                  </p:childTnLst>
                                </p:cTn>
                              </p:par>
                            </p:childTnLst>
                          </p:cTn>
                        </p:par>
                      </p:childTnLst>
                    </p:cTn>
                  </p:par>
                </p:childTnLst>
              </p:cTn>
              <p:prevCondLst>
                <p:cond evt="onPrev" delay="0"/>
              </p:prevCondLst>
              <p:nextCondLst>
                <p:cond evt="onNext" delay="0">
                  <p:tgtEl>
                    <p:sldTgt/>
                  </p:tgtEl>
                </p:cond>
              </p:nextCondLst>
            </p:seq>
          </p:childTnLst>
        </p:cTn>
      </p:par>
    </p:tnLst>
  </p:timing>
</p:sld>
</file>

<file path=ppt/slides/slide18.xml><?xml version="1.0" encoding="utf-8"?>
<p:sld xmlns:a="http://schemas.openxmlformats.org/drawingml/2006/main" xmlns:p="http://schemas.openxmlformats.org/presentationml/2006/main">
  <p:cSld>
    <p:spTree>
      <p:nvGrpSpPr>
        <p:cNvPr id="201" name="" descr="{&quot;isTemplate&quot;:true,&quot;type&quot;:&quot;page&quot;,&quot;originSlideId&quot;:&quot;83675fdb&quot;}"/>
        <p:cNvGrpSpPr/>
        <p:nvPr/>
      </p:nvGrpSpPr>
      <p:grpSpPr>
        <a:xfrm>
          <a:off x="0" y="0"/>
          <a:ext cx="0" cy="0"/>
          <a:chOff x="0" y="0"/>
          <a:chExt cx="0" cy="0"/>
        </a:xfrm>
      </p:grpSpPr>
      <p:grpSp>
        <p:nvGrpSpPr>
          <p:cNvPr id="202" name="组合 5"/>
          <p:cNvGrpSpPr/>
          <p:nvPr/>
        </p:nvGrpSpPr>
        <p:grpSpPr>
          <a:xfrm>
            <a:off x="4282440" y="1917066"/>
            <a:ext cx="3626485" cy="3623946"/>
            <a:chOff x="5116" y="2236"/>
            <a:chExt cx="4169" cy="4166"/>
          </a:xfrm>
        </p:grpSpPr>
        <p:sp>
          <p:nvSpPr>
            <p:cNvPr id="203" name="任意多边形: 形状 26"/>
            <p:cNvSpPr/>
            <p:nvPr/>
          </p:nvSpPr>
          <p:spPr>
            <a:xfrm>
              <a:off x="5116" y="2236"/>
              <a:ext cx="4169" cy="4166"/>
            </a:xfrm>
            <a:custGeom>
              <a:avLst/>
              <a:gdLst>
                <a:gd name="connsiteX0" fmla="*/ 975803 w 3529462"/>
                <a:gd name="connsiteY0" fmla="*/ 372698 h 3527426"/>
                <a:gd name="connsiteX1" fmla="*/ 372699 w 3529462"/>
                <a:gd name="connsiteY1" fmla="*/ 975802 h 3527426"/>
                <a:gd name="connsiteX2" fmla="*/ 854256 w 3529462"/>
                <a:gd name="connsiteY2" fmla="*/ 1566653 h 3527426"/>
                <a:gd name="connsiteX3" fmla="*/ 960508 w 3529462"/>
                <a:gd name="connsiteY3" fmla="*/ 1577364 h 3527426"/>
                <a:gd name="connsiteX4" fmla="*/ 975803 w 3529462"/>
                <a:gd name="connsiteY4" fmla="*/ 1575822 h 3527426"/>
                <a:gd name="connsiteX5" fmla="*/ 975803 w 3529462"/>
                <a:gd name="connsiteY5" fmla="*/ 1578906 h 3527426"/>
                <a:gd name="connsiteX6" fmla="*/ 975803 w 3529462"/>
                <a:gd name="connsiteY6" fmla="*/ 1948520 h 3527426"/>
                <a:gd name="connsiteX7" fmla="*/ 975803 w 3529462"/>
                <a:gd name="connsiteY7" fmla="*/ 1951604 h 3527426"/>
                <a:gd name="connsiteX8" fmla="*/ 960506 w 3529462"/>
                <a:gd name="connsiteY8" fmla="*/ 1950062 h 3527426"/>
                <a:gd name="connsiteX9" fmla="*/ 854256 w 3529462"/>
                <a:gd name="connsiteY9" fmla="*/ 1960773 h 3527426"/>
                <a:gd name="connsiteX10" fmla="*/ 372699 w 3529462"/>
                <a:gd name="connsiteY10" fmla="*/ 2551624 h 3527426"/>
                <a:gd name="connsiteX11" fmla="*/ 975803 w 3529462"/>
                <a:gd name="connsiteY11" fmla="*/ 3154728 h 3527426"/>
                <a:gd name="connsiteX12" fmla="*/ 1566654 w 3529462"/>
                <a:gd name="connsiteY12" fmla="*/ 2673171 h 3527426"/>
                <a:gd name="connsiteX13" fmla="*/ 1578208 w 3529462"/>
                <a:gd name="connsiteY13" fmla="*/ 2558561 h 3527426"/>
                <a:gd name="connsiteX14" fmla="*/ 1577857 w 3529462"/>
                <a:gd name="connsiteY14" fmla="*/ 2551624 h 3527426"/>
                <a:gd name="connsiteX15" fmla="*/ 1578030 w 3529462"/>
                <a:gd name="connsiteY15" fmla="*/ 2548195 h 3527426"/>
                <a:gd name="connsiteX16" fmla="*/ 1578561 w 3529462"/>
                <a:gd name="connsiteY16" fmla="*/ 2548195 h 3527426"/>
                <a:gd name="connsiteX17" fmla="*/ 1950901 w 3529462"/>
                <a:gd name="connsiteY17" fmla="*/ 2548195 h 3527426"/>
                <a:gd name="connsiteX18" fmla="*/ 1951432 w 3529462"/>
                <a:gd name="connsiteY18" fmla="*/ 2548195 h 3527426"/>
                <a:gd name="connsiteX19" fmla="*/ 1951605 w 3529462"/>
                <a:gd name="connsiteY19" fmla="*/ 2551624 h 3527426"/>
                <a:gd name="connsiteX20" fmla="*/ 1951255 w 3529462"/>
                <a:gd name="connsiteY20" fmla="*/ 2558561 h 3527426"/>
                <a:gd name="connsiteX21" fmla="*/ 1962809 w 3529462"/>
                <a:gd name="connsiteY21" fmla="*/ 2673171 h 3527426"/>
                <a:gd name="connsiteX22" fmla="*/ 2553660 w 3529462"/>
                <a:gd name="connsiteY22" fmla="*/ 3154728 h 3527426"/>
                <a:gd name="connsiteX23" fmla="*/ 3156764 w 3529462"/>
                <a:gd name="connsiteY23" fmla="*/ 2551624 h 3527426"/>
                <a:gd name="connsiteX24" fmla="*/ 2675206 w 3529462"/>
                <a:gd name="connsiteY24" fmla="*/ 1960773 h 3527426"/>
                <a:gd name="connsiteX25" fmla="*/ 2574043 w 3529462"/>
                <a:gd name="connsiteY25" fmla="*/ 1950575 h 3527426"/>
                <a:gd name="connsiteX26" fmla="*/ 2553660 w 3529462"/>
                <a:gd name="connsiteY26" fmla="*/ 1951604 h 3527426"/>
                <a:gd name="connsiteX27" fmla="*/ 2553660 w 3529462"/>
                <a:gd name="connsiteY27" fmla="*/ 1948520 h 3527426"/>
                <a:gd name="connsiteX28" fmla="*/ 2553660 w 3529462"/>
                <a:gd name="connsiteY28" fmla="*/ 1578906 h 3527426"/>
                <a:gd name="connsiteX29" fmla="*/ 2553660 w 3529462"/>
                <a:gd name="connsiteY29" fmla="*/ 1575822 h 3527426"/>
                <a:gd name="connsiteX30" fmla="*/ 2574041 w 3529462"/>
                <a:gd name="connsiteY30" fmla="*/ 1576851 h 3527426"/>
                <a:gd name="connsiteX31" fmla="*/ 2675206 w 3529462"/>
                <a:gd name="connsiteY31" fmla="*/ 1566653 h 3527426"/>
                <a:gd name="connsiteX32" fmla="*/ 3156764 w 3529462"/>
                <a:gd name="connsiteY32" fmla="*/ 975802 h 3527426"/>
                <a:gd name="connsiteX33" fmla="*/ 2553660 w 3529462"/>
                <a:gd name="connsiteY33" fmla="*/ 372698 h 3527426"/>
                <a:gd name="connsiteX34" fmla="*/ 1962809 w 3529462"/>
                <a:gd name="connsiteY34" fmla="*/ 854256 h 3527426"/>
                <a:gd name="connsiteX35" fmla="*/ 1951255 w 3529462"/>
                <a:gd name="connsiteY35" fmla="*/ 968866 h 3527426"/>
                <a:gd name="connsiteX36" fmla="*/ 1951605 w 3529462"/>
                <a:gd name="connsiteY36" fmla="*/ 975802 h 3527426"/>
                <a:gd name="connsiteX37" fmla="*/ 1951432 w 3529462"/>
                <a:gd name="connsiteY37" fmla="*/ 979231 h 3527426"/>
                <a:gd name="connsiteX38" fmla="*/ 1950901 w 3529462"/>
                <a:gd name="connsiteY38" fmla="*/ 979231 h 3527426"/>
                <a:gd name="connsiteX39" fmla="*/ 1578561 w 3529462"/>
                <a:gd name="connsiteY39" fmla="*/ 979231 h 3527426"/>
                <a:gd name="connsiteX40" fmla="*/ 1578030 w 3529462"/>
                <a:gd name="connsiteY40" fmla="*/ 979231 h 3527426"/>
                <a:gd name="connsiteX41" fmla="*/ 1577857 w 3529462"/>
                <a:gd name="connsiteY41" fmla="*/ 975802 h 3527426"/>
                <a:gd name="connsiteX42" fmla="*/ 1578208 w 3529462"/>
                <a:gd name="connsiteY42" fmla="*/ 968866 h 3527426"/>
                <a:gd name="connsiteX43" fmla="*/ 1566654 w 3529462"/>
                <a:gd name="connsiteY43" fmla="*/ 854256 h 3527426"/>
                <a:gd name="connsiteX44" fmla="*/ 975803 w 3529462"/>
                <a:gd name="connsiteY44" fmla="*/ 372698 h 3527426"/>
                <a:gd name="connsiteX45" fmla="*/ 975803 w 3529462"/>
                <a:gd name="connsiteY45" fmla="*/ 0 h 3527426"/>
                <a:gd name="connsiteX46" fmla="*/ 1665799 w 3529462"/>
                <a:gd name="connsiteY46" fmla="*/ 285806 h 3527426"/>
                <a:gd name="connsiteX47" fmla="*/ 1764731 w 3529462"/>
                <a:gd name="connsiteY47" fmla="*/ 405712 h 3527426"/>
                <a:gd name="connsiteX48" fmla="*/ 1863663 w 3529462"/>
                <a:gd name="connsiteY48" fmla="*/ 285806 h 3527426"/>
                <a:gd name="connsiteX49" fmla="*/ 2553660 w 3529462"/>
                <a:gd name="connsiteY49" fmla="*/ 0 h 3527426"/>
                <a:gd name="connsiteX50" fmla="*/ 3529462 w 3529462"/>
                <a:gd name="connsiteY50" fmla="*/ 975802 h 3527426"/>
                <a:gd name="connsiteX51" fmla="*/ 3243656 w 3529462"/>
                <a:gd name="connsiteY51" fmla="*/ 1665798 h 3527426"/>
                <a:gd name="connsiteX52" fmla="*/ 3124983 w 3529462"/>
                <a:gd name="connsiteY52" fmla="*/ 1763713 h 3527426"/>
                <a:gd name="connsiteX53" fmla="*/ 3243656 w 3529462"/>
                <a:gd name="connsiteY53" fmla="*/ 1861628 h 3527426"/>
                <a:gd name="connsiteX54" fmla="*/ 3529462 w 3529462"/>
                <a:gd name="connsiteY54" fmla="*/ 2551624 h 3527426"/>
                <a:gd name="connsiteX55" fmla="*/ 2553660 w 3529462"/>
                <a:gd name="connsiteY55" fmla="*/ 3527426 h 3527426"/>
                <a:gd name="connsiteX56" fmla="*/ 1863663 w 3529462"/>
                <a:gd name="connsiteY56" fmla="*/ 3241620 h 3527426"/>
                <a:gd name="connsiteX57" fmla="*/ 1764731 w 3529462"/>
                <a:gd name="connsiteY57" fmla="*/ 3121714 h 3527426"/>
                <a:gd name="connsiteX58" fmla="*/ 1665799 w 3529462"/>
                <a:gd name="connsiteY58" fmla="*/ 3241620 h 3527426"/>
                <a:gd name="connsiteX59" fmla="*/ 975803 w 3529462"/>
                <a:gd name="connsiteY59" fmla="*/ 3527426 h 3527426"/>
                <a:gd name="connsiteX60" fmla="*/ 0 w 3529462"/>
                <a:gd name="connsiteY60" fmla="*/ 2551624 h 3527426"/>
                <a:gd name="connsiteX61" fmla="*/ 285806 w 3529462"/>
                <a:gd name="connsiteY61" fmla="*/ 1861628 h 3527426"/>
                <a:gd name="connsiteX62" fmla="*/ 404480 w 3529462"/>
                <a:gd name="connsiteY62" fmla="*/ 1763713 h 3527426"/>
                <a:gd name="connsiteX63" fmla="*/ 285806 w 3529462"/>
                <a:gd name="connsiteY63" fmla="*/ 1665798 h 3527426"/>
                <a:gd name="connsiteX64" fmla="*/ 0 w 3529462"/>
                <a:gd name="connsiteY64" fmla="*/ 975802 h 3527426"/>
                <a:gd name="connsiteX65" fmla="*/ 975803 w 3529462"/>
                <a:gd name="connsiteY65" fmla="*/ 0 h 3527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3529462" h="3527426">
                  <a:moveTo>
                    <a:pt x="975803" y="372698"/>
                  </a:moveTo>
                  <a:cubicBezTo>
                    <a:pt x="642718" y="372698"/>
                    <a:pt x="372699" y="642717"/>
                    <a:pt x="372699" y="975802"/>
                  </a:cubicBezTo>
                  <a:cubicBezTo>
                    <a:pt x="372699" y="1267252"/>
                    <a:pt x="579432" y="1510416"/>
                    <a:pt x="854256" y="1566653"/>
                  </a:cubicBezTo>
                  <a:lnTo>
                    <a:pt x="960508" y="1577364"/>
                  </a:lnTo>
                  <a:lnTo>
                    <a:pt x="975803" y="1575822"/>
                  </a:lnTo>
                  <a:lnTo>
                    <a:pt x="975803" y="1578906"/>
                  </a:lnTo>
                  <a:lnTo>
                    <a:pt x="975803" y="1948520"/>
                  </a:lnTo>
                  <a:lnTo>
                    <a:pt x="975803" y="1951604"/>
                  </a:lnTo>
                  <a:lnTo>
                    <a:pt x="960506" y="1950062"/>
                  </a:lnTo>
                  <a:lnTo>
                    <a:pt x="854256" y="1960773"/>
                  </a:lnTo>
                  <a:cubicBezTo>
                    <a:pt x="579432" y="2017010"/>
                    <a:pt x="372699" y="2260175"/>
                    <a:pt x="372699" y="2551624"/>
                  </a:cubicBezTo>
                  <a:cubicBezTo>
                    <a:pt x="372699" y="2884709"/>
                    <a:pt x="642718" y="3154728"/>
                    <a:pt x="975803" y="3154728"/>
                  </a:cubicBezTo>
                  <a:cubicBezTo>
                    <a:pt x="1267252" y="3154728"/>
                    <a:pt x="1510417" y="2947995"/>
                    <a:pt x="1566654" y="2673171"/>
                  </a:cubicBezTo>
                  <a:lnTo>
                    <a:pt x="1578208" y="2558561"/>
                  </a:lnTo>
                  <a:lnTo>
                    <a:pt x="1577857" y="2551624"/>
                  </a:lnTo>
                  <a:lnTo>
                    <a:pt x="1578030" y="2548195"/>
                  </a:lnTo>
                  <a:lnTo>
                    <a:pt x="1578561" y="2548195"/>
                  </a:lnTo>
                  <a:lnTo>
                    <a:pt x="1950901" y="2548195"/>
                  </a:lnTo>
                  <a:lnTo>
                    <a:pt x="1951432" y="2548195"/>
                  </a:lnTo>
                  <a:lnTo>
                    <a:pt x="1951605" y="2551624"/>
                  </a:lnTo>
                  <a:lnTo>
                    <a:pt x="1951255" y="2558561"/>
                  </a:lnTo>
                  <a:lnTo>
                    <a:pt x="1962809" y="2673171"/>
                  </a:lnTo>
                  <a:cubicBezTo>
                    <a:pt x="2019046" y="2947995"/>
                    <a:pt x="2262210" y="3154728"/>
                    <a:pt x="2553660" y="3154728"/>
                  </a:cubicBezTo>
                  <a:cubicBezTo>
                    <a:pt x="2886745" y="3154728"/>
                    <a:pt x="3156764" y="2884709"/>
                    <a:pt x="3156764" y="2551624"/>
                  </a:cubicBezTo>
                  <a:cubicBezTo>
                    <a:pt x="3156764" y="2260175"/>
                    <a:pt x="2950030" y="2017010"/>
                    <a:pt x="2675206" y="1960773"/>
                  </a:cubicBezTo>
                  <a:lnTo>
                    <a:pt x="2574043" y="1950575"/>
                  </a:lnTo>
                  <a:lnTo>
                    <a:pt x="2553660" y="1951604"/>
                  </a:lnTo>
                  <a:lnTo>
                    <a:pt x="2553660" y="1948520"/>
                  </a:lnTo>
                  <a:lnTo>
                    <a:pt x="2553660" y="1578906"/>
                  </a:lnTo>
                  <a:lnTo>
                    <a:pt x="2553660" y="1575822"/>
                  </a:lnTo>
                  <a:lnTo>
                    <a:pt x="2574041" y="1576851"/>
                  </a:lnTo>
                  <a:lnTo>
                    <a:pt x="2675206" y="1566653"/>
                  </a:lnTo>
                  <a:cubicBezTo>
                    <a:pt x="2950030" y="1510416"/>
                    <a:pt x="3156764" y="1267252"/>
                    <a:pt x="3156764" y="975802"/>
                  </a:cubicBezTo>
                  <a:cubicBezTo>
                    <a:pt x="3156764" y="642717"/>
                    <a:pt x="2886745" y="372698"/>
                    <a:pt x="2553660" y="372698"/>
                  </a:cubicBezTo>
                  <a:cubicBezTo>
                    <a:pt x="2262210" y="372698"/>
                    <a:pt x="2019046" y="579432"/>
                    <a:pt x="1962809" y="854256"/>
                  </a:cubicBezTo>
                  <a:lnTo>
                    <a:pt x="1951255" y="968866"/>
                  </a:lnTo>
                  <a:lnTo>
                    <a:pt x="1951605" y="975802"/>
                  </a:lnTo>
                  <a:lnTo>
                    <a:pt x="1951432" y="979231"/>
                  </a:lnTo>
                  <a:lnTo>
                    <a:pt x="1950901" y="979231"/>
                  </a:lnTo>
                  <a:lnTo>
                    <a:pt x="1578561" y="979231"/>
                  </a:lnTo>
                  <a:lnTo>
                    <a:pt x="1578030" y="979231"/>
                  </a:lnTo>
                  <a:lnTo>
                    <a:pt x="1577857" y="975802"/>
                  </a:lnTo>
                  <a:lnTo>
                    <a:pt x="1578208" y="968866"/>
                  </a:lnTo>
                  <a:lnTo>
                    <a:pt x="1566654" y="854256"/>
                  </a:lnTo>
                  <a:cubicBezTo>
                    <a:pt x="1510417" y="579432"/>
                    <a:pt x="1267252" y="372698"/>
                    <a:pt x="975803" y="372698"/>
                  </a:cubicBezTo>
                  <a:close/>
                  <a:moveTo>
                    <a:pt x="975803" y="0"/>
                  </a:moveTo>
                  <a:cubicBezTo>
                    <a:pt x="1245263" y="0"/>
                    <a:pt x="1489214" y="109221"/>
                    <a:pt x="1665799" y="285806"/>
                  </a:cubicBezTo>
                  <a:lnTo>
                    <a:pt x="1764731" y="405712"/>
                  </a:lnTo>
                  <a:lnTo>
                    <a:pt x="1863663" y="285806"/>
                  </a:lnTo>
                  <a:cubicBezTo>
                    <a:pt x="2040249" y="109221"/>
                    <a:pt x="2284199" y="0"/>
                    <a:pt x="2553660" y="0"/>
                  </a:cubicBezTo>
                  <a:cubicBezTo>
                    <a:pt x="3092581" y="0"/>
                    <a:pt x="3529462" y="436882"/>
                    <a:pt x="3529462" y="975802"/>
                  </a:cubicBezTo>
                  <a:cubicBezTo>
                    <a:pt x="3529462" y="1245262"/>
                    <a:pt x="3420242" y="1489213"/>
                    <a:pt x="3243656" y="1665798"/>
                  </a:cubicBezTo>
                  <a:lnTo>
                    <a:pt x="3124983" y="1763713"/>
                  </a:lnTo>
                  <a:lnTo>
                    <a:pt x="3243656" y="1861628"/>
                  </a:lnTo>
                  <a:cubicBezTo>
                    <a:pt x="3420242" y="2038214"/>
                    <a:pt x="3529462" y="2282164"/>
                    <a:pt x="3529462" y="2551624"/>
                  </a:cubicBezTo>
                  <a:cubicBezTo>
                    <a:pt x="3529462" y="3090545"/>
                    <a:pt x="3092581" y="3527426"/>
                    <a:pt x="2553660" y="3527426"/>
                  </a:cubicBezTo>
                  <a:cubicBezTo>
                    <a:pt x="2284199" y="3527426"/>
                    <a:pt x="2040249" y="3418206"/>
                    <a:pt x="1863663" y="3241620"/>
                  </a:cubicBezTo>
                  <a:lnTo>
                    <a:pt x="1764731" y="3121714"/>
                  </a:lnTo>
                  <a:lnTo>
                    <a:pt x="1665799" y="3241620"/>
                  </a:lnTo>
                  <a:cubicBezTo>
                    <a:pt x="1489214" y="3418206"/>
                    <a:pt x="1245263" y="3527426"/>
                    <a:pt x="975803" y="3527426"/>
                  </a:cubicBezTo>
                  <a:cubicBezTo>
                    <a:pt x="436882" y="3527426"/>
                    <a:pt x="0" y="3090545"/>
                    <a:pt x="0" y="2551624"/>
                  </a:cubicBezTo>
                  <a:cubicBezTo>
                    <a:pt x="0" y="2282164"/>
                    <a:pt x="109221" y="2038214"/>
                    <a:pt x="285806" y="1861628"/>
                  </a:cubicBezTo>
                  <a:lnTo>
                    <a:pt x="404480" y="1763713"/>
                  </a:lnTo>
                  <a:lnTo>
                    <a:pt x="285806" y="1665798"/>
                  </a:lnTo>
                  <a:cubicBezTo>
                    <a:pt x="109221" y="1489213"/>
                    <a:pt x="0" y="1245262"/>
                    <a:pt x="0" y="975802"/>
                  </a:cubicBezTo>
                  <a:cubicBezTo>
                    <a:pt x="0" y="436882"/>
                    <a:pt x="436882" y="0"/>
                    <a:pt x="975803" y="0"/>
                  </a:cubicBezTo>
                  <a:close/>
                </a:path>
              </a:pathLst>
            </a:custGeom>
            <a:solidFill>
              <a:schemeClr val="bg1">
                <a:lumMod val="95000"/>
              </a:schemeClr>
            </a:solidFill>
            <a:ln w="5715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false" vert="horz" wrap="square" lIns="68580" tIns="34291" rIns="68580" bIns="34291" numCol="1" spcCol="0" rtlCol="false" fromWordArt="false" anchor="ctr" anchorCtr="false" forceAA="false" compatLnSpc="true">
              <a:noAutofit/>
            </a:bodyPr>
            <a:lstStyle/>
            <a:p>
              <a:pPr algn="ctr"/>
              <a:endParaRPr lang="zh-CN" sz="1353">
                <a:solidFill>
                  <a:schemeClr val="tx1">
                    <a:alpha val="100000"/>
                  </a:schemeClr>
                </a:solidFill>
                <a:latin typeface="默认字体"/>
                <a:ea typeface="默认字体"/>
                <a:cs typeface="思源黑体 CN Light"/>
                <a:sym typeface="思源宋体 CN"/>
              </a:endParaRPr>
            </a:p>
          </p:txBody>
        </p:sp>
        <p:sp>
          <p:nvSpPr>
            <p:cNvPr id="204" name="椭圆 3"/>
            <p:cNvSpPr/>
            <p:nvPr/>
          </p:nvSpPr>
          <p:spPr>
            <a:xfrm>
              <a:off x="5781" y="2901"/>
              <a:ext cx="975" cy="975"/>
            </a:xfrm>
            <a:prstGeom prst="ellipse">
              <a:avLst/>
            </a:prstGeom>
            <a:solidFill>
              <a:schemeClr val="accent1">
                <a:alpha val="100000"/>
              </a:schemeClr>
            </a:solidFill>
            <a:ln w="5715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false" vertOverflow="overflow" horzOverflow="overflow" vert="horz" wrap="square" lIns="68580" tIns="34291" rIns="68580" bIns="34291" numCol="1" spcCol="0" rtlCol="false" fromWordArt="false" anchor="ctr" anchorCtr="false" forceAA="false" compatLnSpc="true">
              <a:noAutofit/>
            </a:bodyPr>
            <a:lstStyle/>
            <a:p>
              <a:pPr algn="ctr"/>
              <a:endParaRPr lang="zh-CN" sz="1353">
                <a:solidFill>
                  <a:schemeClr val="tx1">
                    <a:alpha val="100000"/>
                  </a:schemeClr>
                </a:solidFill>
                <a:latin typeface="默认字体"/>
                <a:ea typeface="默认字体"/>
                <a:cs typeface="思源黑体 CN Light"/>
                <a:sym typeface="思源宋体 CN"/>
              </a:endParaRPr>
            </a:p>
          </p:txBody>
        </p:sp>
        <p:sp>
          <p:nvSpPr>
            <p:cNvPr id="205" name="椭圆 1"/>
            <p:cNvSpPr/>
            <p:nvPr/>
          </p:nvSpPr>
          <p:spPr>
            <a:xfrm>
              <a:off x="7644" y="2901"/>
              <a:ext cx="975" cy="975"/>
            </a:xfrm>
            <a:prstGeom prst="ellipse">
              <a:avLst/>
            </a:prstGeom>
            <a:solidFill>
              <a:schemeClr val="accent1">
                <a:alpha val="100000"/>
              </a:schemeClr>
            </a:solidFill>
            <a:ln w="5715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false" vertOverflow="overflow" horzOverflow="overflow" vert="horz" wrap="square" lIns="68580" tIns="34291" rIns="68580" bIns="34291" numCol="1" spcCol="0" rtlCol="false" fromWordArt="false" anchor="ctr" anchorCtr="false" forceAA="false" compatLnSpc="true">
              <a:noAutofit/>
            </a:bodyPr>
            <a:lstStyle/>
            <a:p>
              <a:pPr algn="ctr"/>
              <a:endParaRPr lang="zh-CN" sz="1353">
                <a:solidFill>
                  <a:schemeClr val="tx1">
                    <a:alpha val="100000"/>
                  </a:schemeClr>
                </a:solidFill>
                <a:latin typeface="默认字体"/>
                <a:ea typeface="默认字体"/>
                <a:cs typeface="思源黑体 CN Light"/>
                <a:sym typeface="思源宋体 CN"/>
              </a:endParaRPr>
            </a:p>
          </p:txBody>
        </p:sp>
        <p:sp>
          <p:nvSpPr>
            <p:cNvPr id="206" name="椭圆 2"/>
            <p:cNvSpPr/>
            <p:nvPr/>
          </p:nvSpPr>
          <p:spPr>
            <a:xfrm>
              <a:off x="7644" y="4762"/>
              <a:ext cx="975" cy="975"/>
            </a:xfrm>
            <a:prstGeom prst="ellipse">
              <a:avLst/>
            </a:prstGeom>
            <a:solidFill>
              <a:schemeClr val="accent1">
                <a:alpha val="100000"/>
              </a:schemeClr>
            </a:solidFill>
            <a:ln w="5715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false" vertOverflow="overflow" horzOverflow="overflow" vert="horz" wrap="square" lIns="68580" tIns="34291" rIns="68580" bIns="34291" numCol="1" spcCol="0" rtlCol="false" fromWordArt="false" anchor="ctr" anchorCtr="false" forceAA="false" compatLnSpc="true">
              <a:noAutofit/>
            </a:bodyPr>
            <a:lstStyle/>
            <a:p>
              <a:pPr algn="ctr"/>
              <a:endParaRPr lang="zh-CN" sz="1353">
                <a:solidFill>
                  <a:schemeClr val="tx1">
                    <a:alpha val="100000"/>
                  </a:schemeClr>
                </a:solidFill>
                <a:latin typeface="默认字体"/>
                <a:ea typeface="默认字体"/>
                <a:cs typeface="思源黑体 CN Light"/>
                <a:sym typeface="思源宋体 CN"/>
              </a:endParaRPr>
            </a:p>
          </p:txBody>
        </p:sp>
        <p:sp>
          <p:nvSpPr>
            <p:cNvPr id="207" name="椭圆 4"/>
            <p:cNvSpPr/>
            <p:nvPr/>
          </p:nvSpPr>
          <p:spPr>
            <a:xfrm>
              <a:off x="5781" y="4762"/>
              <a:ext cx="975" cy="975"/>
            </a:xfrm>
            <a:prstGeom prst="ellipse">
              <a:avLst/>
            </a:prstGeom>
            <a:solidFill>
              <a:schemeClr val="accent1">
                <a:alpha val="100000"/>
              </a:schemeClr>
            </a:solidFill>
            <a:ln w="5715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false" vertOverflow="overflow" horzOverflow="overflow" vert="horz" wrap="square" lIns="68580" tIns="34291" rIns="68580" bIns="34291" numCol="1" spcCol="0" rtlCol="false" fromWordArt="false" anchor="ctr" anchorCtr="false" forceAA="false" compatLnSpc="true">
              <a:noAutofit/>
            </a:bodyPr>
            <a:lstStyle/>
            <a:p>
              <a:pPr algn="ctr"/>
              <a:endParaRPr lang="zh-CN" sz="1353">
                <a:solidFill>
                  <a:schemeClr val="tx1">
                    <a:alpha val="100000"/>
                  </a:schemeClr>
                </a:solidFill>
                <a:latin typeface="默认字体"/>
                <a:ea typeface="默认字体"/>
                <a:cs typeface="思源黑体 CN Light"/>
                <a:sym typeface="思源宋体 CN"/>
              </a:endParaRPr>
            </a:p>
          </p:txBody>
        </p:sp>
        <p:sp>
          <p:nvSpPr>
            <p:cNvPr id="208" name="椭圆 27"/>
            <p:cNvSpPr/>
            <p:nvPr/>
          </p:nvSpPr>
          <p:spPr>
            <a:xfrm>
              <a:off x="6027" y="3148"/>
              <a:ext cx="483" cy="482"/>
            </a:xfrm>
            <a:custGeom>
              <a:avLst/>
              <a:gdLst>
                <a:gd name="connsiteX0" fmla="*/ 373273 h 605239"/>
                <a:gd name="connsiteY0" fmla="*/ 373273 h 605239"/>
                <a:gd name="connsiteX1" fmla="*/ 373273 h 605239"/>
                <a:gd name="connsiteY1" fmla="*/ 373273 h 605239"/>
                <a:gd name="connsiteX2" fmla="*/ 373273 h 605239"/>
                <a:gd name="connsiteY2" fmla="*/ 373273 h 605239"/>
                <a:gd name="connsiteX3" fmla="*/ 373273 h 605239"/>
                <a:gd name="connsiteY3" fmla="*/ 373273 h 605239"/>
                <a:gd name="connsiteX4" fmla="*/ 373273 h 605239"/>
                <a:gd name="connsiteY4" fmla="*/ 373273 h 605239"/>
                <a:gd name="connsiteX5" fmla="*/ 373273 h 605239"/>
                <a:gd name="connsiteY5" fmla="*/ 373273 h 605239"/>
                <a:gd name="connsiteX6" fmla="*/ 373273 h 605239"/>
                <a:gd name="connsiteY6" fmla="*/ 373273 h 605239"/>
                <a:gd name="connsiteX7" fmla="*/ 373273 h 605239"/>
                <a:gd name="connsiteY7" fmla="*/ 373273 h 605239"/>
                <a:gd name="connsiteX8" fmla="*/ 373273 h 605239"/>
                <a:gd name="connsiteY8" fmla="*/ 373273 h 605239"/>
                <a:gd name="connsiteX9" fmla="*/ 373273 h 605239"/>
                <a:gd name="connsiteY9" fmla="*/ 373273 h 605239"/>
                <a:gd name="connsiteX10" fmla="*/ 373273 h 605239"/>
                <a:gd name="connsiteY10" fmla="*/ 373273 h 605239"/>
                <a:gd name="connsiteX11" fmla="*/ 373273 h 605239"/>
                <a:gd name="connsiteY11" fmla="*/ 373273 h 605239"/>
                <a:gd name="connsiteX12" fmla="*/ 373273 h 605239"/>
                <a:gd name="connsiteY12" fmla="*/ 373273 h 605239"/>
                <a:gd name="connsiteX13" fmla="*/ 373273 h 605239"/>
                <a:gd name="connsiteY13" fmla="*/ 373273 h 605239"/>
                <a:gd name="connsiteX14" fmla="*/ 373273 h 605239"/>
                <a:gd name="connsiteY14" fmla="*/ 373273 h 605239"/>
                <a:gd name="connsiteX15" fmla="*/ 373273 h 605239"/>
                <a:gd name="connsiteY15" fmla="*/ 373273 h 605239"/>
                <a:gd name="connsiteX16" fmla="*/ 373273 h 605239"/>
                <a:gd name="connsiteY16" fmla="*/ 373273 h 605239"/>
                <a:gd name="connsiteX17" fmla="*/ 373273 h 605239"/>
                <a:gd name="connsiteY17" fmla="*/ 373273 h 605239"/>
                <a:gd name="connsiteX18" fmla="*/ 373273 h 605239"/>
                <a:gd name="connsiteY18" fmla="*/ 373273 h 605239"/>
                <a:gd name="connsiteX19" fmla="*/ 373273 h 605239"/>
                <a:gd name="connsiteY19" fmla="*/ 373273 h 605239"/>
                <a:gd name="connsiteX20" fmla="*/ 373273 h 605239"/>
                <a:gd name="connsiteY20" fmla="*/ 373273 h 605239"/>
                <a:gd name="connsiteX21" fmla="*/ 373273 h 605239"/>
                <a:gd name="connsiteY21" fmla="*/ 373273 h 605239"/>
                <a:gd name="connsiteX22" fmla="*/ 373273 h 605239"/>
                <a:gd name="connsiteY22" fmla="*/ 373273 h 605239"/>
                <a:gd name="connsiteX23" fmla="*/ 373273 h 605239"/>
                <a:gd name="connsiteY23" fmla="*/ 373273 h 605239"/>
                <a:gd name="connsiteX24" fmla="*/ 373273 h 605239"/>
                <a:gd name="connsiteY24" fmla="*/ 373273 h 605239"/>
                <a:gd name="connsiteX25" fmla="*/ 373273 h 605239"/>
                <a:gd name="connsiteY25" fmla="*/ 373273 h 605239"/>
                <a:gd name="connsiteX26" fmla="*/ 373273 h 605239"/>
                <a:gd name="connsiteY26" fmla="*/ 373273 h 605239"/>
                <a:gd name="connsiteX27" fmla="*/ 373273 h 605239"/>
                <a:gd name="connsiteY27" fmla="*/ 373273 h 605239"/>
                <a:gd name="connsiteX28" fmla="*/ 373273 h 605239"/>
                <a:gd name="connsiteY28" fmla="*/ 373273 h 605239"/>
                <a:gd name="connsiteX29" fmla="*/ 373273 h 605239"/>
                <a:gd name="connsiteY29" fmla="*/ 373273 h 605239"/>
                <a:gd name="connsiteX30" fmla="*/ 373273 h 605239"/>
                <a:gd name="connsiteY30" fmla="*/ 373273 h 605239"/>
                <a:gd name="connsiteX31" fmla="*/ 373273 h 605239"/>
                <a:gd name="connsiteY31" fmla="*/ 373273 h 605239"/>
                <a:gd name="connsiteX32" fmla="*/ 373273 h 605239"/>
                <a:gd name="connsiteY32" fmla="*/ 373273 h 605239"/>
                <a:gd name="connsiteX33" fmla="*/ 373273 h 605239"/>
                <a:gd name="connsiteY33" fmla="*/ 373273 h 605239"/>
                <a:gd name="connsiteX34" fmla="*/ 373273 h 605239"/>
                <a:gd name="connsiteY34" fmla="*/ 373273 h 605239"/>
                <a:gd name="connsiteX35" fmla="*/ 373273 h 605239"/>
                <a:gd name="connsiteY35" fmla="*/ 373273 h 605239"/>
                <a:gd name="connsiteX36" fmla="*/ 373273 h 605239"/>
                <a:gd name="connsiteY36" fmla="*/ 373273 h 605239"/>
                <a:gd name="connsiteX37" fmla="*/ 373273 h 605239"/>
                <a:gd name="connsiteY37" fmla="*/ 373273 h 605239"/>
                <a:gd name="connsiteX38" fmla="*/ 373273 h 605239"/>
                <a:gd name="connsiteY38" fmla="*/ 373273 h 605239"/>
                <a:gd name="connsiteX39" fmla="*/ 373273 h 605239"/>
                <a:gd name="connsiteY39" fmla="*/ 373273 h 605239"/>
                <a:gd name="connsiteX40" fmla="*/ 373273 h 605239"/>
                <a:gd name="connsiteY40" fmla="*/ 373273 h 605239"/>
                <a:gd name="connsiteX41" fmla="*/ 373273 h 605239"/>
                <a:gd name="connsiteY41" fmla="*/ 373273 h 605239"/>
                <a:gd name="connsiteX42" fmla="*/ 373273 h 605239"/>
                <a:gd name="connsiteY42" fmla="*/ 373273 h 605239"/>
                <a:gd name="connsiteX43" fmla="*/ 373273 h 605239"/>
                <a:gd name="connsiteY43" fmla="*/ 373273 h 605239"/>
                <a:gd name="connsiteX44" fmla="*/ 373273 h 605239"/>
                <a:gd name="connsiteY44" fmla="*/ 373273 h 605239"/>
                <a:gd name="connsiteX45" fmla="*/ 373273 h 605239"/>
                <a:gd name="connsiteY45" fmla="*/ 373273 h 605239"/>
                <a:gd name="connsiteX46" fmla="*/ 373273 h 605239"/>
                <a:gd name="connsiteY46" fmla="*/ 373273 h 605239"/>
                <a:gd name="connsiteX47" fmla="*/ 373273 h 605239"/>
                <a:gd name="connsiteY47" fmla="*/ 373273 h 605239"/>
                <a:gd name="connsiteX48" fmla="*/ 373273 h 605239"/>
                <a:gd name="connsiteY48" fmla="*/ 373273 h 605239"/>
                <a:gd name="connsiteX49" fmla="*/ 373273 h 605239"/>
                <a:gd name="connsiteY49" fmla="*/ 373273 h 605239"/>
                <a:gd name="connsiteX50" fmla="*/ 373273 h 605239"/>
                <a:gd name="connsiteY50" fmla="*/ 373273 h 605239"/>
                <a:gd name="connsiteX51" fmla="*/ 373273 h 605239"/>
                <a:gd name="connsiteY51" fmla="*/ 373273 h 605239"/>
                <a:gd name="connsiteX52" fmla="*/ 373273 h 605239"/>
                <a:gd name="connsiteY52" fmla="*/ 373273 h 605239"/>
                <a:gd name="connsiteX53" fmla="*/ 373273 h 605239"/>
                <a:gd name="connsiteY53" fmla="*/ 373273 h 605239"/>
                <a:gd name="connsiteX54" fmla="*/ 373273 h 605239"/>
                <a:gd name="connsiteY54" fmla="*/ 373273 h 605239"/>
                <a:gd name="connsiteX55" fmla="*/ 373273 h 605239"/>
                <a:gd name="connsiteY55" fmla="*/ 373273 h 605239"/>
                <a:gd name="connsiteX56" fmla="*/ 373273 h 605239"/>
                <a:gd name="connsiteY56" fmla="*/ 373273 h 605239"/>
                <a:gd name="connsiteX57" fmla="*/ 373273 h 605239"/>
                <a:gd name="connsiteY57" fmla="*/ 373273 h 605239"/>
                <a:gd name="connsiteX58" fmla="*/ 373273 h 605239"/>
                <a:gd name="connsiteY58" fmla="*/ 373273 h 605239"/>
                <a:gd name="connsiteX59" fmla="*/ 373273 h 605239"/>
                <a:gd name="connsiteY59" fmla="*/ 373273 h 605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606382" h="605663">
                  <a:moveTo>
                    <a:pt x="303279" y="208701"/>
                  </a:moveTo>
                  <a:cubicBezTo>
                    <a:pt x="252219" y="208701"/>
                    <a:pt x="210907" y="250140"/>
                    <a:pt x="210907" y="300943"/>
                  </a:cubicBezTo>
                  <a:cubicBezTo>
                    <a:pt x="210907" y="351838"/>
                    <a:pt x="252405" y="393092"/>
                    <a:pt x="303279" y="393092"/>
                  </a:cubicBezTo>
                  <a:cubicBezTo>
                    <a:pt x="354153" y="393092"/>
                    <a:pt x="395558" y="351746"/>
                    <a:pt x="395558" y="300943"/>
                  </a:cubicBezTo>
                  <a:cubicBezTo>
                    <a:pt x="395558" y="249955"/>
                    <a:pt x="354246" y="208701"/>
                    <a:pt x="303279" y="208701"/>
                  </a:cubicBezTo>
                  <a:close/>
                  <a:moveTo>
                    <a:pt x="303279" y="158176"/>
                  </a:moveTo>
                  <a:cubicBezTo>
                    <a:pt x="382097" y="158176"/>
                    <a:pt x="446339" y="222143"/>
                    <a:pt x="446339" y="301036"/>
                  </a:cubicBezTo>
                  <a:cubicBezTo>
                    <a:pt x="446339" y="379928"/>
                    <a:pt x="382190" y="443895"/>
                    <a:pt x="303279" y="443895"/>
                  </a:cubicBezTo>
                  <a:cubicBezTo>
                    <a:pt x="224276" y="443895"/>
                    <a:pt x="160126" y="379743"/>
                    <a:pt x="160126" y="301036"/>
                  </a:cubicBezTo>
                  <a:cubicBezTo>
                    <a:pt x="160126" y="222143"/>
                    <a:pt x="224369" y="158176"/>
                    <a:pt x="303279" y="158176"/>
                  </a:cubicBezTo>
                  <a:close/>
                  <a:moveTo>
                    <a:pt x="303301" y="60649"/>
                  </a:moveTo>
                  <a:lnTo>
                    <a:pt x="240162" y="123685"/>
                  </a:lnTo>
                  <a:cubicBezTo>
                    <a:pt x="234962" y="128876"/>
                    <a:pt x="228463" y="131472"/>
                    <a:pt x="222056" y="131472"/>
                  </a:cubicBezTo>
                  <a:lnTo>
                    <a:pt x="131711" y="131472"/>
                  </a:lnTo>
                  <a:lnTo>
                    <a:pt x="131711" y="221669"/>
                  </a:lnTo>
                  <a:cubicBezTo>
                    <a:pt x="131711" y="228066"/>
                    <a:pt x="129111" y="234555"/>
                    <a:pt x="123911" y="239746"/>
                  </a:cubicBezTo>
                  <a:lnTo>
                    <a:pt x="60586" y="302875"/>
                  </a:lnTo>
                  <a:lnTo>
                    <a:pt x="123725" y="365911"/>
                  </a:lnTo>
                  <a:cubicBezTo>
                    <a:pt x="128925" y="371102"/>
                    <a:pt x="131525" y="377498"/>
                    <a:pt x="131525" y="383987"/>
                  </a:cubicBezTo>
                  <a:lnTo>
                    <a:pt x="131525" y="474184"/>
                  </a:lnTo>
                  <a:lnTo>
                    <a:pt x="221963" y="474184"/>
                  </a:lnTo>
                  <a:cubicBezTo>
                    <a:pt x="228370" y="474184"/>
                    <a:pt x="234777" y="476780"/>
                    <a:pt x="239976" y="481971"/>
                  </a:cubicBezTo>
                  <a:lnTo>
                    <a:pt x="303301" y="545100"/>
                  </a:lnTo>
                  <a:lnTo>
                    <a:pt x="366441" y="482064"/>
                  </a:lnTo>
                  <a:cubicBezTo>
                    <a:pt x="371641" y="476872"/>
                    <a:pt x="378047" y="474277"/>
                    <a:pt x="384454" y="474277"/>
                  </a:cubicBezTo>
                  <a:lnTo>
                    <a:pt x="474892" y="474277"/>
                  </a:lnTo>
                  <a:lnTo>
                    <a:pt x="474892" y="384080"/>
                  </a:lnTo>
                  <a:cubicBezTo>
                    <a:pt x="474892" y="377683"/>
                    <a:pt x="477492" y="371194"/>
                    <a:pt x="482692" y="366003"/>
                  </a:cubicBezTo>
                  <a:lnTo>
                    <a:pt x="545924" y="302875"/>
                  </a:lnTo>
                  <a:lnTo>
                    <a:pt x="482784" y="239839"/>
                  </a:lnTo>
                  <a:cubicBezTo>
                    <a:pt x="477585" y="234647"/>
                    <a:pt x="474985" y="228251"/>
                    <a:pt x="474985" y="221762"/>
                  </a:cubicBezTo>
                  <a:lnTo>
                    <a:pt x="474985" y="131565"/>
                  </a:lnTo>
                  <a:lnTo>
                    <a:pt x="384640" y="131565"/>
                  </a:lnTo>
                  <a:cubicBezTo>
                    <a:pt x="378140" y="131565"/>
                    <a:pt x="371733" y="128969"/>
                    <a:pt x="366534" y="123778"/>
                  </a:cubicBezTo>
                  <a:close/>
                  <a:moveTo>
                    <a:pt x="303290" y="0"/>
                  </a:moveTo>
                  <a:cubicBezTo>
                    <a:pt x="309755" y="0"/>
                    <a:pt x="316208" y="2573"/>
                    <a:pt x="321315" y="7718"/>
                  </a:cubicBezTo>
                  <a:lnTo>
                    <a:pt x="394854" y="81136"/>
                  </a:lnTo>
                  <a:lnTo>
                    <a:pt x="499405" y="81136"/>
                  </a:lnTo>
                  <a:cubicBezTo>
                    <a:pt x="513611" y="81136"/>
                    <a:pt x="525218" y="92723"/>
                    <a:pt x="525218" y="106999"/>
                  </a:cubicBezTo>
                  <a:lnTo>
                    <a:pt x="525218" y="211380"/>
                  </a:lnTo>
                  <a:lnTo>
                    <a:pt x="598757" y="284798"/>
                  </a:lnTo>
                  <a:cubicBezTo>
                    <a:pt x="608785" y="294810"/>
                    <a:pt x="609063" y="310754"/>
                    <a:pt x="598757" y="320951"/>
                  </a:cubicBezTo>
                  <a:lnTo>
                    <a:pt x="525218" y="394369"/>
                  </a:lnTo>
                  <a:lnTo>
                    <a:pt x="525218" y="498657"/>
                  </a:lnTo>
                  <a:cubicBezTo>
                    <a:pt x="525218" y="512840"/>
                    <a:pt x="513611" y="524520"/>
                    <a:pt x="499405" y="524520"/>
                  </a:cubicBezTo>
                  <a:lnTo>
                    <a:pt x="394854" y="524520"/>
                  </a:lnTo>
                  <a:lnTo>
                    <a:pt x="321315" y="597939"/>
                  </a:lnTo>
                  <a:cubicBezTo>
                    <a:pt x="310358" y="608877"/>
                    <a:pt x="294852" y="607579"/>
                    <a:pt x="285195" y="597939"/>
                  </a:cubicBezTo>
                  <a:lnTo>
                    <a:pt x="211656" y="524520"/>
                  </a:lnTo>
                  <a:lnTo>
                    <a:pt x="107198" y="524520"/>
                  </a:lnTo>
                  <a:cubicBezTo>
                    <a:pt x="92898" y="524520"/>
                    <a:pt x="81292" y="512840"/>
                    <a:pt x="81292" y="498657"/>
                  </a:cubicBezTo>
                  <a:lnTo>
                    <a:pt x="81292" y="394369"/>
                  </a:lnTo>
                  <a:lnTo>
                    <a:pt x="7660" y="320951"/>
                  </a:lnTo>
                  <a:cubicBezTo>
                    <a:pt x="-2368" y="310939"/>
                    <a:pt x="-2739" y="295180"/>
                    <a:pt x="7660" y="284798"/>
                  </a:cubicBezTo>
                  <a:lnTo>
                    <a:pt x="81199" y="211380"/>
                  </a:lnTo>
                  <a:lnTo>
                    <a:pt x="81199" y="107092"/>
                  </a:lnTo>
                  <a:cubicBezTo>
                    <a:pt x="81199" y="92909"/>
                    <a:pt x="92806" y="81229"/>
                    <a:pt x="107012" y="81229"/>
                  </a:cubicBezTo>
                  <a:lnTo>
                    <a:pt x="211656" y="81229"/>
                  </a:lnTo>
                  <a:lnTo>
                    <a:pt x="285195" y="7718"/>
                  </a:lnTo>
                  <a:cubicBezTo>
                    <a:pt x="290349" y="2573"/>
                    <a:pt x="296825" y="0"/>
                    <a:pt x="30329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false" vert="horz" wrap="square" lIns="68580" tIns="34291" rIns="68580" bIns="34291" numCol="1" spcCol="0" rtlCol="false" fromWordArt="false" anchor="ctr" anchorCtr="false" forceAA="false" compatLnSpc="true">
              <a:noAutofit/>
            </a:bodyPr>
            <a:lstStyle>
              <a:defPPr>
                <a:defRPr lang="en-US"/>
              </a:defPPr>
              <a:lvl1pPr marL="0" algn="l" defTabSz="457200" rtl="false" eaLnBrk="true" latinLnBrk="false" hangingPunct="true">
                <a:defRPr sz="1800" kern="1200">
                  <a:solidFill>
                    <a:schemeClr val="lt1"/>
                  </a:solidFill>
                  <a:latin typeface="+mn-lt"/>
                  <a:ea typeface="+mn-ea"/>
                  <a:cs typeface="+mn-cs"/>
                </a:defRPr>
              </a:lvl1pPr>
              <a:lvl2pPr marL="457200" algn="l" defTabSz="457200" rtl="false" eaLnBrk="true" latinLnBrk="false" hangingPunct="true">
                <a:defRPr sz="1800" kern="1200">
                  <a:solidFill>
                    <a:schemeClr val="lt1"/>
                  </a:solidFill>
                  <a:latin typeface="+mn-lt"/>
                  <a:ea typeface="+mn-ea"/>
                  <a:cs typeface="+mn-cs"/>
                </a:defRPr>
              </a:lvl2pPr>
              <a:lvl3pPr marL="914400" algn="l" defTabSz="457200" rtl="false" eaLnBrk="true" latinLnBrk="false" hangingPunct="true">
                <a:defRPr sz="1800" kern="1200">
                  <a:solidFill>
                    <a:schemeClr val="lt1"/>
                  </a:solidFill>
                  <a:latin typeface="+mn-lt"/>
                  <a:ea typeface="+mn-ea"/>
                  <a:cs typeface="+mn-cs"/>
                </a:defRPr>
              </a:lvl3pPr>
              <a:lvl4pPr marL="1371600" algn="l" defTabSz="457200" rtl="false" eaLnBrk="true" latinLnBrk="false" hangingPunct="true">
                <a:defRPr sz="1800" kern="1200">
                  <a:solidFill>
                    <a:schemeClr val="lt1"/>
                  </a:solidFill>
                  <a:latin typeface="+mn-lt"/>
                  <a:ea typeface="+mn-ea"/>
                  <a:cs typeface="+mn-cs"/>
                </a:defRPr>
              </a:lvl4pPr>
              <a:lvl5pPr marL="1828800" algn="l" defTabSz="457200" rtl="false" eaLnBrk="true" latinLnBrk="false" hangingPunct="true">
                <a:defRPr sz="1800" kern="1200">
                  <a:solidFill>
                    <a:schemeClr val="lt1"/>
                  </a:solidFill>
                  <a:latin typeface="+mn-lt"/>
                  <a:ea typeface="+mn-ea"/>
                  <a:cs typeface="+mn-cs"/>
                </a:defRPr>
              </a:lvl5pPr>
              <a:lvl6pPr marL="2286000" algn="l" defTabSz="457200" rtl="false" eaLnBrk="true" latinLnBrk="false" hangingPunct="true">
                <a:defRPr sz="1800" kern="1200">
                  <a:solidFill>
                    <a:schemeClr val="lt1"/>
                  </a:solidFill>
                  <a:latin typeface="+mn-lt"/>
                  <a:ea typeface="+mn-ea"/>
                  <a:cs typeface="+mn-cs"/>
                </a:defRPr>
              </a:lvl6pPr>
              <a:lvl7pPr marL="2743200" algn="l" defTabSz="457200" rtl="false" eaLnBrk="true" latinLnBrk="false" hangingPunct="true">
                <a:defRPr sz="1800" kern="1200">
                  <a:solidFill>
                    <a:schemeClr val="lt1"/>
                  </a:solidFill>
                  <a:latin typeface="+mn-lt"/>
                  <a:ea typeface="+mn-ea"/>
                  <a:cs typeface="+mn-cs"/>
                </a:defRPr>
              </a:lvl7pPr>
              <a:lvl8pPr marL="3200400" algn="l" defTabSz="457200" rtl="false" eaLnBrk="true" latinLnBrk="false" hangingPunct="true">
                <a:defRPr sz="1800" kern="1200">
                  <a:solidFill>
                    <a:schemeClr val="lt1"/>
                  </a:solidFill>
                  <a:latin typeface="+mn-lt"/>
                  <a:ea typeface="+mn-ea"/>
                  <a:cs typeface="+mn-cs"/>
                </a:defRPr>
              </a:lvl8pPr>
              <a:lvl9pPr marL="3657600" algn="l" defTabSz="457200" rtl="false" eaLnBrk="true" latinLnBrk="false" hangingPunct="true">
                <a:defRPr sz="1800" kern="1200">
                  <a:solidFill>
                    <a:schemeClr val="lt1"/>
                  </a:solidFill>
                  <a:latin typeface="+mn-lt"/>
                  <a:ea typeface="+mn-ea"/>
                  <a:cs typeface="+mn-cs"/>
                </a:defRPr>
              </a:lvl9pPr>
            </a:lstStyle>
            <a:p>
              <a:pPr algn="ctr"/>
              <a:endParaRPr lang="zh-CN" sz="1353">
                <a:solidFill>
                  <a:schemeClr val="tx1">
                    <a:alpha val="100000"/>
                  </a:schemeClr>
                </a:solidFill>
                <a:latin typeface="默认字体"/>
                <a:ea typeface="默认字体"/>
                <a:cs typeface="思源黑体 CN Light"/>
                <a:sym typeface="思源宋体 CN"/>
              </a:endParaRPr>
            </a:p>
          </p:txBody>
        </p:sp>
        <p:sp>
          <p:nvSpPr>
            <p:cNvPr id="209" name="椭圆 28"/>
            <p:cNvSpPr/>
            <p:nvPr/>
          </p:nvSpPr>
          <p:spPr>
            <a:xfrm>
              <a:off x="7891" y="3216"/>
              <a:ext cx="483" cy="345"/>
            </a:xfrm>
            <a:custGeom>
              <a:avLst/>
              <a:gdLst>
                <a:gd name="connsiteX0" fmla="*/ 392255 w 606573"/>
                <a:gd name="connsiteY0" fmla="*/ 160452 h 433836"/>
                <a:gd name="connsiteX1" fmla="*/ 407034 w 606573"/>
                <a:gd name="connsiteY1" fmla="*/ 166594 h 433836"/>
                <a:gd name="connsiteX2" fmla="*/ 407034 w 606573"/>
                <a:gd name="connsiteY2" fmla="*/ 196109 h 433836"/>
                <a:gd name="connsiteX3" fmla="*/ 277772 w 606573"/>
                <a:gd name="connsiteY3" fmla="*/ 325177 h 433836"/>
                <a:gd name="connsiteX4" fmla="*/ 262992 w 606573"/>
                <a:gd name="connsiteY4" fmla="*/ 331319 h 433836"/>
                <a:gd name="connsiteX5" fmla="*/ 248138 w 606573"/>
                <a:gd name="connsiteY5" fmla="*/ 325177 h 433836"/>
                <a:gd name="connsiteX6" fmla="*/ 189096 w 606573"/>
                <a:gd name="connsiteY6" fmla="*/ 266223 h 433836"/>
                <a:gd name="connsiteX7" fmla="*/ 189096 w 606573"/>
                <a:gd name="connsiteY7" fmla="*/ 236709 h 433836"/>
                <a:gd name="connsiteX8" fmla="*/ 203950 w 606573"/>
                <a:gd name="connsiteY8" fmla="*/ 230567 h 433836"/>
                <a:gd name="connsiteX9" fmla="*/ 218729 w 606573"/>
                <a:gd name="connsiteY9" fmla="*/ 236709 h 433836"/>
                <a:gd name="connsiteX10" fmla="*/ 262992 w 606573"/>
                <a:gd name="connsiteY10" fmla="*/ 280905 h 433836"/>
                <a:gd name="connsiteX11" fmla="*/ 377476 w 606573"/>
                <a:gd name="connsiteY11" fmla="*/ 166594 h 433836"/>
                <a:gd name="connsiteX12" fmla="*/ 392255 w 606573"/>
                <a:gd name="connsiteY12" fmla="*/ 160452 h 433836"/>
                <a:gd name="connsiteX13" fmla="*/ 392252 w 606573"/>
                <a:gd name="connsiteY13" fmla="*/ 159881 h 433836"/>
                <a:gd name="connsiteX14" fmla="*/ 377121 w 606573"/>
                <a:gd name="connsiteY14" fmla="*/ 166174 h 433836"/>
                <a:gd name="connsiteX15" fmla="*/ 262983 w 606573"/>
                <a:gd name="connsiteY15" fmla="*/ 280111 h 433836"/>
                <a:gd name="connsiteX16" fmla="*/ 219084 w 606573"/>
                <a:gd name="connsiteY16" fmla="*/ 236289 h 433836"/>
                <a:gd name="connsiteX17" fmla="*/ 188767 w 606573"/>
                <a:gd name="connsiteY17" fmla="*/ 236289 h 433836"/>
                <a:gd name="connsiteX18" fmla="*/ 188767 w 606573"/>
                <a:gd name="connsiteY18" fmla="*/ 266552 h 433836"/>
                <a:gd name="connsiteX19" fmla="*/ 247825 w 606573"/>
                <a:gd name="connsiteY19" fmla="*/ 325506 h 433836"/>
                <a:gd name="connsiteX20" fmla="*/ 262983 w 606573"/>
                <a:gd name="connsiteY20" fmla="*/ 331798 h 433836"/>
                <a:gd name="connsiteX21" fmla="*/ 278141 w 606573"/>
                <a:gd name="connsiteY21" fmla="*/ 325506 h 433836"/>
                <a:gd name="connsiteX22" fmla="*/ 407438 w 606573"/>
                <a:gd name="connsiteY22" fmla="*/ 196437 h 433836"/>
                <a:gd name="connsiteX23" fmla="*/ 407438 w 606573"/>
                <a:gd name="connsiteY23" fmla="*/ 166174 h 433836"/>
                <a:gd name="connsiteX24" fmla="*/ 392252 w 606573"/>
                <a:gd name="connsiteY24" fmla="*/ 159881 h 433836"/>
                <a:gd name="connsiteX25" fmla="*/ 392255 w 606573"/>
                <a:gd name="connsiteY25" fmla="*/ 159478 h 433836"/>
                <a:gd name="connsiteX26" fmla="*/ 407785 w 606573"/>
                <a:gd name="connsiteY26" fmla="*/ 165845 h 433836"/>
                <a:gd name="connsiteX27" fmla="*/ 407785 w 606573"/>
                <a:gd name="connsiteY27" fmla="*/ 196858 h 433836"/>
                <a:gd name="connsiteX28" fmla="*/ 278447 w 606573"/>
                <a:gd name="connsiteY28" fmla="*/ 325926 h 433836"/>
                <a:gd name="connsiteX29" fmla="*/ 262992 w 606573"/>
                <a:gd name="connsiteY29" fmla="*/ 332293 h 433836"/>
                <a:gd name="connsiteX30" fmla="*/ 247463 w 606573"/>
                <a:gd name="connsiteY30" fmla="*/ 325926 h 433836"/>
                <a:gd name="connsiteX31" fmla="*/ 188420 w 606573"/>
                <a:gd name="connsiteY31" fmla="*/ 266972 h 433836"/>
                <a:gd name="connsiteX32" fmla="*/ 188420 w 606573"/>
                <a:gd name="connsiteY32" fmla="*/ 235960 h 433836"/>
                <a:gd name="connsiteX33" fmla="*/ 203950 w 606573"/>
                <a:gd name="connsiteY33" fmla="*/ 229593 h 433836"/>
                <a:gd name="connsiteX34" fmla="*/ 219405 w 606573"/>
                <a:gd name="connsiteY34" fmla="*/ 235960 h 433836"/>
                <a:gd name="connsiteX35" fmla="*/ 262992 w 606573"/>
                <a:gd name="connsiteY35" fmla="*/ 279482 h 433836"/>
                <a:gd name="connsiteX36" fmla="*/ 376725 w 606573"/>
                <a:gd name="connsiteY36" fmla="*/ 165845 h 433836"/>
                <a:gd name="connsiteX37" fmla="*/ 392255 w 606573"/>
                <a:gd name="connsiteY37" fmla="*/ 159478 h 433836"/>
                <a:gd name="connsiteX38" fmla="*/ 368791 w 606573"/>
                <a:gd name="connsiteY38" fmla="*/ 43743 h 433836"/>
                <a:gd name="connsiteX39" fmla="*/ 271547 w 606573"/>
                <a:gd name="connsiteY39" fmla="*/ 96250 h 433836"/>
                <a:gd name="connsiteX40" fmla="*/ 258567 w 606573"/>
                <a:gd name="connsiteY40" fmla="*/ 103216 h 433836"/>
                <a:gd name="connsiteX41" fmla="*/ 249713 w 606573"/>
                <a:gd name="connsiteY41" fmla="*/ 100519 h 433836"/>
                <a:gd name="connsiteX42" fmla="*/ 199740 w 606573"/>
                <a:gd name="connsiteY42" fmla="*/ 84640 h 433836"/>
                <a:gd name="connsiteX43" fmla="*/ 196889 w 606573"/>
                <a:gd name="connsiteY43" fmla="*/ 84640 h 433836"/>
                <a:gd name="connsiteX44" fmla="*/ 129734 w 606573"/>
                <a:gd name="connsiteY44" fmla="*/ 112354 h 433836"/>
                <a:gd name="connsiteX45" fmla="*/ 101146 w 606573"/>
                <a:gd name="connsiteY45" fmla="*/ 179242 h 433836"/>
                <a:gd name="connsiteX46" fmla="*/ 102647 w 606573"/>
                <a:gd name="connsiteY46" fmla="*/ 196994 h 433836"/>
                <a:gd name="connsiteX47" fmla="*/ 94318 w 606573"/>
                <a:gd name="connsiteY47" fmla="*/ 213622 h 433836"/>
                <a:gd name="connsiteX48" fmla="*/ 43896 w 606573"/>
                <a:gd name="connsiteY48" fmla="*/ 296240 h 433836"/>
                <a:gd name="connsiteX49" fmla="*/ 71208 w 606573"/>
                <a:gd name="connsiteY49" fmla="*/ 362079 h 433836"/>
                <a:gd name="connsiteX50" fmla="*/ 138363 w 606573"/>
                <a:gd name="connsiteY50" fmla="*/ 390093 h 433836"/>
                <a:gd name="connsiteX51" fmla="*/ 465059 w 606573"/>
                <a:gd name="connsiteY51" fmla="*/ 390093 h 433836"/>
                <a:gd name="connsiteX52" fmla="*/ 534540 w 606573"/>
                <a:gd name="connsiteY52" fmla="*/ 361031 h 433836"/>
                <a:gd name="connsiteX53" fmla="*/ 562677 w 606573"/>
                <a:gd name="connsiteY53" fmla="*/ 292794 h 433836"/>
                <a:gd name="connsiteX54" fmla="*/ 542869 w 606573"/>
                <a:gd name="connsiteY54" fmla="*/ 234970 h 433836"/>
                <a:gd name="connsiteX55" fmla="*/ 493496 w 606573"/>
                <a:gd name="connsiteY55" fmla="*/ 200964 h 433836"/>
                <a:gd name="connsiteX56" fmla="*/ 482617 w 606573"/>
                <a:gd name="connsiteY56" fmla="*/ 182837 h 433836"/>
                <a:gd name="connsiteX57" fmla="*/ 484943 w 606573"/>
                <a:gd name="connsiteY57" fmla="*/ 159692 h 433836"/>
                <a:gd name="connsiteX58" fmla="*/ 368791 w 606573"/>
                <a:gd name="connsiteY58" fmla="*/ 43743 h 433836"/>
                <a:gd name="connsiteX59" fmla="*/ 368752 w 606573"/>
                <a:gd name="connsiteY59" fmla="*/ 43198 h 433836"/>
                <a:gd name="connsiteX60" fmla="*/ 485352 w 606573"/>
                <a:gd name="connsiteY60" fmla="*/ 159687 h 433836"/>
                <a:gd name="connsiteX61" fmla="*/ 483026 w 606573"/>
                <a:gd name="connsiteY61" fmla="*/ 182910 h 433836"/>
                <a:gd name="connsiteX62" fmla="*/ 493605 w 606573"/>
                <a:gd name="connsiteY62" fmla="*/ 200514 h 433836"/>
                <a:gd name="connsiteX63" fmla="*/ 543239 w 606573"/>
                <a:gd name="connsiteY63" fmla="*/ 234721 h 433836"/>
                <a:gd name="connsiteX64" fmla="*/ 544806 w 606573"/>
                <a:gd name="connsiteY64" fmla="*/ 237624 h 433836"/>
                <a:gd name="connsiteX65" fmla="*/ 562649 w 606573"/>
                <a:gd name="connsiteY65" fmla="*/ 289854 h 433836"/>
                <a:gd name="connsiteX66" fmla="*/ 563160 w 606573"/>
                <a:gd name="connsiteY66" fmla="*/ 292806 h 433836"/>
                <a:gd name="connsiteX67" fmla="*/ 465018 w 606573"/>
                <a:gd name="connsiteY67" fmla="*/ 390567 h 433836"/>
                <a:gd name="connsiteX68" fmla="*/ 138329 w 606573"/>
                <a:gd name="connsiteY68" fmla="*/ 390567 h 433836"/>
                <a:gd name="connsiteX69" fmla="*/ 43338 w 606573"/>
                <a:gd name="connsiteY69" fmla="*/ 296252 h 433836"/>
                <a:gd name="connsiteX70" fmla="*/ 94060 w 606573"/>
                <a:gd name="connsiteY70" fmla="*/ 213174 h 433836"/>
                <a:gd name="connsiteX71" fmla="*/ 102163 w 606573"/>
                <a:gd name="connsiteY71" fmla="*/ 197068 h 433836"/>
                <a:gd name="connsiteX72" fmla="*/ 100663 w 606573"/>
                <a:gd name="connsiteY72" fmla="*/ 179239 h 433836"/>
                <a:gd name="connsiteX73" fmla="*/ 196854 w 606573"/>
                <a:gd name="connsiteY73" fmla="*/ 84100 h 433836"/>
                <a:gd name="connsiteX74" fmla="*/ 199705 w 606573"/>
                <a:gd name="connsiteY74" fmla="*/ 84100 h 433836"/>
                <a:gd name="connsiteX75" fmla="*/ 249976 w 606573"/>
                <a:gd name="connsiteY75" fmla="*/ 100057 h 433836"/>
                <a:gd name="connsiteX76" fmla="*/ 258530 w 606573"/>
                <a:gd name="connsiteY76" fmla="*/ 102678 h 433836"/>
                <a:gd name="connsiteX77" fmla="*/ 271060 w 606573"/>
                <a:gd name="connsiteY77" fmla="*/ 95936 h 433836"/>
                <a:gd name="connsiteX78" fmla="*/ 312393 w 606573"/>
                <a:gd name="connsiteY78" fmla="*/ 57684 h 433836"/>
                <a:gd name="connsiteX79" fmla="*/ 317254 w 606573"/>
                <a:gd name="connsiteY79" fmla="*/ 55742 h 433836"/>
                <a:gd name="connsiteX80" fmla="*/ 365369 w 606573"/>
                <a:gd name="connsiteY80" fmla="*/ 43631 h 433836"/>
                <a:gd name="connsiteX81" fmla="*/ 368791 w 606573"/>
                <a:gd name="connsiteY81" fmla="*/ 42769 h 433836"/>
                <a:gd name="connsiteX82" fmla="*/ 365369 w 606573"/>
                <a:gd name="connsiteY82" fmla="*/ 43631 h 433836"/>
                <a:gd name="connsiteX83" fmla="*/ 339169 w 606573"/>
                <a:gd name="connsiteY83" fmla="*/ 46982 h 433836"/>
                <a:gd name="connsiteX84" fmla="*/ 317254 w 606573"/>
                <a:gd name="connsiteY84" fmla="*/ 55742 h 433836"/>
                <a:gd name="connsiteX85" fmla="*/ 313032 w 606573"/>
                <a:gd name="connsiteY85" fmla="*/ 56804 h 433836"/>
                <a:gd name="connsiteX86" fmla="*/ 270722 w 606573"/>
                <a:gd name="connsiteY86" fmla="*/ 95726 h 433836"/>
                <a:gd name="connsiteX87" fmla="*/ 258567 w 606573"/>
                <a:gd name="connsiteY87" fmla="*/ 102242 h 433836"/>
                <a:gd name="connsiteX88" fmla="*/ 250238 w 606573"/>
                <a:gd name="connsiteY88" fmla="*/ 99695 h 433836"/>
                <a:gd name="connsiteX89" fmla="*/ 199740 w 606573"/>
                <a:gd name="connsiteY89" fmla="*/ 83666 h 433836"/>
                <a:gd name="connsiteX90" fmla="*/ 196889 w 606573"/>
                <a:gd name="connsiteY90" fmla="*/ 83591 h 433836"/>
                <a:gd name="connsiteX91" fmla="*/ 129059 w 606573"/>
                <a:gd name="connsiteY91" fmla="*/ 111680 h 433836"/>
                <a:gd name="connsiteX92" fmla="*/ 100171 w 606573"/>
                <a:gd name="connsiteY92" fmla="*/ 179242 h 433836"/>
                <a:gd name="connsiteX93" fmla="*/ 101671 w 606573"/>
                <a:gd name="connsiteY93" fmla="*/ 197144 h 433836"/>
                <a:gd name="connsiteX94" fmla="*/ 93868 w 606573"/>
                <a:gd name="connsiteY94" fmla="*/ 212723 h 433836"/>
                <a:gd name="connsiteX95" fmla="*/ 42845 w 606573"/>
                <a:gd name="connsiteY95" fmla="*/ 296240 h 433836"/>
                <a:gd name="connsiteX96" fmla="*/ 70533 w 606573"/>
                <a:gd name="connsiteY96" fmla="*/ 362753 h 433836"/>
                <a:gd name="connsiteX97" fmla="*/ 138363 w 606573"/>
                <a:gd name="connsiteY97" fmla="*/ 391067 h 433836"/>
                <a:gd name="connsiteX98" fmla="*/ 465059 w 606573"/>
                <a:gd name="connsiteY98" fmla="*/ 391067 h 433836"/>
                <a:gd name="connsiteX99" fmla="*/ 535290 w 606573"/>
                <a:gd name="connsiteY99" fmla="*/ 361780 h 433836"/>
                <a:gd name="connsiteX100" fmla="*/ 563653 w 606573"/>
                <a:gd name="connsiteY100" fmla="*/ 292794 h 433836"/>
                <a:gd name="connsiteX101" fmla="*/ 562649 w 606573"/>
                <a:gd name="connsiteY101" fmla="*/ 289854 h 433836"/>
                <a:gd name="connsiteX102" fmla="*/ 557758 w 606573"/>
                <a:gd name="connsiteY102" fmla="*/ 261625 h 433836"/>
                <a:gd name="connsiteX103" fmla="*/ 544806 w 606573"/>
                <a:gd name="connsiteY103" fmla="*/ 237624 h 433836"/>
                <a:gd name="connsiteX104" fmla="*/ 543694 w 606573"/>
                <a:gd name="connsiteY104" fmla="*/ 234370 h 433836"/>
                <a:gd name="connsiteX105" fmla="*/ 493797 w 606573"/>
                <a:gd name="connsiteY105" fmla="*/ 199990 h 433836"/>
                <a:gd name="connsiteX106" fmla="*/ 483592 w 606573"/>
                <a:gd name="connsiteY106" fmla="*/ 182987 h 433836"/>
                <a:gd name="connsiteX107" fmla="*/ 485918 w 606573"/>
                <a:gd name="connsiteY107" fmla="*/ 159692 h 433836"/>
                <a:gd name="connsiteX108" fmla="*/ 368791 w 606573"/>
                <a:gd name="connsiteY108" fmla="*/ 42769 h 433836"/>
                <a:gd name="connsiteX109" fmla="*/ 368791 w 606573"/>
                <a:gd name="connsiteY109" fmla="*/ 974 h 433836"/>
                <a:gd name="connsiteX110" fmla="*/ 430693 w 606573"/>
                <a:gd name="connsiteY110" fmla="*/ 13482 h 433836"/>
                <a:gd name="connsiteX111" fmla="*/ 481191 w 606573"/>
                <a:gd name="connsiteY111" fmla="*/ 47488 h 433836"/>
                <a:gd name="connsiteX112" fmla="*/ 515256 w 606573"/>
                <a:gd name="connsiteY112" fmla="*/ 97898 h 433836"/>
                <a:gd name="connsiteX113" fmla="*/ 527787 w 606573"/>
                <a:gd name="connsiteY113" fmla="*/ 159692 h 433836"/>
                <a:gd name="connsiteX114" fmla="*/ 527562 w 606573"/>
                <a:gd name="connsiteY114" fmla="*/ 168156 h 433836"/>
                <a:gd name="connsiteX115" fmla="*/ 527562 w 606573"/>
                <a:gd name="connsiteY115" fmla="*/ 168456 h 433836"/>
                <a:gd name="connsiteX116" fmla="*/ 527787 w 606573"/>
                <a:gd name="connsiteY116" fmla="*/ 168606 h 433836"/>
                <a:gd name="connsiteX117" fmla="*/ 545495 w 606573"/>
                <a:gd name="connsiteY117" fmla="*/ 179017 h 433836"/>
                <a:gd name="connsiteX118" fmla="*/ 576934 w 606573"/>
                <a:gd name="connsiteY118" fmla="*/ 209053 h 433836"/>
                <a:gd name="connsiteX119" fmla="*/ 597793 w 606573"/>
                <a:gd name="connsiteY119" fmla="*/ 247703 h 433836"/>
                <a:gd name="connsiteX120" fmla="*/ 605521 w 606573"/>
                <a:gd name="connsiteY120" fmla="*/ 292495 h 433836"/>
                <a:gd name="connsiteX121" fmla="*/ 594717 w 606573"/>
                <a:gd name="connsiteY121" fmla="*/ 346874 h 433836"/>
                <a:gd name="connsiteX122" fmla="*/ 565003 w 606573"/>
                <a:gd name="connsiteY122" fmla="*/ 391216 h 433836"/>
                <a:gd name="connsiteX123" fmla="*/ 520133 w 606573"/>
                <a:gd name="connsiteY123" fmla="*/ 421627 h 433836"/>
                <a:gd name="connsiteX124" fmla="*/ 465059 w 606573"/>
                <a:gd name="connsiteY124" fmla="*/ 432862 h 433836"/>
                <a:gd name="connsiteX125" fmla="*/ 138363 w 606573"/>
                <a:gd name="connsiteY125" fmla="*/ 432862 h 433836"/>
                <a:gd name="connsiteX126" fmla="*/ 84714 w 606573"/>
                <a:gd name="connsiteY126" fmla="*/ 421852 h 433836"/>
                <a:gd name="connsiteX127" fmla="*/ 40894 w 606573"/>
                <a:gd name="connsiteY127" fmla="*/ 392265 h 433836"/>
                <a:gd name="connsiteX128" fmla="*/ 11706 w 606573"/>
                <a:gd name="connsiteY128" fmla="*/ 349046 h 433836"/>
                <a:gd name="connsiteX129" fmla="*/ 976 w 606573"/>
                <a:gd name="connsiteY129" fmla="*/ 296090 h 433836"/>
                <a:gd name="connsiteX130" fmla="*/ 21536 w 606573"/>
                <a:gd name="connsiteY130" fmla="*/ 224708 h 433836"/>
                <a:gd name="connsiteX131" fmla="*/ 58227 w 606573"/>
                <a:gd name="connsiteY131" fmla="*/ 185684 h 433836"/>
                <a:gd name="connsiteX132" fmla="*/ 58377 w 606573"/>
                <a:gd name="connsiteY132" fmla="*/ 185534 h 433836"/>
                <a:gd name="connsiteX133" fmla="*/ 58377 w 606573"/>
                <a:gd name="connsiteY133" fmla="*/ 185234 h 433836"/>
                <a:gd name="connsiteX134" fmla="*/ 58302 w 606573"/>
                <a:gd name="connsiteY134" fmla="*/ 178867 h 433836"/>
                <a:gd name="connsiteX135" fmla="*/ 69707 w 606573"/>
                <a:gd name="connsiteY135" fmla="*/ 125387 h 433836"/>
                <a:gd name="connsiteX136" fmla="*/ 99646 w 606573"/>
                <a:gd name="connsiteY136" fmla="*/ 81943 h 433836"/>
                <a:gd name="connsiteX137" fmla="*/ 143390 w 606573"/>
                <a:gd name="connsiteY137" fmla="*/ 52657 h 433836"/>
                <a:gd name="connsiteX138" fmla="*/ 196889 w 606573"/>
                <a:gd name="connsiteY138" fmla="*/ 41796 h 433836"/>
                <a:gd name="connsiteX139" fmla="*/ 201016 w 606573"/>
                <a:gd name="connsiteY139" fmla="*/ 41871 h 433836"/>
                <a:gd name="connsiteX140" fmla="*/ 250838 w 606573"/>
                <a:gd name="connsiteY140" fmla="*/ 52731 h 433836"/>
                <a:gd name="connsiteX141" fmla="*/ 251138 w 606573"/>
                <a:gd name="connsiteY141" fmla="*/ 52881 h 433836"/>
                <a:gd name="connsiteX142" fmla="*/ 251438 w 606573"/>
                <a:gd name="connsiteY142" fmla="*/ 52657 h 433836"/>
                <a:gd name="connsiteX143" fmla="*/ 291956 w 606573"/>
                <a:gd name="connsiteY143" fmla="*/ 20673 h 433836"/>
                <a:gd name="connsiteX144" fmla="*/ 368791 w 606573"/>
                <a:gd name="connsiteY144" fmla="*/ 974 h 433836"/>
                <a:gd name="connsiteX145" fmla="*/ 368752 w 606573"/>
                <a:gd name="connsiteY145" fmla="*/ 423 h 433836"/>
                <a:gd name="connsiteX146" fmla="*/ 291694 w 606573"/>
                <a:gd name="connsiteY146" fmla="*/ 20275 h 433836"/>
                <a:gd name="connsiteX147" fmla="*/ 251027 w 606573"/>
                <a:gd name="connsiteY147" fmla="*/ 52262 h 433836"/>
                <a:gd name="connsiteX148" fmla="*/ 200980 w 606573"/>
                <a:gd name="connsiteY148" fmla="*/ 41400 h 433836"/>
                <a:gd name="connsiteX149" fmla="*/ 196854 w 606573"/>
                <a:gd name="connsiteY149" fmla="*/ 41325 h 433836"/>
                <a:gd name="connsiteX150" fmla="*/ 143206 w 606573"/>
                <a:gd name="connsiteY150" fmla="*/ 52187 h 433836"/>
                <a:gd name="connsiteX151" fmla="*/ 99237 w 606573"/>
                <a:gd name="connsiteY151" fmla="*/ 81553 h 433836"/>
                <a:gd name="connsiteX152" fmla="*/ 69224 w 606573"/>
                <a:gd name="connsiteY152" fmla="*/ 125152 h 433836"/>
                <a:gd name="connsiteX153" fmla="*/ 57744 w 606573"/>
                <a:gd name="connsiteY153" fmla="*/ 178864 h 433836"/>
                <a:gd name="connsiteX154" fmla="*/ 57894 w 606573"/>
                <a:gd name="connsiteY154" fmla="*/ 185232 h 433836"/>
                <a:gd name="connsiteX155" fmla="*/ 21054 w 606573"/>
                <a:gd name="connsiteY155" fmla="*/ 224411 h 433836"/>
                <a:gd name="connsiteX156" fmla="*/ 495 w 606573"/>
                <a:gd name="connsiteY156" fmla="*/ 296102 h 433836"/>
                <a:gd name="connsiteX157" fmla="*/ 11225 w 606573"/>
                <a:gd name="connsiteY157" fmla="*/ 349290 h 433836"/>
                <a:gd name="connsiteX158" fmla="*/ 40487 w 606573"/>
                <a:gd name="connsiteY158" fmla="*/ 392590 h 433836"/>
                <a:gd name="connsiteX159" fmla="*/ 84456 w 606573"/>
                <a:gd name="connsiteY159" fmla="*/ 422405 h 433836"/>
                <a:gd name="connsiteX160" fmla="*/ 138329 w 606573"/>
                <a:gd name="connsiteY160" fmla="*/ 433342 h 433836"/>
                <a:gd name="connsiteX161" fmla="*/ 465018 w 606573"/>
                <a:gd name="connsiteY161" fmla="*/ 433342 h 433836"/>
                <a:gd name="connsiteX162" fmla="*/ 520241 w 606573"/>
                <a:gd name="connsiteY162" fmla="*/ 422105 h 433836"/>
                <a:gd name="connsiteX163" fmla="*/ 565261 w 606573"/>
                <a:gd name="connsiteY163" fmla="*/ 391541 h 433836"/>
                <a:gd name="connsiteX164" fmla="*/ 595198 w 606573"/>
                <a:gd name="connsiteY164" fmla="*/ 347118 h 433836"/>
                <a:gd name="connsiteX165" fmla="*/ 606003 w 606573"/>
                <a:gd name="connsiteY165" fmla="*/ 292507 h 433836"/>
                <a:gd name="connsiteX166" fmla="*/ 598200 w 606573"/>
                <a:gd name="connsiteY166" fmla="*/ 247559 h 433836"/>
                <a:gd name="connsiteX167" fmla="*/ 577266 w 606573"/>
                <a:gd name="connsiteY167" fmla="*/ 208755 h 433836"/>
                <a:gd name="connsiteX168" fmla="*/ 545752 w 606573"/>
                <a:gd name="connsiteY168" fmla="*/ 178640 h 433836"/>
                <a:gd name="connsiteX169" fmla="*/ 527970 w 606573"/>
                <a:gd name="connsiteY169" fmla="*/ 168152 h 433836"/>
                <a:gd name="connsiteX170" fmla="*/ 528195 w 606573"/>
                <a:gd name="connsiteY170" fmla="*/ 159687 h 433836"/>
                <a:gd name="connsiteX171" fmla="*/ 515664 w 606573"/>
                <a:gd name="connsiteY171" fmla="*/ 97659 h 433836"/>
                <a:gd name="connsiteX172" fmla="*/ 481525 w 606573"/>
                <a:gd name="connsiteY172" fmla="*/ 47093 h 433836"/>
                <a:gd name="connsiteX173" fmla="*/ 430803 w 606573"/>
                <a:gd name="connsiteY173" fmla="*/ 13008 h 433836"/>
                <a:gd name="connsiteX174" fmla="*/ 368752 w 606573"/>
                <a:gd name="connsiteY174" fmla="*/ 423 h 433836"/>
                <a:gd name="connsiteX175" fmla="*/ 368791 w 606573"/>
                <a:gd name="connsiteY175" fmla="*/ 0 h 433836"/>
                <a:gd name="connsiteX176" fmla="*/ 431069 w 606573"/>
                <a:gd name="connsiteY176" fmla="*/ 12509 h 433836"/>
                <a:gd name="connsiteX177" fmla="*/ 481866 w 606573"/>
                <a:gd name="connsiteY177" fmla="*/ 46739 h 433836"/>
                <a:gd name="connsiteX178" fmla="*/ 516157 w 606573"/>
                <a:gd name="connsiteY178" fmla="*/ 97523 h 433836"/>
                <a:gd name="connsiteX179" fmla="*/ 528762 w 606573"/>
                <a:gd name="connsiteY179" fmla="*/ 159692 h 433836"/>
                <a:gd name="connsiteX180" fmla="*/ 528537 w 606573"/>
                <a:gd name="connsiteY180" fmla="*/ 167857 h 433836"/>
                <a:gd name="connsiteX181" fmla="*/ 546020 w 606573"/>
                <a:gd name="connsiteY181" fmla="*/ 178193 h 433836"/>
                <a:gd name="connsiteX182" fmla="*/ 577759 w 606573"/>
                <a:gd name="connsiteY182" fmla="*/ 208454 h 433836"/>
                <a:gd name="connsiteX183" fmla="*/ 598769 w 606573"/>
                <a:gd name="connsiteY183" fmla="*/ 247403 h 433836"/>
                <a:gd name="connsiteX184" fmla="*/ 606572 w 606573"/>
                <a:gd name="connsiteY184" fmla="*/ 292495 h 433836"/>
                <a:gd name="connsiteX185" fmla="*/ 595692 w 606573"/>
                <a:gd name="connsiteY185" fmla="*/ 347249 h 433836"/>
                <a:gd name="connsiteX186" fmla="*/ 565679 w 606573"/>
                <a:gd name="connsiteY186" fmla="*/ 391891 h 433836"/>
                <a:gd name="connsiteX187" fmla="*/ 520509 w 606573"/>
                <a:gd name="connsiteY187" fmla="*/ 422526 h 433836"/>
                <a:gd name="connsiteX188" fmla="*/ 465059 w 606573"/>
                <a:gd name="connsiteY188" fmla="*/ 433836 h 433836"/>
                <a:gd name="connsiteX189" fmla="*/ 138363 w 606573"/>
                <a:gd name="connsiteY189" fmla="*/ 433836 h 433836"/>
                <a:gd name="connsiteX190" fmla="*/ 84264 w 606573"/>
                <a:gd name="connsiteY190" fmla="*/ 422825 h 433836"/>
                <a:gd name="connsiteX191" fmla="*/ 40144 w 606573"/>
                <a:gd name="connsiteY191" fmla="*/ 392939 h 433836"/>
                <a:gd name="connsiteX192" fmla="*/ 10806 w 606573"/>
                <a:gd name="connsiteY192" fmla="*/ 349496 h 433836"/>
                <a:gd name="connsiteX193" fmla="*/ 1 w 606573"/>
                <a:gd name="connsiteY193" fmla="*/ 296090 h 433836"/>
                <a:gd name="connsiteX194" fmla="*/ 20710 w 606573"/>
                <a:gd name="connsiteY194" fmla="*/ 224184 h 433836"/>
                <a:gd name="connsiteX195" fmla="*/ 57402 w 606573"/>
                <a:gd name="connsiteY195" fmla="*/ 185010 h 433836"/>
                <a:gd name="connsiteX196" fmla="*/ 57327 w 606573"/>
                <a:gd name="connsiteY196" fmla="*/ 178867 h 433836"/>
                <a:gd name="connsiteX197" fmla="*/ 68807 w 606573"/>
                <a:gd name="connsiteY197" fmla="*/ 125012 h 433836"/>
                <a:gd name="connsiteX198" fmla="*/ 98895 w 606573"/>
                <a:gd name="connsiteY198" fmla="*/ 81194 h 433836"/>
                <a:gd name="connsiteX199" fmla="*/ 143015 w 606573"/>
                <a:gd name="connsiteY199" fmla="*/ 51758 h 433836"/>
                <a:gd name="connsiteX200" fmla="*/ 196889 w 606573"/>
                <a:gd name="connsiteY200" fmla="*/ 40822 h 433836"/>
                <a:gd name="connsiteX201" fmla="*/ 201016 w 606573"/>
                <a:gd name="connsiteY201" fmla="*/ 40897 h 433836"/>
                <a:gd name="connsiteX202" fmla="*/ 250913 w 606573"/>
                <a:gd name="connsiteY202" fmla="*/ 51683 h 433836"/>
                <a:gd name="connsiteX203" fmla="*/ 291431 w 606573"/>
                <a:gd name="connsiteY203" fmla="*/ 19849 h 433836"/>
                <a:gd name="connsiteX204" fmla="*/ 368791 w 606573"/>
                <a:gd name="connsiteY204" fmla="*/ 0 h 433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Lst>
              <a:rect l="l" t="t" r="r" b="b"/>
              <a:pathLst>
                <a:path w="606573" h="433836">
                  <a:moveTo>
                    <a:pt x="392255" y="160452"/>
                  </a:moveTo>
                  <a:cubicBezTo>
                    <a:pt x="397807" y="160452"/>
                    <a:pt x="403058" y="162624"/>
                    <a:pt x="407034" y="166594"/>
                  </a:cubicBezTo>
                  <a:cubicBezTo>
                    <a:pt x="415212" y="174685"/>
                    <a:pt x="415212" y="187943"/>
                    <a:pt x="407034" y="196109"/>
                  </a:cubicBezTo>
                  <a:lnTo>
                    <a:pt x="277772" y="325177"/>
                  </a:lnTo>
                  <a:cubicBezTo>
                    <a:pt x="273795" y="329147"/>
                    <a:pt x="268544" y="331319"/>
                    <a:pt x="262992" y="331319"/>
                  </a:cubicBezTo>
                  <a:cubicBezTo>
                    <a:pt x="257366" y="331319"/>
                    <a:pt x="252114" y="329147"/>
                    <a:pt x="248138" y="325177"/>
                  </a:cubicBezTo>
                  <a:lnTo>
                    <a:pt x="189096" y="266223"/>
                  </a:lnTo>
                  <a:cubicBezTo>
                    <a:pt x="180993" y="258133"/>
                    <a:pt x="180993" y="244874"/>
                    <a:pt x="189096" y="236709"/>
                  </a:cubicBezTo>
                  <a:cubicBezTo>
                    <a:pt x="193072" y="232739"/>
                    <a:pt x="198323" y="230567"/>
                    <a:pt x="203950" y="230567"/>
                  </a:cubicBezTo>
                  <a:cubicBezTo>
                    <a:pt x="209502" y="230567"/>
                    <a:pt x="214753" y="232739"/>
                    <a:pt x="218729" y="236709"/>
                  </a:cubicBezTo>
                  <a:lnTo>
                    <a:pt x="262992" y="280905"/>
                  </a:lnTo>
                  <a:lnTo>
                    <a:pt x="377476" y="166594"/>
                  </a:lnTo>
                  <a:cubicBezTo>
                    <a:pt x="381377" y="162624"/>
                    <a:pt x="386628" y="160452"/>
                    <a:pt x="392255" y="160452"/>
                  </a:cubicBezTo>
                  <a:close/>
                  <a:moveTo>
                    <a:pt x="392252" y="159881"/>
                  </a:moveTo>
                  <a:cubicBezTo>
                    <a:pt x="386764" y="159881"/>
                    <a:pt x="381286" y="161979"/>
                    <a:pt x="377121" y="166174"/>
                  </a:cubicBezTo>
                  <a:lnTo>
                    <a:pt x="262983" y="280111"/>
                  </a:lnTo>
                  <a:lnTo>
                    <a:pt x="219084" y="236289"/>
                  </a:lnTo>
                  <a:cubicBezTo>
                    <a:pt x="210679" y="227974"/>
                    <a:pt x="197096" y="227974"/>
                    <a:pt x="188767" y="236289"/>
                  </a:cubicBezTo>
                  <a:cubicBezTo>
                    <a:pt x="180362" y="244679"/>
                    <a:pt x="180362" y="258237"/>
                    <a:pt x="188767" y="266552"/>
                  </a:cubicBezTo>
                  <a:lnTo>
                    <a:pt x="247825" y="325506"/>
                  </a:lnTo>
                  <a:cubicBezTo>
                    <a:pt x="251952" y="329701"/>
                    <a:pt x="257505" y="331798"/>
                    <a:pt x="262983" y="331798"/>
                  </a:cubicBezTo>
                  <a:cubicBezTo>
                    <a:pt x="268461" y="331798"/>
                    <a:pt x="273939" y="329701"/>
                    <a:pt x="278141" y="325506"/>
                  </a:cubicBezTo>
                  <a:lnTo>
                    <a:pt x="407438" y="196437"/>
                  </a:lnTo>
                  <a:cubicBezTo>
                    <a:pt x="415768" y="188047"/>
                    <a:pt x="415768" y="174489"/>
                    <a:pt x="407438" y="166174"/>
                  </a:cubicBezTo>
                  <a:cubicBezTo>
                    <a:pt x="403236" y="161979"/>
                    <a:pt x="397739" y="159881"/>
                    <a:pt x="392252" y="159881"/>
                  </a:cubicBezTo>
                  <a:close/>
                  <a:moveTo>
                    <a:pt x="392255" y="159478"/>
                  </a:moveTo>
                  <a:cubicBezTo>
                    <a:pt x="398107" y="159478"/>
                    <a:pt x="403583" y="161725"/>
                    <a:pt x="407785" y="165845"/>
                  </a:cubicBezTo>
                  <a:cubicBezTo>
                    <a:pt x="416262" y="174385"/>
                    <a:pt x="416262" y="188318"/>
                    <a:pt x="407785" y="196858"/>
                  </a:cubicBezTo>
                  <a:lnTo>
                    <a:pt x="278447" y="325926"/>
                  </a:lnTo>
                  <a:cubicBezTo>
                    <a:pt x="274321" y="330046"/>
                    <a:pt x="268844" y="332293"/>
                    <a:pt x="262992" y="332293"/>
                  </a:cubicBezTo>
                  <a:cubicBezTo>
                    <a:pt x="257141" y="332293"/>
                    <a:pt x="251589" y="330046"/>
                    <a:pt x="247463" y="325926"/>
                  </a:cubicBezTo>
                  <a:lnTo>
                    <a:pt x="188420" y="266972"/>
                  </a:lnTo>
                  <a:cubicBezTo>
                    <a:pt x="179868" y="258433"/>
                    <a:pt x="179868" y="244500"/>
                    <a:pt x="188420" y="235960"/>
                  </a:cubicBezTo>
                  <a:cubicBezTo>
                    <a:pt x="192547" y="231840"/>
                    <a:pt x="198098" y="229593"/>
                    <a:pt x="203950" y="229593"/>
                  </a:cubicBezTo>
                  <a:cubicBezTo>
                    <a:pt x="209802" y="229593"/>
                    <a:pt x="215278" y="231840"/>
                    <a:pt x="219405" y="235960"/>
                  </a:cubicBezTo>
                  <a:lnTo>
                    <a:pt x="262992" y="279482"/>
                  </a:lnTo>
                  <a:lnTo>
                    <a:pt x="376725" y="165845"/>
                  </a:lnTo>
                  <a:cubicBezTo>
                    <a:pt x="380852" y="161725"/>
                    <a:pt x="386403" y="159478"/>
                    <a:pt x="392255" y="159478"/>
                  </a:cubicBezTo>
                  <a:close/>
                  <a:moveTo>
                    <a:pt x="368791" y="43743"/>
                  </a:moveTo>
                  <a:cubicBezTo>
                    <a:pt x="329473" y="43743"/>
                    <a:pt x="293082" y="63368"/>
                    <a:pt x="271547" y="96250"/>
                  </a:cubicBezTo>
                  <a:cubicBezTo>
                    <a:pt x="268696" y="100594"/>
                    <a:pt x="263819" y="103216"/>
                    <a:pt x="258567" y="103216"/>
                  </a:cubicBezTo>
                  <a:cubicBezTo>
                    <a:pt x="255415" y="103216"/>
                    <a:pt x="252339" y="102242"/>
                    <a:pt x="249713" y="100519"/>
                  </a:cubicBezTo>
                  <a:cubicBezTo>
                    <a:pt x="234856" y="90632"/>
                    <a:pt x="217598" y="85164"/>
                    <a:pt x="199740" y="84640"/>
                  </a:cubicBezTo>
                  <a:cubicBezTo>
                    <a:pt x="198765" y="84640"/>
                    <a:pt x="197864" y="84640"/>
                    <a:pt x="196889" y="84640"/>
                  </a:cubicBezTo>
                  <a:cubicBezTo>
                    <a:pt x="171753" y="84640"/>
                    <a:pt x="147892" y="94452"/>
                    <a:pt x="129734" y="112354"/>
                  </a:cubicBezTo>
                  <a:cubicBezTo>
                    <a:pt x="111501" y="130331"/>
                    <a:pt x="101371" y="154075"/>
                    <a:pt x="101146" y="179242"/>
                  </a:cubicBezTo>
                  <a:cubicBezTo>
                    <a:pt x="101146" y="185234"/>
                    <a:pt x="101596" y="191152"/>
                    <a:pt x="102647" y="196994"/>
                  </a:cubicBezTo>
                  <a:cubicBezTo>
                    <a:pt x="103847" y="203735"/>
                    <a:pt x="100471" y="210401"/>
                    <a:pt x="94318" y="213622"/>
                  </a:cubicBezTo>
                  <a:cubicBezTo>
                    <a:pt x="63329" y="229726"/>
                    <a:pt x="43971" y="261410"/>
                    <a:pt x="43896" y="296240"/>
                  </a:cubicBezTo>
                  <a:cubicBezTo>
                    <a:pt x="43746" y="320883"/>
                    <a:pt x="53500" y="344252"/>
                    <a:pt x="71208" y="362079"/>
                  </a:cubicBezTo>
                  <a:cubicBezTo>
                    <a:pt x="89216" y="380131"/>
                    <a:pt x="113077" y="390093"/>
                    <a:pt x="138363" y="390093"/>
                  </a:cubicBezTo>
                  <a:lnTo>
                    <a:pt x="465059" y="390093"/>
                  </a:lnTo>
                  <a:cubicBezTo>
                    <a:pt x="491245" y="390093"/>
                    <a:pt x="515931" y="379756"/>
                    <a:pt x="534540" y="361031"/>
                  </a:cubicBezTo>
                  <a:cubicBezTo>
                    <a:pt x="552848" y="342605"/>
                    <a:pt x="562827" y="318411"/>
                    <a:pt x="562677" y="292794"/>
                  </a:cubicBezTo>
                  <a:cubicBezTo>
                    <a:pt x="562527" y="271747"/>
                    <a:pt x="555699" y="251748"/>
                    <a:pt x="542869" y="234970"/>
                  </a:cubicBezTo>
                  <a:cubicBezTo>
                    <a:pt x="530488" y="218791"/>
                    <a:pt x="512930" y="206731"/>
                    <a:pt x="493496" y="200964"/>
                  </a:cubicBezTo>
                  <a:cubicBezTo>
                    <a:pt x="485768" y="198717"/>
                    <a:pt x="480966" y="190702"/>
                    <a:pt x="482617" y="182837"/>
                  </a:cubicBezTo>
                  <a:cubicBezTo>
                    <a:pt x="484117" y="175197"/>
                    <a:pt x="484943" y="167482"/>
                    <a:pt x="484943" y="159692"/>
                  </a:cubicBezTo>
                  <a:cubicBezTo>
                    <a:pt x="484943" y="95800"/>
                    <a:pt x="432794" y="43743"/>
                    <a:pt x="368791" y="43743"/>
                  </a:cubicBezTo>
                  <a:close/>
                  <a:moveTo>
                    <a:pt x="368752" y="43198"/>
                  </a:moveTo>
                  <a:cubicBezTo>
                    <a:pt x="433129" y="43198"/>
                    <a:pt x="485352" y="95337"/>
                    <a:pt x="485352" y="159687"/>
                  </a:cubicBezTo>
                  <a:cubicBezTo>
                    <a:pt x="485352" y="167628"/>
                    <a:pt x="484526" y="175418"/>
                    <a:pt x="483026" y="182910"/>
                  </a:cubicBezTo>
                  <a:cubicBezTo>
                    <a:pt x="481450" y="190626"/>
                    <a:pt x="486027" y="198267"/>
                    <a:pt x="493605" y="200514"/>
                  </a:cubicBezTo>
                  <a:cubicBezTo>
                    <a:pt x="513601" y="206432"/>
                    <a:pt x="530896" y="218587"/>
                    <a:pt x="543239" y="234721"/>
                  </a:cubicBezTo>
                  <a:lnTo>
                    <a:pt x="544806" y="237624"/>
                  </a:lnTo>
                  <a:lnTo>
                    <a:pt x="562649" y="289854"/>
                  </a:lnTo>
                  <a:lnTo>
                    <a:pt x="563160" y="292806"/>
                  </a:lnTo>
                  <a:cubicBezTo>
                    <a:pt x="563535" y="346593"/>
                    <a:pt x="518891" y="390567"/>
                    <a:pt x="465018" y="390567"/>
                  </a:cubicBezTo>
                  <a:lnTo>
                    <a:pt x="138329" y="390567"/>
                  </a:lnTo>
                  <a:cubicBezTo>
                    <a:pt x="86407" y="390567"/>
                    <a:pt x="43113" y="348092"/>
                    <a:pt x="43338" y="296252"/>
                  </a:cubicBezTo>
                  <a:cubicBezTo>
                    <a:pt x="43488" y="260144"/>
                    <a:pt x="63972" y="228831"/>
                    <a:pt x="94060" y="213174"/>
                  </a:cubicBezTo>
                  <a:cubicBezTo>
                    <a:pt x="99912" y="210103"/>
                    <a:pt x="103289" y="203586"/>
                    <a:pt x="102163" y="197068"/>
                  </a:cubicBezTo>
                  <a:cubicBezTo>
                    <a:pt x="101113" y="191300"/>
                    <a:pt x="100588" y="185307"/>
                    <a:pt x="100663" y="179239"/>
                  </a:cubicBezTo>
                  <a:cubicBezTo>
                    <a:pt x="101113" y="126800"/>
                    <a:pt x="144631" y="84100"/>
                    <a:pt x="196854" y="84100"/>
                  </a:cubicBezTo>
                  <a:cubicBezTo>
                    <a:pt x="197829" y="84100"/>
                    <a:pt x="198729" y="84100"/>
                    <a:pt x="199705" y="84100"/>
                  </a:cubicBezTo>
                  <a:cubicBezTo>
                    <a:pt x="218238" y="84700"/>
                    <a:pt x="235495" y="90468"/>
                    <a:pt x="249976" y="100057"/>
                  </a:cubicBezTo>
                  <a:cubicBezTo>
                    <a:pt x="252602" y="101854"/>
                    <a:pt x="255604" y="102678"/>
                    <a:pt x="258530" y="102678"/>
                  </a:cubicBezTo>
                  <a:cubicBezTo>
                    <a:pt x="263407" y="102678"/>
                    <a:pt x="268209" y="100356"/>
                    <a:pt x="271060" y="95936"/>
                  </a:cubicBezTo>
                  <a:cubicBezTo>
                    <a:pt x="281490" y="80092"/>
                    <a:pt x="295689" y="66908"/>
                    <a:pt x="312393" y="57684"/>
                  </a:cubicBezTo>
                  <a:lnTo>
                    <a:pt x="317254" y="55742"/>
                  </a:lnTo>
                  <a:lnTo>
                    <a:pt x="365369" y="43631"/>
                  </a:lnTo>
                  <a:close/>
                  <a:moveTo>
                    <a:pt x="368791" y="42769"/>
                  </a:moveTo>
                  <a:lnTo>
                    <a:pt x="365369" y="43631"/>
                  </a:lnTo>
                  <a:lnTo>
                    <a:pt x="339169" y="46982"/>
                  </a:lnTo>
                  <a:lnTo>
                    <a:pt x="317254" y="55742"/>
                  </a:lnTo>
                  <a:lnTo>
                    <a:pt x="313032" y="56804"/>
                  </a:lnTo>
                  <a:cubicBezTo>
                    <a:pt x="296196" y="65896"/>
                    <a:pt x="281602" y="79135"/>
                    <a:pt x="270722" y="95726"/>
                  </a:cubicBezTo>
                  <a:cubicBezTo>
                    <a:pt x="268021" y="99770"/>
                    <a:pt x="263519" y="102242"/>
                    <a:pt x="258567" y="102242"/>
                  </a:cubicBezTo>
                  <a:cubicBezTo>
                    <a:pt x="255640" y="102242"/>
                    <a:pt x="252714" y="101343"/>
                    <a:pt x="250238" y="99695"/>
                  </a:cubicBezTo>
                  <a:cubicBezTo>
                    <a:pt x="235231" y="89733"/>
                    <a:pt x="217823" y="84191"/>
                    <a:pt x="199740" y="83666"/>
                  </a:cubicBezTo>
                  <a:cubicBezTo>
                    <a:pt x="198840" y="83591"/>
                    <a:pt x="197864" y="83591"/>
                    <a:pt x="196889" y="83591"/>
                  </a:cubicBezTo>
                  <a:cubicBezTo>
                    <a:pt x="171453" y="83591"/>
                    <a:pt x="147367" y="93553"/>
                    <a:pt x="129059" y="111680"/>
                  </a:cubicBezTo>
                  <a:cubicBezTo>
                    <a:pt x="110675" y="129806"/>
                    <a:pt x="100396" y="153775"/>
                    <a:pt x="100171" y="179242"/>
                  </a:cubicBezTo>
                  <a:cubicBezTo>
                    <a:pt x="100096" y="185234"/>
                    <a:pt x="100621" y="191301"/>
                    <a:pt x="101671" y="197144"/>
                  </a:cubicBezTo>
                  <a:cubicBezTo>
                    <a:pt x="102797" y="203436"/>
                    <a:pt x="99646" y="209727"/>
                    <a:pt x="93868" y="212723"/>
                  </a:cubicBezTo>
                  <a:cubicBezTo>
                    <a:pt x="62504" y="229052"/>
                    <a:pt x="42995" y="261036"/>
                    <a:pt x="42845" y="296240"/>
                  </a:cubicBezTo>
                  <a:cubicBezTo>
                    <a:pt x="42770" y="321182"/>
                    <a:pt x="52600" y="344777"/>
                    <a:pt x="70533" y="362753"/>
                  </a:cubicBezTo>
                  <a:cubicBezTo>
                    <a:pt x="88766" y="381030"/>
                    <a:pt x="112851" y="391067"/>
                    <a:pt x="138363" y="391067"/>
                  </a:cubicBezTo>
                  <a:lnTo>
                    <a:pt x="465059" y="391067"/>
                  </a:lnTo>
                  <a:cubicBezTo>
                    <a:pt x="491546" y="391067"/>
                    <a:pt x="516457" y="380655"/>
                    <a:pt x="535290" y="361780"/>
                  </a:cubicBezTo>
                  <a:cubicBezTo>
                    <a:pt x="553748" y="343129"/>
                    <a:pt x="563878" y="318636"/>
                    <a:pt x="563653" y="292794"/>
                  </a:cubicBezTo>
                  <a:lnTo>
                    <a:pt x="562649" y="289854"/>
                  </a:lnTo>
                  <a:lnTo>
                    <a:pt x="557758" y="261625"/>
                  </a:lnTo>
                  <a:lnTo>
                    <a:pt x="544806" y="237624"/>
                  </a:lnTo>
                  <a:lnTo>
                    <a:pt x="543694" y="234370"/>
                  </a:lnTo>
                  <a:cubicBezTo>
                    <a:pt x="531163" y="218042"/>
                    <a:pt x="513455" y="205832"/>
                    <a:pt x="493797" y="199990"/>
                  </a:cubicBezTo>
                  <a:cubicBezTo>
                    <a:pt x="486518" y="197893"/>
                    <a:pt x="482091" y="190402"/>
                    <a:pt x="483592" y="182987"/>
                  </a:cubicBezTo>
                  <a:cubicBezTo>
                    <a:pt x="485093" y="175347"/>
                    <a:pt x="485918" y="167557"/>
                    <a:pt x="485918" y="159692"/>
                  </a:cubicBezTo>
                  <a:cubicBezTo>
                    <a:pt x="485918" y="95201"/>
                    <a:pt x="433395" y="42769"/>
                    <a:pt x="368791" y="42769"/>
                  </a:cubicBezTo>
                  <a:close/>
                  <a:moveTo>
                    <a:pt x="368791" y="974"/>
                  </a:moveTo>
                  <a:cubicBezTo>
                    <a:pt x="390175" y="974"/>
                    <a:pt x="411035" y="5168"/>
                    <a:pt x="430693" y="13482"/>
                  </a:cubicBezTo>
                  <a:cubicBezTo>
                    <a:pt x="449602" y="21422"/>
                    <a:pt x="466634" y="32882"/>
                    <a:pt x="481191" y="47488"/>
                  </a:cubicBezTo>
                  <a:cubicBezTo>
                    <a:pt x="495823" y="62019"/>
                    <a:pt x="507228" y="79022"/>
                    <a:pt x="515256" y="97898"/>
                  </a:cubicBezTo>
                  <a:cubicBezTo>
                    <a:pt x="523585" y="117522"/>
                    <a:pt x="527787" y="138270"/>
                    <a:pt x="527787" y="159692"/>
                  </a:cubicBezTo>
                  <a:cubicBezTo>
                    <a:pt x="527787" y="162539"/>
                    <a:pt x="527712" y="165385"/>
                    <a:pt x="527562" y="168156"/>
                  </a:cubicBezTo>
                  <a:lnTo>
                    <a:pt x="527562" y="168456"/>
                  </a:lnTo>
                  <a:lnTo>
                    <a:pt x="527787" y="168606"/>
                  </a:lnTo>
                  <a:cubicBezTo>
                    <a:pt x="533939" y="171602"/>
                    <a:pt x="539867" y="175122"/>
                    <a:pt x="545495" y="179017"/>
                  </a:cubicBezTo>
                  <a:cubicBezTo>
                    <a:pt x="557500" y="187331"/>
                    <a:pt x="568080" y="197443"/>
                    <a:pt x="576934" y="209053"/>
                  </a:cubicBezTo>
                  <a:cubicBezTo>
                    <a:pt x="585938" y="220813"/>
                    <a:pt x="592991" y="233771"/>
                    <a:pt x="597793" y="247703"/>
                  </a:cubicBezTo>
                  <a:cubicBezTo>
                    <a:pt x="602820" y="262084"/>
                    <a:pt x="605446" y="277140"/>
                    <a:pt x="605521" y="292495"/>
                  </a:cubicBezTo>
                  <a:cubicBezTo>
                    <a:pt x="605672" y="311295"/>
                    <a:pt x="602070" y="329572"/>
                    <a:pt x="594717" y="346874"/>
                  </a:cubicBezTo>
                  <a:cubicBezTo>
                    <a:pt x="587739" y="363428"/>
                    <a:pt x="577759" y="378333"/>
                    <a:pt x="565003" y="391216"/>
                  </a:cubicBezTo>
                  <a:cubicBezTo>
                    <a:pt x="552023" y="404175"/>
                    <a:pt x="536941" y="414436"/>
                    <a:pt x="520133" y="421627"/>
                  </a:cubicBezTo>
                  <a:cubicBezTo>
                    <a:pt x="502575" y="429042"/>
                    <a:pt x="484117" y="432862"/>
                    <a:pt x="465059" y="432862"/>
                  </a:cubicBezTo>
                  <a:lnTo>
                    <a:pt x="138363" y="432862"/>
                  </a:lnTo>
                  <a:cubicBezTo>
                    <a:pt x="119830" y="432862"/>
                    <a:pt x="101746" y="429192"/>
                    <a:pt x="84714" y="421852"/>
                  </a:cubicBezTo>
                  <a:cubicBezTo>
                    <a:pt x="68282" y="414886"/>
                    <a:pt x="53500" y="404924"/>
                    <a:pt x="40894" y="392265"/>
                  </a:cubicBezTo>
                  <a:cubicBezTo>
                    <a:pt x="28364" y="379756"/>
                    <a:pt x="18534" y="365225"/>
                    <a:pt x="11706" y="349046"/>
                  </a:cubicBezTo>
                  <a:cubicBezTo>
                    <a:pt x="4503" y="332193"/>
                    <a:pt x="901" y="314366"/>
                    <a:pt x="976" y="296090"/>
                  </a:cubicBezTo>
                  <a:cubicBezTo>
                    <a:pt x="1127" y="270773"/>
                    <a:pt x="8180" y="246055"/>
                    <a:pt x="21536" y="224708"/>
                  </a:cubicBezTo>
                  <a:cubicBezTo>
                    <a:pt x="31140" y="209353"/>
                    <a:pt x="43445" y="196170"/>
                    <a:pt x="58227" y="185684"/>
                  </a:cubicBezTo>
                  <a:lnTo>
                    <a:pt x="58377" y="185534"/>
                  </a:lnTo>
                  <a:lnTo>
                    <a:pt x="58377" y="185234"/>
                  </a:lnTo>
                  <a:cubicBezTo>
                    <a:pt x="58302" y="183137"/>
                    <a:pt x="58302" y="181040"/>
                    <a:pt x="58302" y="178867"/>
                  </a:cubicBezTo>
                  <a:cubicBezTo>
                    <a:pt x="58452" y="160367"/>
                    <a:pt x="62279" y="142390"/>
                    <a:pt x="69707" y="125387"/>
                  </a:cubicBezTo>
                  <a:cubicBezTo>
                    <a:pt x="76835" y="109133"/>
                    <a:pt x="86890" y="94527"/>
                    <a:pt x="99646" y="81943"/>
                  </a:cubicBezTo>
                  <a:cubicBezTo>
                    <a:pt x="112326" y="69435"/>
                    <a:pt x="127033" y="59548"/>
                    <a:pt x="143390" y="52657"/>
                  </a:cubicBezTo>
                  <a:cubicBezTo>
                    <a:pt x="160423" y="45466"/>
                    <a:pt x="178431" y="41796"/>
                    <a:pt x="196889" y="41796"/>
                  </a:cubicBezTo>
                  <a:cubicBezTo>
                    <a:pt x="198315" y="41796"/>
                    <a:pt x="199665" y="41871"/>
                    <a:pt x="201016" y="41871"/>
                  </a:cubicBezTo>
                  <a:cubicBezTo>
                    <a:pt x="218274" y="42395"/>
                    <a:pt x="235006" y="46065"/>
                    <a:pt x="250838" y="52731"/>
                  </a:cubicBezTo>
                  <a:lnTo>
                    <a:pt x="251138" y="52881"/>
                  </a:lnTo>
                  <a:lnTo>
                    <a:pt x="251438" y="52657"/>
                  </a:lnTo>
                  <a:cubicBezTo>
                    <a:pt x="263144" y="39773"/>
                    <a:pt x="276800" y="29062"/>
                    <a:pt x="291956" y="20673"/>
                  </a:cubicBezTo>
                  <a:cubicBezTo>
                    <a:pt x="315367" y="7790"/>
                    <a:pt x="341929" y="974"/>
                    <a:pt x="368791" y="974"/>
                  </a:cubicBezTo>
                  <a:close/>
                  <a:moveTo>
                    <a:pt x="368752" y="423"/>
                  </a:moveTo>
                  <a:cubicBezTo>
                    <a:pt x="341740" y="423"/>
                    <a:pt x="315104" y="7315"/>
                    <a:pt x="291694" y="20275"/>
                  </a:cubicBezTo>
                  <a:cubicBezTo>
                    <a:pt x="276463" y="28590"/>
                    <a:pt x="262732" y="39527"/>
                    <a:pt x="251027" y="52262"/>
                  </a:cubicBezTo>
                  <a:cubicBezTo>
                    <a:pt x="235195" y="45595"/>
                    <a:pt x="218313" y="41850"/>
                    <a:pt x="200980" y="41400"/>
                  </a:cubicBezTo>
                  <a:cubicBezTo>
                    <a:pt x="199630" y="41325"/>
                    <a:pt x="198279" y="41325"/>
                    <a:pt x="196854" y="41325"/>
                  </a:cubicBezTo>
                  <a:cubicBezTo>
                    <a:pt x="178321" y="41325"/>
                    <a:pt x="160313" y="44996"/>
                    <a:pt x="143206" y="52187"/>
                  </a:cubicBezTo>
                  <a:cubicBezTo>
                    <a:pt x="126774" y="59079"/>
                    <a:pt x="111993" y="68968"/>
                    <a:pt x="99237" y="81553"/>
                  </a:cubicBezTo>
                  <a:cubicBezTo>
                    <a:pt x="86482" y="94138"/>
                    <a:pt x="76352" y="108821"/>
                    <a:pt x="69224" y="125152"/>
                  </a:cubicBezTo>
                  <a:cubicBezTo>
                    <a:pt x="61796" y="142232"/>
                    <a:pt x="57970" y="160286"/>
                    <a:pt x="57744" y="178864"/>
                  </a:cubicBezTo>
                  <a:cubicBezTo>
                    <a:pt x="57744" y="181037"/>
                    <a:pt x="57819" y="183134"/>
                    <a:pt x="57894" y="185232"/>
                  </a:cubicBezTo>
                  <a:cubicBezTo>
                    <a:pt x="43188" y="195720"/>
                    <a:pt x="30658" y="209054"/>
                    <a:pt x="21054" y="224411"/>
                  </a:cubicBezTo>
                  <a:cubicBezTo>
                    <a:pt x="7698" y="245911"/>
                    <a:pt x="570" y="270707"/>
                    <a:pt x="495" y="296102"/>
                  </a:cubicBezTo>
                  <a:cubicBezTo>
                    <a:pt x="420" y="314456"/>
                    <a:pt x="4022" y="332360"/>
                    <a:pt x="11225" y="349290"/>
                  </a:cubicBezTo>
                  <a:cubicBezTo>
                    <a:pt x="18128" y="365471"/>
                    <a:pt x="27957" y="380079"/>
                    <a:pt x="40487" y="392590"/>
                  </a:cubicBezTo>
                  <a:cubicBezTo>
                    <a:pt x="53167" y="405325"/>
                    <a:pt x="67949" y="415363"/>
                    <a:pt x="84456" y="422405"/>
                  </a:cubicBezTo>
                  <a:cubicBezTo>
                    <a:pt x="101638" y="429671"/>
                    <a:pt x="119721" y="433342"/>
                    <a:pt x="138329" y="433342"/>
                  </a:cubicBezTo>
                  <a:lnTo>
                    <a:pt x="465018" y="433342"/>
                  </a:lnTo>
                  <a:cubicBezTo>
                    <a:pt x="484151" y="433342"/>
                    <a:pt x="502684" y="429596"/>
                    <a:pt x="520241" y="422105"/>
                  </a:cubicBezTo>
                  <a:cubicBezTo>
                    <a:pt x="537124" y="414914"/>
                    <a:pt x="552280" y="404651"/>
                    <a:pt x="565261" y="391541"/>
                  </a:cubicBezTo>
                  <a:cubicBezTo>
                    <a:pt x="578091" y="378656"/>
                    <a:pt x="588145" y="363673"/>
                    <a:pt x="595198" y="347118"/>
                  </a:cubicBezTo>
                  <a:cubicBezTo>
                    <a:pt x="602476" y="329738"/>
                    <a:pt x="606153" y="311385"/>
                    <a:pt x="606003" y="292507"/>
                  </a:cubicBezTo>
                  <a:cubicBezTo>
                    <a:pt x="605853" y="277150"/>
                    <a:pt x="603302" y="262017"/>
                    <a:pt x="598200" y="247559"/>
                  </a:cubicBezTo>
                  <a:cubicBezTo>
                    <a:pt x="593398" y="233551"/>
                    <a:pt x="586345" y="220516"/>
                    <a:pt x="577266" y="208755"/>
                  </a:cubicBezTo>
                  <a:cubicBezTo>
                    <a:pt x="568412" y="197068"/>
                    <a:pt x="557757" y="186955"/>
                    <a:pt x="545752" y="178640"/>
                  </a:cubicBezTo>
                  <a:cubicBezTo>
                    <a:pt x="540050" y="174669"/>
                    <a:pt x="534122" y="171223"/>
                    <a:pt x="527970" y="168152"/>
                  </a:cubicBezTo>
                  <a:cubicBezTo>
                    <a:pt x="528120" y="165305"/>
                    <a:pt x="528195" y="162534"/>
                    <a:pt x="528195" y="159687"/>
                  </a:cubicBezTo>
                  <a:cubicBezTo>
                    <a:pt x="528195" y="138187"/>
                    <a:pt x="523993" y="117361"/>
                    <a:pt x="515664" y="97659"/>
                  </a:cubicBezTo>
                  <a:cubicBezTo>
                    <a:pt x="507636" y="78706"/>
                    <a:pt x="496156" y="61701"/>
                    <a:pt x="481525" y="47093"/>
                  </a:cubicBezTo>
                  <a:cubicBezTo>
                    <a:pt x="466894" y="32486"/>
                    <a:pt x="449786" y="21024"/>
                    <a:pt x="430803" y="13008"/>
                  </a:cubicBezTo>
                  <a:cubicBezTo>
                    <a:pt x="411145" y="4693"/>
                    <a:pt x="390211" y="423"/>
                    <a:pt x="368752" y="423"/>
                  </a:cubicBezTo>
                  <a:close/>
                  <a:moveTo>
                    <a:pt x="368791" y="0"/>
                  </a:moveTo>
                  <a:cubicBezTo>
                    <a:pt x="390325" y="0"/>
                    <a:pt x="411335" y="4195"/>
                    <a:pt x="431069" y="12509"/>
                  </a:cubicBezTo>
                  <a:cubicBezTo>
                    <a:pt x="450127" y="20598"/>
                    <a:pt x="467235" y="32133"/>
                    <a:pt x="481866" y="46739"/>
                  </a:cubicBezTo>
                  <a:cubicBezTo>
                    <a:pt x="496573" y="61420"/>
                    <a:pt x="508128" y="78498"/>
                    <a:pt x="516157" y="97523"/>
                  </a:cubicBezTo>
                  <a:cubicBezTo>
                    <a:pt x="524560" y="117223"/>
                    <a:pt x="528762" y="138120"/>
                    <a:pt x="528762" y="159692"/>
                  </a:cubicBezTo>
                  <a:cubicBezTo>
                    <a:pt x="528762" y="162389"/>
                    <a:pt x="528687" y="165160"/>
                    <a:pt x="528537" y="167857"/>
                  </a:cubicBezTo>
                  <a:cubicBezTo>
                    <a:pt x="534615" y="170853"/>
                    <a:pt x="540467" y="174373"/>
                    <a:pt x="546020" y="178193"/>
                  </a:cubicBezTo>
                  <a:cubicBezTo>
                    <a:pt x="558175" y="186582"/>
                    <a:pt x="568830" y="196769"/>
                    <a:pt x="577759" y="208454"/>
                  </a:cubicBezTo>
                  <a:cubicBezTo>
                    <a:pt x="586763" y="220289"/>
                    <a:pt x="593891" y="233397"/>
                    <a:pt x="598769" y="247403"/>
                  </a:cubicBezTo>
                  <a:cubicBezTo>
                    <a:pt x="603796" y="261860"/>
                    <a:pt x="606422" y="277065"/>
                    <a:pt x="606572" y="292495"/>
                  </a:cubicBezTo>
                  <a:cubicBezTo>
                    <a:pt x="606647" y="311445"/>
                    <a:pt x="603045" y="329871"/>
                    <a:pt x="595692" y="347249"/>
                  </a:cubicBezTo>
                  <a:cubicBezTo>
                    <a:pt x="588639" y="363952"/>
                    <a:pt x="578584" y="378932"/>
                    <a:pt x="565679" y="391891"/>
                  </a:cubicBezTo>
                  <a:cubicBezTo>
                    <a:pt x="552623" y="404999"/>
                    <a:pt x="537466" y="415335"/>
                    <a:pt x="520509" y="422526"/>
                  </a:cubicBezTo>
                  <a:cubicBezTo>
                    <a:pt x="502876" y="430016"/>
                    <a:pt x="484192" y="433836"/>
                    <a:pt x="465059" y="433836"/>
                  </a:cubicBezTo>
                  <a:lnTo>
                    <a:pt x="138363" y="433836"/>
                  </a:lnTo>
                  <a:cubicBezTo>
                    <a:pt x="119679" y="433836"/>
                    <a:pt x="101521" y="430091"/>
                    <a:pt x="84264" y="422825"/>
                  </a:cubicBezTo>
                  <a:cubicBezTo>
                    <a:pt x="67756" y="415784"/>
                    <a:pt x="52900" y="405748"/>
                    <a:pt x="40144" y="392939"/>
                  </a:cubicBezTo>
                  <a:cubicBezTo>
                    <a:pt x="27538" y="380356"/>
                    <a:pt x="17709" y="365750"/>
                    <a:pt x="10806" y="349496"/>
                  </a:cubicBezTo>
                  <a:cubicBezTo>
                    <a:pt x="3528" y="332493"/>
                    <a:pt x="-74" y="314516"/>
                    <a:pt x="1" y="296090"/>
                  </a:cubicBezTo>
                  <a:cubicBezTo>
                    <a:pt x="76" y="270548"/>
                    <a:pt x="7279" y="245756"/>
                    <a:pt x="20710" y="224184"/>
                  </a:cubicBezTo>
                  <a:cubicBezTo>
                    <a:pt x="30315" y="208754"/>
                    <a:pt x="42620" y="195571"/>
                    <a:pt x="57402" y="185010"/>
                  </a:cubicBezTo>
                  <a:cubicBezTo>
                    <a:pt x="57327" y="182987"/>
                    <a:pt x="57327" y="180890"/>
                    <a:pt x="57327" y="178867"/>
                  </a:cubicBezTo>
                  <a:cubicBezTo>
                    <a:pt x="57477" y="160217"/>
                    <a:pt x="61378" y="142090"/>
                    <a:pt x="68807" y="125012"/>
                  </a:cubicBezTo>
                  <a:cubicBezTo>
                    <a:pt x="75935" y="108609"/>
                    <a:pt x="86064" y="93853"/>
                    <a:pt x="98895" y="81194"/>
                  </a:cubicBezTo>
                  <a:cubicBezTo>
                    <a:pt x="111726" y="68611"/>
                    <a:pt x="126583" y="58649"/>
                    <a:pt x="143015" y="51758"/>
                  </a:cubicBezTo>
                  <a:cubicBezTo>
                    <a:pt x="160198" y="44492"/>
                    <a:pt x="178281" y="40822"/>
                    <a:pt x="196889" y="40822"/>
                  </a:cubicBezTo>
                  <a:cubicBezTo>
                    <a:pt x="198315" y="40822"/>
                    <a:pt x="199665" y="40822"/>
                    <a:pt x="201016" y="40897"/>
                  </a:cubicBezTo>
                  <a:cubicBezTo>
                    <a:pt x="218274" y="41421"/>
                    <a:pt x="235081" y="45016"/>
                    <a:pt x="250913" y="51683"/>
                  </a:cubicBezTo>
                  <a:cubicBezTo>
                    <a:pt x="262693" y="38874"/>
                    <a:pt x="276349" y="28163"/>
                    <a:pt x="291431" y="19849"/>
                  </a:cubicBezTo>
                  <a:cubicBezTo>
                    <a:pt x="314992" y="6816"/>
                    <a:pt x="341704" y="0"/>
                    <a:pt x="368791"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false" vert="horz" wrap="square" lIns="68580" tIns="34291" rIns="68580" bIns="34291" numCol="1" spcCol="0" rtlCol="false" fromWordArt="false" anchor="ctr" anchorCtr="false" forceAA="false" compatLnSpc="true">
              <a:noAutofit/>
            </a:bodyPr>
            <a:lstStyle>
              <a:defPPr>
                <a:defRPr lang="en-US"/>
              </a:defPPr>
              <a:lvl1pPr marL="0" algn="l" defTabSz="457200" rtl="false" eaLnBrk="true" latinLnBrk="false" hangingPunct="true">
                <a:defRPr sz="1800" kern="1200">
                  <a:solidFill>
                    <a:schemeClr val="lt1"/>
                  </a:solidFill>
                  <a:latin typeface="+mn-lt"/>
                  <a:ea typeface="+mn-ea"/>
                  <a:cs typeface="+mn-cs"/>
                </a:defRPr>
              </a:lvl1pPr>
              <a:lvl2pPr marL="457200" algn="l" defTabSz="457200" rtl="false" eaLnBrk="true" latinLnBrk="false" hangingPunct="true">
                <a:defRPr sz="1800" kern="1200">
                  <a:solidFill>
                    <a:schemeClr val="lt1"/>
                  </a:solidFill>
                  <a:latin typeface="+mn-lt"/>
                  <a:ea typeface="+mn-ea"/>
                  <a:cs typeface="+mn-cs"/>
                </a:defRPr>
              </a:lvl2pPr>
              <a:lvl3pPr marL="914400" algn="l" defTabSz="457200" rtl="false" eaLnBrk="true" latinLnBrk="false" hangingPunct="true">
                <a:defRPr sz="1800" kern="1200">
                  <a:solidFill>
                    <a:schemeClr val="lt1"/>
                  </a:solidFill>
                  <a:latin typeface="+mn-lt"/>
                  <a:ea typeface="+mn-ea"/>
                  <a:cs typeface="+mn-cs"/>
                </a:defRPr>
              </a:lvl3pPr>
              <a:lvl4pPr marL="1371600" algn="l" defTabSz="457200" rtl="false" eaLnBrk="true" latinLnBrk="false" hangingPunct="true">
                <a:defRPr sz="1800" kern="1200">
                  <a:solidFill>
                    <a:schemeClr val="lt1"/>
                  </a:solidFill>
                  <a:latin typeface="+mn-lt"/>
                  <a:ea typeface="+mn-ea"/>
                  <a:cs typeface="+mn-cs"/>
                </a:defRPr>
              </a:lvl4pPr>
              <a:lvl5pPr marL="1828800" algn="l" defTabSz="457200" rtl="false" eaLnBrk="true" latinLnBrk="false" hangingPunct="true">
                <a:defRPr sz="1800" kern="1200">
                  <a:solidFill>
                    <a:schemeClr val="lt1"/>
                  </a:solidFill>
                  <a:latin typeface="+mn-lt"/>
                  <a:ea typeface="+mn-ea"/>
                  <a:cs typeface="+mn-cs"/>
                </a:defRPr>
              </a:lvl5pPr>
              <a:lvl6pPr marL="2286000" algn="l" defTabSz="457200" rtl="false" eaLnBrk="true" latinLnBrk="false" hangingPunct="true">
                <a:defRPr sz="1800" kern="1200">
                  <a:solidFill>
                    <a:schemeClr val="lt1"/>
                  </a:solidFill>
                  <a:latin typeface="+mn-lt"/>
                  <a:ea typeface="+mn-ea"/>
                  <a:cs typeface="+mn-cs"/>
                </a:defRPr>
              </a:lvl6pPr>
              <a:lvl7pPr marL="2743200" algn="l" defTabSz="457200" rtl="false" eaLnBrk="true" latinLnBrk="false" hangingPunct="true">
                <a:defRPr sz="1800" kern="1200">
                  <a:solidFill>
                    <a:schemeClr val="lt1"/>
                  </a:solidFill>
                  <a:latin typeface="+mn-lt"/>
                  <a:ea typeface="+mn-ea"/>
                  <a:cs typeface="+mn-cs"/>
                </a:defRPr>
              </a:lvl7pPr>
              <a:lvl8pPr marL="3200400" algn="l" defTabSz="457200" rtl="false" eaLnBrk="true" latinLnBrk="false" hangingPunct="true">
                <a:defRPr sz="1800" kern="1200">
                  <a:solidFill>
                    <a:schemeClr val="lt1"/>
                  </a:solidFill>
                  <a:latin typeface="+mn-lt"/>
                  <a:ea typeface="+mn-ea"/>
                  <a:cs typeface="+mn-cs"/>
                </a:defRPr>
              </a:lvl8pPr>
              <a:lvl9pPr marL="3657600" algn="l" defTabSz="457200" rtl="false" eaLnBrk="true" latinLnBrk="false" hangingPunct="true">
                <a:defRPr sz="1800" kern="1200">
                  <a:solidFill>
                    <a:schemeClr val="lt1"/>
                  </a:solidFill>
                  <a:latin typeface="+mn-lt"/>
                  <a:ea typeface="+mn-ea"/>
                  <a:cs typeface="+mn-cs"/>
                </a:defRPr>
              </a:lvl9pPr>
            </a:lstStyle>
            <a:p>
              <a:pPr algn="ctr"/>
              <a:endParaRPr lang="zh-CN" sz="1353">
                <a:solidFill>
                  <a:schemeClr val="tx1">
                    <a:alpha val="100000"/>
                  </a:schemeClr>
                </a:solidFill>
                <a:latin typeface="默认字体"/>
                <a:ea typeface="默认字体"/>
                <a:cs typeface="思源黑体 CN Light"/>
                <a:sym typeface="思源宋体 CN"/>
              </a:endParaRPr>
            </a:p>
          </p:txBody>
        </p:sp>
        <p:sp>
          <p:nvSpPr>
            <p:cNvPr id="210" name="椭圆 29"/>
            <p:cNvSpPr/>
            <p:nvPr/>
          </p:nvSpPr>
          <p:spPr>
            <a:xfrm>
              <a:off x="7891" y="5024"/>
              <a:ext cx="483" cy="452"/>
            </a:xfrm>
            <a:custGeom>
              <a:avLst/>
              <a:gdLst>
                <a:gd name="connsiteX0" fmla="*/ 243883 w 600653"/>
                <a:gd name="connsiteY0" fmla="*/ 476473 h 562265"/>
                <a:gd name="connsiteX1" fmla="*/ 243883 w 600653"/>
                <a:gd name="connsiteY1" fmla="*/ 521100 h 562265"/>
                <a:gd name="connsiteX2" fmla="*/ 356770 w 600653"/>
                <a:gd name="connsiteY2" fmla="*/ 521100 h 562265"/>
                <a:gd name="connsiteX3" fmla="*/ 356770 w 600653"/>
                <a:gd name="connsiteY3" fmla="*/ 476473 h 562265"/>
                <a:gd name="connsiteX4" fmla="*/ 38528 w 600653"/>
                <a:gd name="connsiteY4" fmla="*/ 381063 h 562265"/>
                <a:gd name="connsiteX5" fmla="*/ 38528 w 600653"/>
                <a:gd name="connsiteY5" fmla="*/ 418766 h 562265"/>
                <a:gd name="connsiteX6" fmla="*/ 57792 w 600653"/>
                <a:gd name="connsiteY6" fmla="*/ 438001 h 562265"/>
                <a:gd name="connsiteX7" fmla="*/ 542861 w 600653"/>
                <a:gd name="connsiteY7" fmla="*/ 438001 h 562265"/>
                <a:gd name="connsiteX8" fmla="*/ 562125 w 600653"/>
                <a:gd name="connsiteY8" fmla="*/ 418766 h 562265"/>
                <a:gd name="connsiteX9" fmla="*/ 562125 w 600653"/>
                <a:gd name="connsiteY9" fmla="*/ 381063 h 562265"/>
                <a:gd name="connsiteX10" fmla="*/ 300326 w 600653"/>
                <a:gd name="connsiteY10" fmla="*/ 210426 h 562265"/>
                <a:gd name="connsiteX11" fmla="*/ 315710 w 600653"/>
                <a:gd name="connsiteY11" fmla="*/ 225826 h 562265"/>
                <a:gd name="connsiteX12" fmla="*/ 315710 w 600653"/>
                <a:gd name="connsiteY12" fmla="*/ 251620 h 562265"/>
                <a:gd name="connsiteX13" fmla="*/ 300326 w 600653"/>
                <a:gd name="connsiteY13" fmla="*/ 267019 h 562265"/>
                <a:gd name="connsiteX14" fmla="*/ 284943 w 600653"/>
                <a:gd name="connsiteY14" fmla="*/ 251620 h 562265"/>
                <a:gd name="connsiteX15" fmla="*/ 284943 w 600653"/>
                <a:gd name="connsiteY15" fmla="*/ 225826 h 562265"/>
                <a:gd name="connsiteX16" fmla="*/ 300326 w 600653"/>
                <a:gd name="connsiteY16" fmla="*/ 210426 h 562265"/>
                <a:gd name="connsiteX17" fmla="*/ 253291 w 600653"/>
                <a:gd name="connsiteY17" fmla="*/ 184466 h 562265"/>
                <a:gd name="connsiteX18" fmla="*/ 243081 w 600653"/>
                <a:gd name="connsiteY18" fmla="*/ 194851 h 562265"/>
                <a:gd name="connsiteX19" fmla="*/ 243081 w 600653"/>
                <a:gd name="connsiteY19" fmla="*/ 281397 h 562265"/>
                <a:gd name="connsiteX20" fmla="*/ 253291 w 600653"/>
                <a:gd name="connsiteY20" fmla="*/ 291782 h 562265"/>
                <a:gd name="connsiteX21" fmla="*/ 347292 w 600653"/>
                <a:gd name="connsiteY21" fmla="*/ 291782 h 562265"/>
                <a:gd name="connsiteX22" fmla="*/ 357502 w 600653"/>
                <a:gd name="connsiteY22" fmla="*/ 281397 h 562265"/>
                <a:gd name="connsiteX23" fmla="*/ 357502 w 600653"/>
                <a:gd name="connsiteY23" fmla="*/ 194851 h 562265"/>
                <a:gd name="connsiteX24" fmla="*/ 347292 w 600653"/>
                <a:gd name="connsiteY24" fmla="*/ 184466 h 562265"/>
                <a:gd name="connsiteX25" fmla="*/ 300292 w 600653"/>
                <a:gd name="connsiteY25" fmla="*/ 100420 h 562265"/>
                <a:gd name="connsiteX26" fmla="*/ 258299 w 600653"/>
                <a:gd name="connsiteY26" fmla="*/ 142347 h 562265"/>
                <a:gd name="connsiteX27" fmla="*/ 258299 w 600653"/>
                <a:gd name="connsiteY27" fmla="*/ 153694 h 562265"/>
                <a:gd name="connsiteX28" fmla="*/ 342477 w 600653"/>
                <a:gd name="connsiteY28" fmla="*/ 153694 h 562265"/>
                <a:gd name="connsiteX29" fmla="*/ 342477 w 600653"/>
                <a:gd name="connsiteY29" fmla="*/ 142347 h 562265"/>
                <a:gd name="connsiteX30" fmla="*/ 300292 w 600653"/>
                <a:gd name="connsiteY30" fmla="*/ 100420 h 562265"/>
                <a:gd name="connsiteX31" fmla="*/ 300292 w 600653"/>
                <a:gd name="connsiteY31" fmla="*/ 69648 h 562265"/>
                <a:gd name="connsiteX32" fmla="*/ 373297 w 600653"/>
                <a:gd name="connsiteY32" fmla="*/ 142347 h 562265"/>
                <a:gd name="connsiteX33" fmla="*/ 373297 w 600653"/>
                <a:gd name="connsiteY33" fmla="*/ 161964 h 562265"/>
                <a:gd name="connsiteX34" fmla="*/ 373104 w 600653"/>
                <a:gd name="connsiteY34" fmla="*/ 162925 h 562265"/>
                <a:gd name="connsiteX35" fmla="*/ 388322 w 600653"/>
                <a:gd name="connsiteY35" fmla="*/ 194851 h 562265"/>
                <a:gd name="connsiteX36" fmla="*/ 388322 w 600653"/>
                <a:gd name="connsiteY36" fmla="*/ 281397 h 562265"/>
                <a:gd name="connsiteX37" fmla="*/ 347292 w 600653"/>
                <a:gd name="connsiteY37" fmla="*/ 322554 h 562265"/>
                <a:gd name="connsiteX38" fmla="*/ 253291 w 600653"/>
                <a:gd name="connsiteY38" fmla="*/ 322554 h 562265"/>
                <a:gd name="connsiteX39" fmla="*/ 212261 w 600653"/>
                <a:gd name="connsiteY39" fmla="*/ 281397 h 562265"/>
                <a:gd name="connsiteX40" fmla="*/ 212261 w 600653"/>
                <a:gd name="connsiteY40" fmla="*/ 194851 h 562265"/>
                <a:gd name="connsiteX41" fmla="*/ 227479 w 600653"/>
                <a:gd name="connsiteY41" fmla="*/ 162925 h 562265"/>
                <a:gd name="connsiteX42" fmla="*/ 227479 w 600653"/>
                <a:gd name="connsiteY42" fmla="*/ 161964 h 562265"/>
                <a:gd name="connsiteX43" fmla="*/ 227479 w 600653"/>
                <a:gd name="connsiteY43" fmla="*/ 142347 h 562265"/>
                <a:gd name="connsiteX44" fmla="*/ 300292 w 600653"/>
                <a:gd name="connsiteY44" fmla="*/ 69648 h 562265"/>
                <a:gd name="connsiteX45" fmla="*/ 57792 w 600653"/>
                <a:gd name="connsiteY45" fmla="*/ 38472 h 562265"/>
                <a:gd name="connsiteX46" fmla="*/ 38528 w 600653"/>
                <a:gd name="connsiteY46" fmla="*/ 57708 h 562265"/>
                <a:gd name="connsiteX47" fmla="*/ 38528 w 600653"/>
                <a:gd name="connsiteY47" fmla="*/ 342591 h 562265"/>
                <a:gd name="connsiteX48" fmla="*/ 562125 w 600653"/>
                <a:gd name="connsiteY48" fmla="*/ 342591 h 562265"/>
                <a:gd name="connsiteX49" fmla="*/ 562125 w 600653"/>
                <a:gd name="connsiteY49" fmla="*/ 57708 h 562265"/>
                <a:gd name="connsiteX50" fmla="*/ 542861 w 600653"/>
                <a:gd name="connsiteY50" fmla="*/ 38472 h 562265"/>
                <a:gd name="connsiteX51" fmla="*/ 57792 w 600653"/>
                <a:gd name="connsiteY51" fmla="*/ 0 h 562265"/>
                <a:gd name="connsiteX52" fmla="*/ 542861 w 600653"/>
                <a:gd name="connsiteY52" fmla="*/ 0 h 562265"/>
                <a:gd name="connsiteX53" fmla="*/ 600653 w 600653"/>
                <a:gd name="connsiteY53" fmla="*/ 57708 h 562265"/>
                <a:gd name="connsiteX54" fmla="*/ 600653 w 600653"/>
                <a:gd name="connsiteY54" fmla="*/ 418766 h 562265"/>
                <a:gd name="connsiteX55" fmla="*/ 542861 w 600653"/>
                <a:gd name="connsiteY55" fmla="*/ 476473 h 562265"/>
                <a:gd name="connsiteX56" fmla="*/ 395298 w 600653"/>
                <a:gd name="connsiteY56" fmla="*/ 476473 h 562265"/>
                <a:gd name="connsiteX57" fmla="*/ 395298 w 600653"/>
                <a:gd name="connsiteY57" fmla="*/ 523793 h 562265"/>
                <a:gd name="connsiteX58" fmla="*/ 460411 w 600653"/>
                <a:gd name="connsiteY58" fmla="*/ 523793 h 562265"/>
                <a:gd name="connsiteX59" fmla="*/ 479675 w 600653"/>
                <a:gd name="connsiteY59" fmla="*/ 543029 h 562265"/>
                <a:gd name="connsiteX60" fmla="*/ 460411 w 600653"/>
                <a:gd name="connsiteY60" fmla="*/ 562265 h 562265"/>
                <a:gd name="connsiteX61" fmla="*/ 140435 w 600653"/>
                <a:gd name="connsiteY61" fmla="*/ 562265 h 562265"/>
                <a:gd name="connsiteX62" fmla="*/ 121171 w 600653"/>
                <a:gd name="connsiteY62" fmla="*/ 543029 h 562265"/>
                <a:gd name="connsiteX63" fmla="*/ 140435 w 600653"/>
                <a:gd name="connsiteY63" fmla="*/ 523793 h 562265"/>
                <a:gd name="connsiteX64" fmla="*/ 205355 w 600653"/>
                <a:gd name="connsiteY64" fmla="*/ 523793 h 562265"/>
                <a:gd name="connsiteX65" fmla="*/ 205355 w 600653"/>
                <a:gd name="connsiteY65" fmla="*/ 476473 h 562265"/>
                <a:gd name="connsiteX66" fmla="*/ 57792 w 600653"/>
                <a:gd name="connsiteY66" fmla="*/ 476473 h 562265"/>
                <a:gd name="connsiteX67" fmla="*/ 0 w 600653"/>
                <a:gd name="connsiteY67" fmla="*/ 418766 h 562265"/>
                <a:gd name="connsiteX68" fmla="*/ 0 w 600653"/>
                <a:gd name="connsiteY68" fmla="*/ 57708 h 562265"/>
                <a:gd name="connsiteX69" fmla="*/ 57792 w 600653"/>
                <a:gd name="connsiteY69" fmla="*/ 0 h 5622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600653" h="562265">
                  <a:moveTo>
                    <a:pt x="243883" y="476473"/>
                  </a:moveTo>
                  <a:lnTo>
                    <a:pt x="243883" y="521100"/>
                  </a:lnTo>
                  <a:lnTo>
                    <a:pt x="356770" y="521100"/>
                  </a:lnTo>
                  <a:lnTo>
                    <a:pt x="356770" y="476473"/>
                  </a:lnTo>
                  <a:close/>
                  <a:moveTo>
                    <a:pt x="38528" y="381063"/>
                  </a:moveTo>
                  <a:lnTo>
                    <a:pt x="38528" y="418766"/>
                  </a:lnTo>
                  <a:cubicBezTo>
                    <a:pt x="38528" y="429345"/>
                    <a:pt x="47197" y="438001"/>
                    <a:pt x="57792" y="438001"/>
                  </a:cubicBezTo>
                  <a:lnTo>
                    <a:pt x="542861" y="438001"/>
                  </a:lnTo>
                  <a:cubicBezTo>
                    <a:pt x="553649" y="438001"/>
                    <a:pt x="562125" y="429345"/>
                    <a:pt x="562125" y="418766"/>
                  </a:cubicBezTo>
                  <a:lnTo>
                    <a:pt x="562125" y="381063"/>
                  </a:lnTo>
                  <a:close/>
                  <a:moveTo>
                    <a:pt x="300326" y="210426"/>
                  </a:moveTo>
                  <a:cubicBezTo>
                    <a:pt x="308787" y="210426"/>
                    <a:pt x="315710" y="217356"/>
                    <a:pt x="315710" y="225826"/>
                  </a:cubicBezTo>
                  <a:lnTo>
                    <a:pt x="315710" y="251620"/>
                  </a:lnTo>
                  <a:cubicBezTo>
                    <a:pt x="315710" y="260089"/>
                    <a:pt x="308787" y="267019"/>
                    <a:pt x="300326" y="267019"/>
                  </a:cubicBezTo>
                  <a:cubicBezTo>
                    <a:pt x="291866" y="267019"/>
                    <a:pt x="284943" y="260089"/>
                    <a:pt x="284943" y="251620"/>
                  </a:cubicBezTo>
                  <a:lnTo>
                    <a:pt x="284943" y="225826"/>
                  </a:lnTo>
                  <a:cubicBezTo>
                    <a:pt x="284943" y="217356"/>
                    <a:pt x="291866" y="210426"/>
                    <a:pt x="300326" y="210426"/>
                  </a:cubicBezTo>
                  <a:close/>
                  <a:moveTo>
                    <a:pt x="253291" y="184466"/>
                  </a:moveTo>
                  <a:cubicBezTo>
                    <a:pt x="247897" y="184466"/>
                    <a:pt x="243081" y="189274"/>
                    <a:pt x="243081" y="194851"/>
                  </a:cubicBezTo>
                  <a:lnTo>
                    <a:pt x="243081" y="281397"/>
                  </a:lnTo>
                  <a:cubicBezTo>
                    <a:pt x="243081" y="286974"/>
                    <a:pt x="247897" y="291782"/>
                    <a:pt x="253291" y="291782"/>
                  </a:cubicBezTo>
                  <a:lnTo>
                    <a:pt x="347292" y="291782"/>
                  </a:lnTo>
                  <a:cubicBezTo>
                    <a:pt x="352879" y="291782"/>
                    <a:pt x="357502" y="286974"/>
                    <a:pt x="357502" y="281397"/>
                  </a:cubicBezTo>
                  <a:lnTo>
                    <a:pt x="357502" y="194851"/>
                  </a:lnTo>
                  <a:cubicBezTo>
                    <a:pt x="357502" y="189274"/>
                    <a:pt x="352879" y="184466"/>
                    <a:pt x="347292" y="184466"/>
                  </a:cubicBezTo>
                  <a:close/>
                  <a:moveTo>
                    <a:pt x="300292" y="100420"/>
                  </a:moveTo>
                  <a:cubicBezTo>
                    <a:pt x="277176" y="100420"/>
                    <a:pt x="258299" y="119268"/>
                    <a:pt x="258299" y="142347"/>
                  </a:cubicBezTo>
                  <a:lnTo>
                    <a:pt x="258299" y="153694"/>
                  </a:lnTo>
                  <a:lnTo>
                    <a:pt x="342477" y="153694"/>
                  </a:lnTo>
                  <a:lnTo>
                    <a:pt x="342477" y="142347"/>
                  </a:lnTo>
                  <a:cubicBezTo>
                    <a:pt x="342477" y="119268"/>
                    <a:pt x="323599" y="100420"/>
                    <a:pt x="300292" y="100420"/>
                  </a:cubicBezTo>
                  <a:close/>
                  <a:moveTo>
                    <a:pt x="300292" y="69648"/>
                  </a:moveTo>
                  <a:cubicBezTo>
                    <a:pt x="340551" y="69648"/>
                    <a:pt x="373297" y="102343"/>
                    <a:pt x="373297" y="142347"/>
                  </a:cubicBezTo>
                  <a:lnTo>
                    <a:pt x="373297" y="161964"/>
                  </a:lnTo>
                  <a:cubicBezTo>
                    <a:pt x="373297" y="162348"/>
                    <a:pt x="373104" y="162541"/>
                    <a:pt x="373104" y="162925"/>
                  </a:cubicBezTo>
                  <a:cubicBezTo>
                    <a:pt x="382351" y="170426"/>
                    <a:pt x="388322" y="181965"/>
                    <a:pt x="388322" y="194851"/>
                  </a:cubicBezTo>
                  <a:lnTo>
                    <a:pt x="388322" y="281397"/>
                  </a:lnTo>
                  <a:cubicBezTo>
                    <a:pt x="388322" y="304091"/>
                    <a:pt x="370022" y="322554"/>
                    <a:pt x="347292" y="322554"/>
                  </a:cubicBezTo>
                  <a:lnTo>
                    <a:pt x="253291" y="322554"/>
                  </a:lnTo>
                  <a:cubicBezTo>
                    <a:pt x="230753" y="322554"/>
                    <a:pt x="212261" y="304091"/>
                    <a:pt x="212261" y="281397"/>
                  </a:cubicBezTo>
                  <a:lnTo>
                    <a:pt x="212261" y="194851"/>
                  </a:lnTo>
                  <a:cubicBezTo>
                    <a:pt x="212261" y="181965"/>
                    <a:pt x="218232" y="170426"/>
                    <a:pt x="227479" y="162925"/>
                  </a:cubicBezTo>
                  <a:cubicBezTo>
                    <a:pt x="227479" y="162541"/>
                    <a:pt x="227479" y="162348"/>
                    <a:pt x="227479" y="161964"/>
                  </a:cubicBezTo>
                  <a:lnTo>
                    <a:pt x="227479" y="142347"/>
                  </a:lnTo>
                  <a:cubicBezTo>
                    <a:pt x="227479" y="102343"/>
                    <a:pt x="260225" y="69648"/>
                    <a:pt x="300292" y="69648"/>
                  </a:cubicBezTo>
                  <a:close/>
                  <a:moveTo>
                    <a:pt x="57792" y="38472"/>
                  </a:moveTo>
                  <a:cubicBezTo>
                    <a:pt x="47197" y="38472"/>
                    <a:pt x="38528" y="47128"/>
                    <a:pt x="38528" y="57708"/>
                  </a:cubicBezTo>
                  <a:lnTo>
                    <a:pt x="38528" y="342591"/>
                  </a:lnTo>
                  <a:lnTo>
                    <a:pt x="562125" y="342591"/>
                  </a:lnTo>
                  <a:lnTo>
                    <a:pt x="562125" y="57708"/>
                  </a:lnTo>
                  <a:cubicBezTo>
                    <a:pt x="562125" y="47128"/>
                    <a:pt x="553649" y="38472"/>
                    <a:pt x="542861" y="38472"/>
                  </a:cubicBezTo>
                  <a:close/>
                  <a:moveTo>
                    <a:pt x="57792" y="0"/>
                  </a:moveTo>
                  <a:lnTo>
                    <a:pt x="542861" y="0"/>
                  </a:lnTo>
                  <a:cubicBezTo>
                    <a:pt x="574839" y="0"/>
                    <a:pt x="600653" y="25776"/>
                    <a:pt x="600653" y="57708"/>
                  </a:cubicBezTo>
                  <a:lnTo>
                    <a:pt x="600653" y="418766"/>
                  </a:lnTo>
                  <a:cubicBezTo>
                    <a:pt x="600653" y="450505"/>
                    <a:pt x="574839" y="476473"/>
                    <a:pt x="542861" y="476473"/>
                  </a:cubicBezTo>
                  <a:lnTo>
                    <a:pt x="395298" y="476473"/>
                  </a:lnTo>
                  <a:lnTo>
                    <a:pt x="395298" y="523793"/>
                  </a:lnTo>
                  <a:lnTo>
                    <a:pt x="460411" y="523793"/>
                  </a:lnTo>
                  <a:cubicBezTo>
                    <a:pt x="471006" y="523793"/>
                    <a:pt x="479675" y="532257"/>
                    <a:pt x="479675" y="543029"/>
                  </a:cubicBezTo>
                  <a:cubicBezTo>
                    <a:pt x="479675" y="553609"/>
                    <a:pt x="471006" y="562265"/>
                    <a:pt x="460411" y="562265"/>
                  </a:cubicBezTo>
                  <a:lnTo>
                    <a:pt x="140435" y="562265"/>
                  </a:lnTo>
                  <a:cubicBezTo>
                    <a:pt x="129840" y="562265"/>
                    <a:pt x="121171" y="553609"/>
                    <a:pt x="121171" y="543029"/>
                  </a:cubicBezTo>
                  <a:cubicBezTo>
                    <a:pt x="121171" y="532257"/>
                    <a:pt x="129840" y="523793"/>
                    <a:pt x="140435" y="523793"/>
                  </a:cubicBezTo>
                  <a:lnTo>
                    <a:pt x="205355" y="523793"/>
                  </a:lnTo>
                  <a:lnTo>
                    <a:pt x="205355" y="476473"/>
                  </a:lnTo>
                  <a:lnTo>
                    <a:pt x="57792" y="476473"/>
                  </a:lnTo>
                  <a:cubicBezTo>
                    <a:pt x="26006" y="476473"/>
                    <a:pt x="0" y="450505"/>
                    <a:pt x="0" y="418766"/>
                  </a:cubicBezTo>
                  <a:lnTo>
                    <a:pt x="0" y="57708"/>
                  </a:lnTo>
                  <a:cubicBezTo>
                    <a:pt x="0" y="25776"/>
                    <a:pt x="26006" y="0"/>
                    <a:pt x="5779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false" vert="horz" wrap="square" lIns="68580" tIns="34291" rIns="68580" bIns="34291" numCol="1" spcCol="0" rtlCol="false" fromWordArt="false" anchor="ctr" anchorCtr="false" forceAA="false" compatLnSpc="true">
              <a:noAutofit/>
            </a:bodyPr>
            <a:lstStyle>
              <a:defPPr>
                <a:defRPr lang="en-US"/>
              </a:defPPr>
              <a:lvl1pPr marL="0" algn="l" defTabSz="457200" rtl="false" eaLnBrk="true" latinLnBrk="false" hangingPunct="true">
                <a:defRPr sz="1800" kern="1200">
                  <a:solidFill>
                    <a:schemeClr val="lt1"/>
                  </a:solidFill>
                  <a:latin typeface="+mn-lt"/>
                  <a:ea typeface="+mn-ea"/>
                  <a:cs typeface="+mn-cs"/>
                </a:defRPr>
              </a:lvl1pPr>
              <a:lvl2pPr marL="457200" algn="l" defTabSz="457200" rtl="false" eaLnBrk="true" latinLnBrk="false" hangingPunct="true">
                <a:defRPr sz="1800" kern="1200">
                  <a:solidFill>
                    <a:schemeClr val="lt1"/>
                  </a:solidFill>
                  <a:latin typeface="+mn-lt"/>
                  <a:ea typeface="+mn-ea"/>
                  <a:cs typeface="+mn-cs"/>
                </a:defRPr>
              </a:lvl2pPr>
              <a:lvl3pPr marL="914400" algn="l" defTabSz="457200" rtl="false" eaLnBrk="true" latinLnBrk="false" hangingPunct="true">
                <a:defRPr sz="1800" kern="1200">
                  <a:solidFill>
                    <a:schemeClr val="lt1"/>
                  </a:solidFill>
                  <a:latin typeface="+mn-lt"/>
                  <a:ea typeface="+mn-ea"/>
                  <a:cs typeface="+mn-cs"/>
                </a:defRPr>
              </a:lvl3pPr>
              <a:lvl4pPr marL="1371600" algn="l" defTabSz="457200" rtl="false" eaLnBrk="true" latinLnBrk="false" hangingPunct="true">
                <a:defRPr sz="1800" kern="1200">
                  <a:solidFill>
                    <a:schemeClr val="lt1"/>
                  </a:solidFill>
                  <a:latin typeface="+mn-lt"/>
                  <a:ea typeface="+mn-ea"/>
                  <a:cs typeface="+mn-cs"/>
                </a:defRPr>
              </a:lvl4pPr>
              <a:lvl5pPr marL="1828800" algn="l" defTabSz="457200" rtl="false" eaLnBrk="true" latinLnBrk="false" hangingPunct="true">
                <a:defRPr sz="1800" kern="1200">
                  <a:solidFill>
                    <a:schemeClr val="lt1"/>
                  </a:solidFill>
                  <a:latin typeface="+mn-lt"/>
                  <a:ea typeface="+mn-ea"/>
                  <a:cs typeface="+mn-cs"/>
                </a:defRPr>
              </a:lvl5pPr>
              <a:lvl6pPr marL="2286000" algn="l" defTabSz="457200" rtl="false" eaLnBrk="true" latinLnBrk="false" hangingPunct="true">
                <a:defRPr sz="1800" kern="1200">
                  <a:solidFill>
                    <a:schemeClr val="lt1"/>
                  </a:solidFill>
                  <a:latin typeface="+mn-lt"/>
                  <a:ea typeface="+mn-ea"/>
                  <a:cs typeface="+mn-cs"/>
                </a:defRPr>
              </a:lvl6pPr>
              <a:lvl7pPr marL="2743200" algn="l" defTabSz="457200" rtl="false" eaLnBrk="true" latinLnBrk="false" hangingPunct="true">
                <a:defRPr sz="1800" kern="1200">
                  <a:solidFill>
                    <a:schemeClr val="lt1"/>
                  </a:solidFill>
                  <a:latin typeface="+mn-lt"/>
                  <a:ea typeface="+mn-ea"/>
                  <a:cs typeface="+mn-cs"/>
                </a:defRPr>
              </a:lvl7pPr>
              <a:lvl8pPr marL="3200400" algn="l" defTabSz="457200" rtl="false" eaLnBrk="true" latinLnBrk="false" hangingPunct="true">
                <a:defRPr sz="1800" kern="1200">
                  <a:solidFill>
                    <a:schemeClr val="lt1"/>
                  </a:solidFill>
                  <a:latin typeface="+mn-lt"/>
                  <a:ea typeface="+mn-ea"/>
                  <a:cs typeface="+mn-cs"/>
                </a:defRPr>
              </a:lvl8pPr>
              <a:lvl9pPr marL="3657600" algn="l" defTabSz="457200" rtl="false" eaLnBrk="true" latinLnBrk="false" hangingPunct="true">
                <a:defRPr sz="1800" kern="1200">
                  <a:solidFill>
                    <a:schemeClr val="lt1"/>
                  </a:solidFill>
                  <a:latin typeface="+mn-lt"/>
                  <a:ea typeface="+mn-ea"/>
                  <a:cs typeface="+mn-cs"/>
                </a:defRPr>
              </a:lvl9pPr>
            </a:lstStyle>
            <a:p>
              <a:pPr algn="ctr"/>
              <a:endParaRPr lang="zh-CN" sz="1353">
                <a:solidFill>
                  <a:schemeClr val="tx1">
                    <a:alpha val="100000"/>
                  </a:schemeClr>
                </a:solidFill>
                <a:latin typeface="默认字体"/>
                <a:ea typeface="默认字体"/>
                <a:cs typeface="思源黑体 CN Light"/>
                <a:sym typeface="思源宋体 CN"/>
              </a:endParaRPr>
            </a:p>
          </p:txBody>
        </p:sp>
        <p:sp>
          <p:nvSpPr>
            <p:cNvPr id="211" name="椭圆 30"/>
            <p:cNvSpPr/>
            <p:nvPr/>
          </p:nvSpPr>
          <p:spPr>
            <a:xfrm>
              <a:off x="6027" y="5035"/>
              <a:ext cx="483" cy="430"/>
            </a:xfrm>
            <a:custGeom>
              <a:avLst/>
              <a:gdLst>
                <a:gd name="connsiteX0" fmla="*/ 387263 w 605522"/>
                <a:gd name="connsiteY0" fmla="*/ 417395 h 539967"/>
                <a:gd name="connsiteX1" fmla="*/ 537638 w 605522"/>
                <a:gd name="connsiteY1" fmla="*/ 417395 h 539967"/>
                <a:gd name="connsiteX2" fmla="*/ 537638 w 605522"/>
                <a:gd name="connsiteY2" fmla="*/ 459762 h 539967"/>
                <a:gd name="connsiteX3" fmla="*/ 525026 w 605522"/>
                <a:gd name="connsiteY3" fmla="*/ 472366 h 539967"/>
                <a:gd name="connsiteX4" fmla="*/ 399875 w 605522"/>
                <a:gd name="connsiteY4" fmla="*/ 472366 h 539967"/>
                <a:gd name="connsiteX5" fmla="*/ 387263 w 605522"/>
                <a:gd name="connsiteY5" fmla="*/ 459762 h 539967"/>
                <a:gd name="connsiteX6" fmla="*/ 387263 w 605522"/>
                <a:gd name="connsiteY6" fmla="*/ 333069 h 539967"/>
                <a:gd name="connsiteX7" fmla="*/ 537638 w 605522"/>
                <a:gd name="connsiteY7" fmla="*/ 333069 h 539967"/>
                <a:gd name="connsiteX8" fmla="*/ 537638 w 605522"/>
                <a:gd name="connsiteY8" fmla="*/ 385711 h 539967"/>
                <a:gd name="connsiteX9" fmla="*/ 387263 w 605522"/>
                <a:gd name="connsiteY9" fmla="*/ 385711 h 539967"/>
                <a:gd name="connsiteX10" fmla="*/ 387263 w 605522"/>
                <a:gd name="connsiteY10" fmla="*/ 248743 h 539967"/>
                <a:gd name="connsiteX11" fmla="*/ 537638 w 605522"/>
                <a:gd name="connsiteY11" fmla="*/ 248743 h 539967"/>
                <a:gd name="connsiteX12" fmla="*/ 537638 w 605522"/>
                <a:gd name="connsiteY12" fmla="*/ 301455 h 539967"/>
                <a:gd name="connsiteX13" fmla="*/ 387263 w 605522"/>
                <a:gd name="connsiteY13" fmla="*/ 301455 h 539967"/>
                <a:gd name="connsiteX14" fmla="*/ 130818 w 605522"/>
                <a:gd name="connsiteY14" fmla="*/ 197654 h 539967"/>
                <a:gd name="connsiteX15" fmla="*/ 175563 w 605522"/>
                <a:gd name="connsiteY15" fmla="*/ 197654 h 539967"/>
                <a:gd name="connsiteX16" fmla="*/ 183133 w 605522"/>
                <a:gd name="connsiteY16" fmla="*/ 201530 h 539967"/>
                <a:gd name="connsiteX17" fmla="*/ 184589 w 605522"/>
                <a:gd name="connsiteY17" fmla="*/ 209961 h 539967"/>
                <a:gd name="connsiteX18" fmla="*/ 157121 w 605522"/>
                <a:gd name="connsiteY18" fmla="*/ 300470 h 539967"/>
                <a:gd name="connsiteX19" fmla="*/ 177213 w 605522"/>
                <a:gd name="connsiteY19" fmla="*/ 300470 h 539967"/>
                <a:gd name="connsiteX20" fmla="*/ 185269 w 605522"/>
                <a:gd name="connsiteY20" fmla="*/ 304927 h 539967"/>
                <a:gd name="connsiteX21" fmla="*/ 185754 w 605522"/>
                <a:gd name="connsiteY21" fmla="*/ 314036 h 539967"/>
                <a:gd name="connsiteX22" fmla="*/ 125771 w 605522"/>
                <a:gd name="connsiteY22" fmla="*/ 438752 h 539967"/>
                <a:gd name="connsiteX23" fmla="*/ 121597 w 605522"/>
                <a:gd name="connsiteY23" fmla="*/ 440691 h 539967"/>
                <a:gd name="connsiteX24" fmla="*/ 118976 w 605522"/>
                <a:gd name="connsiteY24" fmla="*/ 437008 h 539967"/>
                <a:gd name="connsiteX25" fmla="*/ 125382 w 605522"/>
                <a:gd name="connsiteY25" fmla="*/ 336324 h 539967"/>
                <a:gd name="connsiteX26" fmla="*/ 94323 w 605522"/>
                <a:gd name="connsiteY26" fmla="*/ 336324 h 539967"/>
                <a:gd name="connsiteX27" fmla="*/ 86655 w 605522"/>
                <a:gd name="connsiteY27" fmla="*/ 332545 h 539967"/>
                <a:gd name="connsiteX28" fmla="*/ 85199 w 605522"/>
                <a:gd name="connsiteY28" fmla="*/ 324114 h 539967"/>
                <a:gd name="connsiteX29" fmla="*/ 121597 w 605522"/>
                <a:gd name="connsiteY29" fmla="*/ 204437 h 539967"/>
                <a:gd name="connsiteX30" fmla="*/ 130818 w 605522"/>
                <a:gd name="connsiteY30" fmla="*/ 197654 h 539967"/>
                <a:gd name="connsiteX31" fmla="*/ 399875 w 605522"/>
                <a:gd name="connsiteY31" fmla="*/ 162230 h 539967"/>
                <a:gd name="connsiteX32" fmla="*/ 525026 w 605522"/>
                <a:gd name="connsiteY32" fmla="*/ 162230 h 539967"/>
                <a:gd name="connsiteX33" fmla="*/ 537638 w 605522"/>
                <a:gd name="connsiteY33" fmla="*/ 174720 h 539967"/>
                <a:gd name="connsiteX34" fmla="*/ 537638 w 605522"/>
                <a:gd name="connsiteY34" fmla="*/ 217130 h 539967"/>
                <a:gd name="connsiteX35" fmla="*/ 387263 w 605522"/>
                <a:gd name="connsiteY35" fmla="*/ 217130 h 539967"/>
                <a:gd name="connsiteX36" fmla="*/ 387263 w 605522"/>
                <a:gd name="connsiteY36" fmla="*/ 174720 h 539967"/>
                <a:gd name="connsiteX37" fmla="*/ 399875 w 605522"/>
                <a:gd name="connsiteY37" fmla="*/ 162230 h 539967"/>
                <a:gd name="connsiteX38" fmla="*/ 364282 w 605522"/>
                <a:gd name="connsiteY38" fmla="*/ 136615 h 539967"/>
                <a:gd name="connsiteX39" fmla="*/ 361662 w 605522"/>
                <a:gd name="connsiteY39" fmla="*/ 139231 h 539967"/>
                <a:gd name="connsiteX40" fmla="*/ 361662 w 605522"/>
                <a:gd name="connsiteY40" fmla="*/ 495204 h 539967"/>
                <a:gd name="connsiteX41" fmla="*/ 364282 w 605522"/>
                <a:gd name="connsiteY41" fmla="*/ 497820 h 539967"/>
                <a:gd name="connsiteX42" fmla="*/ 560690 w 605522"/>
                <a:gd name="connsiteY42" fmla="*/ 497820 h 539967"/>
                <a:gd name="connsiteX43" fmla="*/ 563310 w 605522"/>
                <a:gd name="connsiteY43" fmla="*/ 495204 h 539967"/>
                <a:gd name="connsiteX44" fmla="*/ 563310 w 605522"/>
                <a:gd name="connsiteY44" fmla="*/ 139231 h 539967"/>
                <a:gd name="connsiteX45" fmla="*/ 560690 w 605522"/>
                <a:gd name="connsiteY45" fmla="*/ 136615 h 539967"/>
                <a:gd name="connsiteX46" fmla="*/ 532840 w 605522"/>
                <a:gd name="connsiteY46" fmla="*/ 136615 h 539967"/>
                <a:gd name="connsiteX47" fmla="*/ 392035 w 605522"/>
                <a:gd name="connsiteY47" fmla="*/ 136615 h 539967"/>
                <a:gd name="connsiteX48" fmla="*/ 44825 w 605522"/>
                <a:gd name="connsiteY48" fmla="*/ 136615 h 539967"/>
                <a:gd name="connsiteX49" fmla="*/ 42206 w 605522"/>
                <a:gd name="connsiteY49" fmla="*/ 139231 h 539967"/>
                <a:gd name="connsiteX50" fmla="*/ 42206 w 605522"/>
                <a:gd name="connsiteY50" fmla="*/ 495204 h 539967"/>
                <a:gd name="connsiteX51" fmla="*/ 44825 w 605522"/>
                <a:gd name="connsiteY51" fmla="*/ 497820 h 539967"/>
                <a:gd name="connsiteX52" fmla="*/ 241106 w 605522"/>
                <a:gd name="connsiteY52" fmla="*/ 497820 h 539967"/>
                <a:gd name="connsiteX53" fmla="*/ 243725 w 605522"/>
                <a:gd name="connsiteY53" fmla="*/ 495204 h 539967"/>
                <a:gd name="connsiteX54" fmla="*/ 243725 w 605522"/>
                <a:gd name="connsiteY54" fmla="*/ 139231 h 539967"/>
                <a:gd name="connsiteX55" fmla="*/ 241106 w 605522"/>
                <a:gd name="connsiteY55" fmla="*/ 136615 h 539967"/>
                <a:gd name="connsiteX56" fmla="*/ 213357 w 605522"/>
                <a:gd name="connsiteY56" fmla="*/ 136615 h 539967"/>
                <a:gd name="connsiteX57" fmla="*/ 72574 w 605522"/>
                <a:gd name="connsiteY57" fmla="*/ 136615 h 539967"/>
                <a:gd name="connsiteX58" fmla="*/ 434248 w 605522"/>
                <a:gd name="connsiteY58" fmla="*/ 42147 h 539967"/>
                <a:gd name="connsiteX59" fmla="*/ 434248 w 605522"/>
                <a:gd name="connsiteY59" fmla="*/ 94468 h 539967"/>
                <a:gd name="connsiteX60" fmla="*/ 490627 w 605522"/>
                <a:gd name="connsiteY60" fmla="*/ 94468 h 539967"/>
                <a:gd name="connsiteX61" fmla="*/ 490627 w 605522"/>
                <a:gd name="connsiteY61" fmla="*/ 42147 h 539967"/>
                <a:gd name="connsiteX62" fmla="*/ 114780 w 605522"/>
                <a:gd name="connsiteY62" fmla="*/ 42147 h 539967"/>
                <a:gd name="connsiteX63" fmla="*/ 114780 w 605522"/>
                <a:gd name="connsiteY63" fmla="*/ 94468 h 539967"/>
                <a:gd name="connsiteX64" fmla="*/ 171151 w 605522"/>
                <a:gd name="connsiteY64" fmla="*/ 94468 h 539967"/>
                <a:gd name="connsiteX65" fmla="*/ 171151 w 605522"/>
                <a:gd name="connsiteY65" fmla="*/ 42147 h 539967"/>
                <a:gd name="connsiteX66" fmla="*/ 426193 w 605522"/>
                <a:gd name="connsiteY66" fmla="*/ 0 h 539967"/>
                <a:gd name="connsiteX67" fmla="*/ 498779 w 605522"/>
                <a:gd name="connsiteY67" fmla="*/ 0 h 539967"/>
                <a:gd name="connsiteX68" fmla="*/ 532840 w 605522"/>
                <a:gd name="connsiteY68" fmla="*/ 34105 h 539967"/>
                <a:gd name="connsiteX69" fmla="*/ 532840 w 605522"/>
                <a:gd name="connsiteY69" fmla="*/ 94468 h 539967"/>
                <a:gd name="connsiteX70" fmla="*/ 560690 w 605522"/>
                <a:gd name="connsiteY70" fmla="*/ 94468 h 539967"/>
                <a:gd name="connsiteX71" fmla="*/ 605522 w 605522"/>
                <a:gd name="connsiteY71" fmla="*/ 139231 h 539967"/>
                <a:gd name="connsiteX72" fmla="*/ 605522 w 605522"/>
                <a:gd name="connsiteY72" fmla="*/ 495204 h 539967"/>
                <a:gd name="connsiteX73" fmla="*/ 560690 w 605522"/>
                <a:gd name="connsiteY73" fmla="*/ 539967 h 539967"/>
                <a:gd name="connsiteX74" fmla="*/ 364282 w 605522"/>
                <a:gd name="connsiteY74" fmla="*/ 539967 h 539967"/>
                <a:gd name="connsiteX75" fmla="*/ 319450 w 605522"/>
                <a:gd name="connsiteY75" fmla="*/ 495204 h 539967"/>
                <a:gd name="connsiteX76" fmla="*/ 319450 w 605522"/>
                <a:gd name="connsiteY76" fmla="*/ 139231 h 539967"/>
                <a:gd name="connsiteX77" fmla="*/ 364282 w 605522"/>
                <a:gd name="connsiteY77" fmla="*/ 94468 h 539967"/>
                <a:gd name="connsiteX78" fmla="*/ 392035 w 605522"/>
                <a:gd name="connsiteY78" fmla="*/ 94468 h 539967"/>
                <a:gd name="connsiteX79" fmla="*/ 392035 w 605522"/>
                <a:gd name="connsiteY79" fmla="*/ 34105 h 539967"/>
                <a:gd name="connsiteX80" fmla="*/ 426193 w 605522"/>
                <a:gd name="connsiteY80" fmla="*/ 0 h 539967"/>
                <a:gd name="connsiteX81" fmla="*/ 106630 w 605522"/>
                <a:gd name="connsiteY81" fmla="*/ 0 h 539967"/>
                <a:gd name="connsiteX82" fmla="*/ 179301 w 605522"/>
                <a:gd name="connsiteY82" fmla="*/ 0 h 539967"/>
                <a:gd name="connsiteX83" fmla="*/ 213357 w 605522"/>
                <a:gd name="connsiteY83" fmla="*/ 34105 h 539967"/>
                <a:gd name="connsiteX84" fmla="*/ 213357 w 605522"/>
                <a:gd name="connsiteY84" fmla="*/ 94468 h 539967"/>
                <a:gd name="connsiteX85" fmla="*/ 241106 w 605522"/>
                <a:gd name="connsiteY85" fmla="*/ 94468 h 539967"/>
                <a:gd name="connsiteX86" fmla="*/ 285931 w 605522"/>
                <a:gd name="connsiteY86" fmla="*/ 139231 h 539967"/>
                <a:gd name="connsiteX87" fmla="*/ 285931 w 605522"/>
                <a:gd name="connsiteY87" fmla="*/ 495204 h 539967"/>
                <a:gd name="connsiteX88" fmla="*/ 241106 w 605522"/>
                <a:gd name="connsiteY88" fmla="*/ 539967 h 539967"/>
                <a:gd name="connsiteX89" fmla="*/ 44825 w 605522"/>
                <a:gd name="connsiteY89" fmla="*/ 539967 h 539967"/>
                <a:gd name="connsiteX90" fmla="*/ 0 w 605522"/>
                <a:gd name="connsiteY90" fmla="*/ 495204 h 539967"/>
                <a:gd name="connsiteX91" fmla="*/ 0 w 605522"/>
                <a:gd name="connsiteY91" fmla="*/ 139231 h 539967"/>
                <a:gd name="connsiteX92" fmla="*/ 44825 w 605522"/>
                <a:gd name="connsiteY92" fmla="*/ 94468 h 539967"/>
                <a:gd name="connsiteX93" fmla="*/ 72574 w 605522"/>
                <a:gd name="connsiteY93" fmla="*/ 94468 h 539967"/>
                <a:gd name="connsiteX94" fmla="*/ 72574 w 605522"/>
                <a:gd name="connsiteY94" fmla="*/ 34105 h 539967"/>
                <a:gd name="connsiteX95" fmla="*/ 106630 w 605522"/>
                <a:gd name="connsiteY95" fmla="*/ 0 h 539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Lst>
              <a:rect l="l" t="t" r="r" b="b"/>
              <a:pathLst>
                <a:path w="605522" h="539967">
                  <a:moveTo>
                    <a:pt x="387263" y="417395"/>
                  </a:moveTo>
                  <a:lnTo>
                    <a:pt x="537638" y="417395"/>
                  </a:lnTo>
                  <a:lnTo>
                    <a:pt x="537638" y="459762"/>
                  </a:lnTo>
                  <a:cubicBezTo>
                    <a:pt x="537638" y="466743"/>
                    <a:pt x="532011" y="472366"/>
                    <a:pt x="525026" y="472366"/>
                  </a:cubicBezTo>
                  <a:lnTo>
                    <a:pt x="399875" y="472366"/>
                  </a:lnTo>
                  <a:cubicBezTo>
                    <a:pt x="392890" y="472366"/>
                    <a:pt x="387263" y="466743"/>
                    <a:pt x="387263" y="459762"/>
                  </a:cubicBezTo>
                  <a:close/>
                  <a:moveTo>
                    <a:pt x="387263" y="333069"/>
                  </a:moveTo>
                  <a:lnTo>
                    <a:pt x="537638" y="333069"/>
                  </a:lnTo>
                  <a:lnTo>
                    <a:pt x="537638" y="385711"/>
                  </a:lnTo>
                  <a:lnTo>
                    <a:pt x="387263" y="385711"/>
                  </a:lnTo>
                  <a:close/>
                  <a:moveTo>
                    <a:pt x="387263" y="248743"/>
                  </a:moveTo>
                  <a:lnTo>
                    <a:pt x="537638" y="248743"/>
                  </a:lnTo>
                  <a:lnTo>
                    <a:pt x="537638" y="301455"/>
                  </a:lnTo>
                  <a:lnTo>
                    <a:pt x="387263" y="301455"/>
                  </a:lnTo>
                  <a:close/>
                  <a:moveTo>
                    <a:pt x="130818" y="197654"/>
                  </a:moveTo>
                  <a:lnTo>
                    <a:pt x="175563" y="197654"/>
                  </a:lnTo>
                  <a:cubicBezTo>
                    <a:pt x="178572" y="197654"/>
                    <a:pt x="181386" y="199108"/>
                    <a:pt x="183133" y="201530"/>
                  </a:cubicBezTo>
                  <a:cubicBezTo>
                    <a:pt x="184978" y="203953"/>
                    <a:pt x="185463" y="207054"/>
                    <a:pt x="184589" y="209961"/>
                  </a:cubicBezTo>
                  <a:lnTo>
                    <a:pt x="157121" y="300470"/>
                  </a:lnTo>
                  <a:lnTo>
                    <a:pt x="177213" y="300470"/>
                  </a:lnTo>
                  <a:cubicBezTo>
                    <a:pt x="180416" y="300470"/>
                    <a:pt x="183522" y="302117"/>
                    <a:pt x="185269" y="304927"/>
                  </a:cubicBezTo>
                  <a:cubicBezTo>
                    <a:pt x="187016" y="307641"/>
                    <a:pt x="187210" y="311129"/>
                    <a:pt x="185754" y="314036"/>
                  </a:cubicBezTo>
                  <a:lnTo>
                    <a:pt x="125771" y="438752"/>
                  </a:lnTo>
                  <a:cubicBezTo>
                    <a:pt x="124994" y="440303"/>
                    <a:pt x="123247" y="441175"/>
                    <a:pt x="121597" y="440691"/>
                  </a:cubicBezTo>
                  <a:cubicBezTo>
                    <a:pt x="119947" y="440303"/>
                    <a:pt x="118879" y="438752"/>
                    <a:pt x="118976" y="437008"/>
                  </a:cubicBezTo>
                  <a:lnTo>
                    <a:pt x="125382" y="336324"/>
                  </a:lnTo>
                  <a:lnTo>
                    <a:pt x="94323" y="336324"/>
                  </a:lnTo>
                  <a:cubicBezTo>
                    <a:pt x="91314" y="336324"/>
                    <a:pt x="88500" y="334968"/>
                    <a:pt x="86655" y="332545"/>
                  </a:cubicBezTo>
                  <a:cubicBezTo>
                    <a:pt x="84908" y="330122"/>
                    <a:pt x="84326" y="326925"/>
                    <a:pt x="85199" y="324114"/>
                  </a:cubicBezTo>
                  <a:lnTo>
                    <a:pt x="121597" y="204437"/>
                  </a:lnTo>
                  <a:cubicBezTo>
                    <a:pt x="122859" y="200464"/>
                    <a:pt x="126547" y="197654"/>
                    <a:pt x="130818" y="197654"/>
                  </a:cubicBezTo>
                  <a:close/>
                  <a:moveTo>
                    <a:pt x="399875" y="162230"/>
                  </a:moveTo>
                  <a:lnTo>
                    <a:pt x="525026" y="162230"/>
                  </a:lnTo>
                  <a:cubicBezTo>
                    <a:pt x="532011" y="162230"/>
                    <a:pt x="537638" y="167846"/>
                    <a:pt x="537638" y="174720"/>
                  </a:cubicBezTo>
                  <a:lnTo>
                    <a:pt x="537638" y="217130"/>
                  </a:lnTo>
                  <a:lnTo>
                    <a:pt x="387263" y="217130"/>
                  </a:lnTo>
                  <a:lnTo>
                    <a:pt x="387263" y="174720"/>
                  </a:lnTo>
                  <a:cubicBezTo>
                    <a:pt x="387263" y="167846"/>
                    <a:pt x="392890" y="162230"/>
                    <a:pt x="399875" y="162230"/>
                  </a:cubicBezTo>
                  <a:close/>
                  <a:moveTo>
                    <a:pt x="364282" y="136615"/>
                  </a:moveTo>
                  <a:cubicBezTo>
                    <a:pt x="362827" y="136615"/>
                    <a:pt x="361662" y="137777"/>
                    <a:pt x="361662" y="139231"/>
                  </a:cubicBezTo>
                  <a:lnTo>
                    <a:pt x="361662" y="495204"/>
                  </a:lnTo>
                  <a:cubicBezTo>
                    <a:pt x="361662" y="496657"/>
                    <a:pt x="362827" y="497820"/>
                    <a:pt x="364282" y="497820"/>
                  </a:cubicBezTo>
                  <a:lnTo>
                    <a:pt x="560690" y="497820"/>
                  </a:lnTo>
                  <a:cubicBezTo>
                    <a:pt x="562145" y="497820"/>
                    <a:pt x="563310" y="496657"/>
                    <a:pt x="563310" y="495204"/>
                  </a:cubicBezTo>
                  <a:lnTo>
                    <a:pt x="563310" y="139231"/>
                  </a:lnTo>
                  <a:cubicBezTo>
                    <a:pt x="563310" y="137777"/>
                    <a:pt x="562048" y="136615"/>
                    <a:pt x="560690" y="136615"/>
                  </a:cubicBezTo>
                  <a:lnTo>
                    <a:pt x="532840" y="136615"/>
                  </a:lnTo>
                  <a:lnTo>
                    <a:pt x="392035" y="136615"/>
                  </a:lnTo>
                  <a:close/>
                  <a:moveTo>
                    <a:pt x="44825" y="136615"/>
                  </a:moveTo>
                  <a:cubicBezTo>
                    <a:pt x="43370" y="136615"/>
                    <a:pt x="42206" y="137777"/>
                    <a:pt x="42206" y="139231"/>
                  </a:cubicBezTo>
                  <a:lnTo>
                    <a:pt x="42206" y="495204"/>
                  </a:lnTo>
                  <a:cubicBezTo>
                    <a:pt x="42206" y="496657"/>
                    <a:pt x="43370" y="497820"/>
                    <a:pt x="44825" y="497820"/>
                  </a:cubicBezTo>
                  <a:lnTo>
                    <a:pt x="241106" y="497820"/>
                  </a:lnTo>
                  <a:cubicBezTo>
                    <a:pt x="242561" y="497820"/>
                    <a:pt x="243725" y="496657"/>
                    <a:pt x="243725" y="495204"/>
                  </a:cubicBezTo>
                  <a:lnTo>
                    <a:pt x="243725" y="139231"/>
                  </a:lnTo>
                  <a:cubicBezTo>
                    <a:pt x="243725" y="137777"/>
                    <a:pt x="242561" y="136615"/>
                    <a:pt x="241106" y="136615"/>
                  </a:cubicBezTo>
                  <a:lnTo>
                    <a:pt x="213357" y="136615"/>
                  </a:lnTo>
                  <a:lnTo>
                    <a:pt x="72574" y="136615"/>
                  </a:lnTo>
                  <a:close/>
                  <a:moveTo>
                    <a:pt x="434248" y="42147"/>
                  </a:moveTo>
                  <a:lnTo>
                    <a:pt x="434248" y="94468"/>
                  </a:lnTo>
                  <a:lnTo>
                    <a:pt x="490627" y="94468"/>
                  </a:lnTo>
                  <a:lnTo>
                    <a:pt x="490627" y="42147"/>
                  </a:lnTo>
                  <a:close/>
                  <a:moveTo>
                    <a:pt x="114780" y="42147"/>
                  </a:moveTo>
                  <a:lnTo>
                    <a:pt x="114780" y="94468"/>
                  </a:lnTo>
                  <a:lnTo>
                    <a:pt x="171151" y="94468"/>
                  </a:lnTo>
                  <a:lnTo>
                    <a:pt x="171151" y="42147"/>
                  </a:lnTo>
                  <a:close/>
                  <a:moveTo>
                    <a:pt x="426193" y="0"/>
                  </a:moveTo>
                  <a:lnTo>
                    <a:pt x="498779" y="0"/>
                  </a:lnTo>
                  <a:cubicBezTo>
                    <a:pt x="517604" y="0"/>
                    <a:pt x="532840" y="15309"/>
                    <a:pt x="532840" y="34105"/>
                  </a:cubicBezTo>
                  <a:lnTo>
                    <a:pt x="532840" y="94468"/>
                  </a:lnTo>
                  <a:lnTo>
                    <a:pt x="560690" y="94468"/>
                  </a:lnTo>
                  <a:cubicBezTo>
                    <a:pt x="585338" y="94468"/>
                    <a:pt x="605522" y="114621"/>
                    <a:pt x="605522" y="139231"/>
                  </a:cubicBezTo>
                  <a:lnTo>
                    <a:pt x="605522" y="495204"/>
                  </a:lnTo>
                  <a:cubicBezTo>
                    <a:pt x="605522" y="519911"/>
                    <a:pt x="585338" y="539967"/>
                    <a:pt x="560690" y="539967"/>
                  </a:cubicBezTo>
                  <a:lnTo>
                    <a:pt x="364282" y="539967"/>
                  </a:lnTo>
                  <a:cubicBezTo>
                    <a:pt x="339634" y="539967"/>
                    <a:pt x="319450" y="519911"/>
                    <a:pt x="319450" y="495204"/>
                  </a:cubicBezTo>
                  <a:lnTo>
                    <a:pt x="319450" y="139231"/>
                  </a:lnTo>
                  <a:cubicBezTo>
                    <a:pt x="319450" y="114621"/>
                    <a:pt x="339634" y="94468"/>
                    <a:pt x="364282" y="94468"/>
                  </a:cubicBezTo>
                  <a:lnTo>
                    <a:pt x="392035" y="94468"/>
                  </a:lnTo>
                  <a:lnTo>
                    <a:pt x="392035" y="34105"/>
                  </a:lnTo>
                  <a:cubicBezTo>
                    <a:pt x="392035" y="15309"/>
                    <a:pt x="407368" y="0"/>
                    <a:pt x="426193" y="0"/>
                  </a:cubicBezTo>
                  <a:close/>
                  <a:moveTo>
                    <a:pt x="106630" y="0"/>
                  </a:moveTo>
                  <a:lnTo>
                    <a:pt x="179301" y="0"/>
                  </a:lnTo>
                  <a:cubicBezTo>
                    <a:pt x="198124" y="0"/>
                    <a:pt x="213357" y="15309"/>
                    <a:pt x="213357" y="34105"/>
                  </a:cubicBezTo>
                  <a:lnTo>
                    <a:pt x="213357" y="94468"/>
                  </a:lnTo>
                  <a:lnTo>
                    <a:pt x="241106" y="94468"/>
                  </a:lnTo>
                  <a:cubicBezTo>
                    <a:pt x="265847" y="94468"/>
                    <a:pt x="285931" y="114621"/>
                    <a:pt x="285931" y="139231"/>
                  </a:cubicBezTo>
                  <a:lnTo>
                    <a:pt x="285931" y="495204"/>
                  </a:lnTo>
                  <a:cubicBezTo>
                    <a:pt x="285931" y="519911"/>
                    <a:pt x="265847" y="539967"/>
                    <a:pt x="241106" y="539967"/>
                  </a:cubicBezTo>
                  <a:lnTo>
                    <a:pt x="44825" y="539967"/>
                  </a:lnTo>
                  <a:cubicBezTo>
                    <a:pt x="20084" y="539967"/>
                    <a:pt x="0" y="519911"/>
                    <a:pt x="0" y="495204"/>
                  </a:cubicBezTo>
                  <a:lnTo>
                    <a:pt x="0" y="139231"/>
                  </a:lnTo>
                  <a:cubicBezTo>
                    <a:pt x="0" y="114621"/>
                    <a:pt x="20084" y="94468"/>
                    <a:pt x="44825" y="94468"/>
                  </a:cubicBezTo>
                  <a:lnTo>
                    <a:pt x="72574" y="94468"/>
                  </a:lnTo>
                  <a:lnTo>
                    <a:pt x="72574" y="34105"/>
                  </a:lnTo>
                  <a:cubicBezTo>
                    <a:pt x="72574" y="15309"/>
                    <a:pt x="87904" y="0"/>
                    <a:pt x="106630"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false" vert="horz" wrap="square" lIns="68580" tIns="34291" rIns="68580" bIns="34291" numCol="1" spcCol="0" rtlCol="false" fromWordArt="false" anchor="ctr" anchorCtr="false" forceAA="false" compatLnSpc="true">
              <a:noAutofit/>
            </a:bodyPr>
            <a:lstStyle>
              <a:defPPr>
                <a:defRPr lang="en-US"/>
              </a:defPPr>
              <a:lvl1pPr marL="0" algn="l" defTabSz="457200" rtl="false" eaLnBrk="true" latinLnBrk="false" hangingPunct="true">
                <a:defRPr sz="1800" kern="1200">
                  <a:solidFill>
                    <a:schemeClr val="lt1"/>
                  </a:solidFill>
                  <a:latin typeface="+mn-lt"/>
                  <a:ea typeface="+mn-ea"/>
                  <a:cs typeface="+mn-cs"/>
                </a:defRPr>
              </a:lvl1pPr>
              <a:lvl2pPr marL="457200" algn="l" defTabSz="457200" rtl="false" eaLnBrk="true" latinLnBrk="false" hangingPunct="true">
                <a:defRPr sz="1800" kern="1200">
                  <a:solidFill>
                    <a:schemeClr val="lt1"/>
                  </a:solidFill>
                  <a:latin typeface="+mn-lt"/>
                  <a:ea typeface="+mn-ea"/>
                  <a:cs typeface="+mn-cs"/>
                </a:defRPr>
              </a:lvl2pPr>
              <a:lvl3pPr marL="914400" algn="l" defTabSz="457200" rtl="false" eaLnBrk="true" latinLnBrk="false" hangingPunct="true">
                <a:defRPr sz="1800" kern="1200">
                  <a:solidFill>
                    <a:schemeClr val="lt1"/>
                  </a:solidFill>
                  <a:latin typeface="+mn-lt"/>
                  <a:ea typeface="+mn-ea"/>
                  <a:cs typeface="+mn-cs"/>
                </a:defRPr>
              </a:lvl3pPr>
              <a:lvl4pPr marL="1371600" algn="l" defTabSz="457200" rtl="false" eaLnBrk="true" latinLnBrk="false" hangingPunct="true">
                <a:defRPr sz="1800" kern="1200">
                  <a:solidFill>
                    <a:schemeClr val="lt1"/>
                  </a:solidFill>
                  <a:latin typeface="+mn-lt"/>
                  <a:ea typeface="+mn-ea"/>
                  <a:cs typeface="+mn-cs"/>
                </a:defRPr>
              </a:lvl4pPr>
              <a:lvl5pPr marL="1828800" algn="l" defTabSz="457200" rtl="false" eaLnBrk="true" latinLnBrk="false" hangingPunct="true">
                <a:defRPr sz="1800" kern="1200">
                  <a:solidFill>
                    <a:schemeClr val="lt1"/>
                  </a:solidFill>
                  <a:latin typeface="+mn-lt"/>
                  <a:ea typeface="+mn-ea"/>
                  <a:cs typeface="+mn-cs"/>
                </a:defRPr>
              </a:lvl5pPr>
              <a:lvl6pPr marL="2286000" algn="l" defTabSz="457200" rtl="false" eaLnBrk="true" latinLnBrk="false" hangingPunct="true">
                <a:defRPr sz="1800" kern="1200">
                  <a:solidFill>
                    <a:schemeClr val="lt1"/>
                  </a:solidFill>
                  <a:latin typeface="+mn-lt"/>
                  <a:ea typeface="+mn-ea"/>
                  <a:cs typeface="+mn-cs"/>
                </a:defRPr>
              </a:lvl6pPr>
              <a:lvl7pPr marL="2743200" algn="l" defTabSz="457200" rtl="false" eaLnBrk="true" latinLnBrk="false" hangingPunct="true">
                <a:defRPr sz="1800" kern="1200">
                  <a:solidFill>
                    <a:schemeClr val="lt1"/>
                  </a:solidFill>
                  <a:latin typeface="+mn-lt"/>
                  <a:ea typeface="+mn-ea"/>
                  <a:cs typeface="+mn-cs"/>
                </a:defRPr>
              </a:lvl7pPr>
              <a:lvl8pPr marL="3200400" algn="l" defTabSz="457200" rtl="false" eaLnBrk="true" latinLnBrk="false" hangingPunct="true">
                <a:defRPr sz="1800" kern="1200">
                  <a:solidFill>
                    <a:schemeClr val="lt1"/>
                  </a:solidFill>
                  <a:latin typeface="+mn-lt"/>
                  <a:ea typeface="+mn-ea"/>
                  <a:cs typeface="+mn-cs"/>
                </a:defRPr>
              </a:lvl8pPr>
              <a:lvl9pPr marL="3657600" algn="l" defTabSz="457200" rtl="false" eaLnBrk="true" latinLnBrk="false" hangingPunct="true">
                <a:defRPr sz="1800" kern="1200">
                  <a:solidFill>
                    <a:schemeClr val="lt1"/>
                  </a:solidFill>
                  <a:latin typeface="+mn-lt"/>
                  <a:ea typeface="+mn-ea"/>
                  <a:cs typeface="+mn-cs"/>
                </a:defRPr>
              </a:lvl9pPr>
            </a:lstStyle>
            <a:p>
              <a:pPr algn="ctr"/>
              <a:endParaRPr lang="zh-CN" sz="1353">
                <a:solidFill>
                  <a:schemeClr val="tx1">
                    <a:alpha val="100000"/>
                  </a:schemeClr>
                </a:solidFill>
                <a:latin typeface="默认字体"/>
                <a:ea typeface="默认字体"/>
                <a:cs typeface="思源黑体 CN Light"/>
                <a:sym typeface="思源宋体 CN"/>
              </a:endParaRPr>
            </a:p>
          </p:txBody>
        </p:sp>
      </p:grpSp>
      <p:grpSp>
        <p:nvGrpSpPr>
          <p:cNvPr id="212" name="" descr="{&quot;isTemplate&quot;:true,&quot;type&quot;:&quot;list&quot;,&quot;alignment&quot;:&quot;left&quot;,&quot;alignmentVertical&quot;:&quot;top&quot;,&quot;canOmit&quot;:false,&quot;scalable&quot;:false,&quot;minItemsCount&quot;:-1}"/>
          <p:cNvGrpSpPr/>
          <p:nvPr/>
        </p:nvGrpSpPr>
        <p:grpSpPr>
          <a:xfrm>
            <a:off x="869313" y="2019936"/>
            <a:ext cx="10459087" cy="4465319"/>
            <a:chOff x="869314" y="2019936"/>
            <a:chExt cx="10459087" cy="4465319"/>
          </a:xfrm>
        </p:grpSpPr>
        <p:grpSp>
          <p:nvGrpSpPr>
            <p:cNvPr id="213" name="组合 6"/>
            <p:cNvGrpSpPr/>
            <p:nvPr/>
          </p:nvGrpSpPr>
          <p:grpSpPr>
            <a:xfrm>
              <a:off x="869314" y="2019936"/>
              <a:ext cx="3098800" cy="2163445"/>
              <a:chOff x="869314" y="2019936"/>
              <a:chExt cx="3098800" cy="2163445"/>
            </a:xfrm>
          </p:grpSpPr>
          <p:sp>
            <p:nvSpPr>
              <p:cNvPr id="214" name="矩形 74" descr="{&quot;isTemplate&quot;:true,&quot;type&quot;:&quot;content&quot;,&quot;canOmit&quot;:false,&quot;range&quot;:0}"/>
              <p:cNvSpPr/>
              <p:nvPr/>
            </p:nvSpPr>
            <p:spPr>
              <a:xfrm>
                <a:off x="869315" y="2424431"/>
                <a:ext cx="3098800" cy="1758950"/>
              </a:xfrm>
              <a:prstGeom prst="rect">
                <a:avLst/>
              </a:prstGeom>
            </p:spPr>
            <p:txBody>
              <a:bodyPr wrap="square">
                <a:noAutofit/>
                <a:scene3d>
                  <a:camera prst="orthographicFront"/>
                  <a:lightRig rig="threePt" dir="t"/>
                </a:scene3d>
                <a:sp3d contourW="12700"/>
              </a:bodyPr>
              <a:lstStyle/>
              <a:p>
                <a:pPr marL="0" indent="0">
                  <a:lnSpc>
                    <a:spcPct val="130000"/>
                  </a:lnSpc>
                  <a:buNone/>
                </a:pPr>
                <a:r>
                  <a:rPr lang="zh-CN" sz="1400">
                    <a:ln w="9525" cap="flat" cmpd="sng">
                      <a:noFill/>
                      <a:prstDash val="solid"/>
                      <a:round/>
                      <a:headEnd type="none" w="med" len="med"/>
                      <a:tailEnd type="none" w="med" len="med"/>
                    </a:ln>
                    <a:latin typeface="默认字体"/>
                    <a:ea typeface="默认字体"/>
                    <a:cs typeface="思源黑体 CN Light"/>
                    <a:sym typeface="思源宋体 CN"/>
                  </a:rPr>
                  <a:t>智能客服系统及时发布最新的政策法规信息，确保市民能够第一时间了解政府的工作动态和政策导向，增强政策的透明度和公信力，促进政策的顺利实施。</a:t>
                </a:r>
                <a:endParaRPr/>
              </a:p>
            </p:txBody>
          </p:sp>
          <p:sp>
            <p:nvSpPr>
              <p:cNvPr id="215" name="矩形 75" descr="{&quot;isTemplate&quot;:true,&quot;type&quot;:&quot;title&quot;,&quot;canOmit&quot;:false,&quot;range&quot;:0}"/>
              <p:cNvSpPr/>
              <p:nvPr/>
            </p:nvSpPr>
            <p:spPr>
              <a:xfrm>
                <a:off x="869314" y="2019936"/>
                <a:ext cx="3092450" cy="393700"/>
              </a:xfrm>
              <a:prstGeom prst="rect">
                <a:avLst/>
              </a:prstGeom>
            </p:spPr>
            <p:txBody>
              <a:bodyPr wrap="square">
                <a:spAutoFit/>
                <a:scene3d>
                  <a:camera prst="orthographicFront"/>
                  <a:lightRig rig="threePt" dir="t"/>
                </a:scene3d>
                <a:sp3d contourW="12700"/>
              </a:bodyPr>
              <a:lstStyle/>
              <a:p>
                <a:pPr marL="0" indent="0">
                  <a:lnSpc>
                    <a:spcPct val="100000"/>
                  </a:lnSpc>
                  <a:buSzPct val="25000"/>
                  <a:buNone/>
                </a:pPr>
                <a:r>
                  <a:rPr lang="zh-CN" sz="1800" b="true">
                    <a:ln w="9525" cap="flat" cmpd="sng">
                      <a:noFill/>
                      <a:prstDash val="solid"/>
                      <a:round/>
                      <a:headEnd type="none" w="med" len="med"/>
                      <a:tailEnd type="none" w="med" len="med"/>
                    </a:ln>
                    <a:latin typeface="默认字体"/>
                    <a:ea typeface="默认字体"/>
                    <a:cs typeface="思源黑体 CN Light"/>
                    <a:sym typeface="思源宋体 CN"/>
                  </a:rPr>
                  <a:t>政策法规发布</a:t>
                </a:r>
                <a:endParaRPr lang="zh-CN" sz="2000" b="true">
                  <a:ln w="9525" cap="flat" cmpd="sng">
                    <a:noFill/>
                    <a:prstDash val="solid"/>
                    <a:round/>
                    <a:headEnd type="none" w="med" len="med"/>
                    <a:tailEnd type="none" w="med" len="med"/>
                  </a:ln>
                  <a:solidFill>
                    <a:srgbClr val="404040">
                      <a:alpha val="100000"/>
                    </a:srgbClr>
                  </a:solidFill>
                  <a:latin typeface="默认字体"/>
                  <a:ea typeface="默认字体"/>
                  <a:cs typeface="思源黑体 CN Light"/>
                  <a:sym typeface="思源宋体 CN"/>
                </a:endParaRPr>
              </a:p>
            </p:txBody>
          </p:sp>
        </p:grpSp>
        <p:grpSp>
          <p:nvGrpSpPr>
            <p:cNvPr id="216" name="组合 7"/>
            <p:cNvGrpSpPr/>
            <p:nvPr/>
          </p:nvGrpSpPr>
          <p:grpSpPr>
            <a:xfrm>
              <a:off x="869315" y="4293872"/>
              <a:ext cx="3098800" cy="2163443"/>
              <a:chOff x="869315" y="4293872"/>
              <a:chExt cx="3098800" cy="2163449"/>
            </a:xfrm>
          </p:grpSpPr>
          <p:sp>
            <p:nvSpPr>
              <p:cNvPr id="217" name="矩形 77" descr="{&quot;isTemplate&quot;:true,&quot;type&quot;:&quot;content&quot;,&quot;canOmit&quot;:false,&quot;range&quot;:0}"/>
              <p:cNvSpPr/>
              <p:nvPr/>
            </p:nvSpPr>
            <p:spPr>
              <a:xfrm>
                <a:off x="869315" y="4698367"/>
                <a:ext cx="3098800" cy="1758956"/>
              </a:xfrm>
              <a:prstGeom prst="rect">
                <a:avLst/>
              </a:prstGeom>
            </p:spPr>
            <p:txBody>
              <a:bodyPr wrap="square">
                <a:noAutofit/>
                <a:scene3d>
                  <a:camera prst="orthographicFront"/>
                  <a:lightRig rig="threePt" dir="t"/>
                </a:scene3d>
                <a:sp3d contourW="12700"/>
              </a:bodyPr>
              <a:lstStyle/>
              <a:p>
                <a:pPr marL="0" indent="0">
                  <a:lnSpc>
                    <a:spcPct val="130000"/>
                  </a:lnSpc>
                  <a:buNone/>
                </a:pPr>
                <a:r>
                  <a:rPr lang="zh-CN" sz="1400">
                    <a:ln w="9525" cap="flat" cmpd="sng">
                      <a:noFill/>
                      <a:prstDash val="solid"/>
                      <a:round/>
                      <a:headEnd type="none" w="med" len="med"/>
                      <a:tailEnd type="none" w="med" len="med"/>
                    </a:ln>
                    <a:latin typeface="默认字体"/>
                    <a:ea typeface="默认字体"/>
                    <a:cs typeface="思源黑体 CN Light"/>
                    <a:sym typeface="思源宋体 CN"/>
                  </a:rPr>
                  <a:t>针对新出台的政策法规，智能客服提供详细的解读服务，解释政策适用对象、优惠幅度、申请条件等关键信息，帮助市民正确理解和应用政策，避免误解和误用。</a:t>
                </a:r>
                <a:endParaRPr/>
              </a:p>
            </p:txBody>
          </p:sp>
          <p:sp>
            <p:nvSpPr>
              <p:cNvPr id="218" name="矩形 78" descr="{&quot;isTemplate&quot;:true,&quot;type&quot;:&quot;title&quot;,&quot;canOmit&quot;:false,&quot;range&quot;:0}"/>
              <p:cNvSpPr/>
              <p:nvPr/>
            </p:nvSpPr>
            <p:spPr>
              <a:xfrm>
                <a:off x="869315" y="4293872"/>
                <a:ext cx="3092450" cy="400051"/>
              </a:xfrm>
              <a:prstGeom prst="rect">
                <a:avLst/>
              </a:prstGeom>
            </p:spPr>
            <p:txBody>
              <a:bodyPr wrap="square">
                <a:spAutoFit/>
                <a:scene3d>
                  <a:camera prst="orthographicFront"/>
                  <a:lightRig rig="threePt" dir="t"/>
                </a:scene3d>
                <a:sp3d contourW="12700"/>
              </a:bodyPr>
              <a:lstStyle/>
              <a:p>
                <a:pPr marL="0" indent="0">
                  <a:lnSpc>
                    <a:spcPct val="100000"/>
                  </a:lnSpc>
                  <a:buSzPct val="25000"/>
                  <a:buNone/>
                </a:pPr>
                <a:r>
                  <a:rPr lang="zh-CN" sz="1800" b="true">
                    <a:ln w="9525" cap="flat" cmpd="sng">
                      <a:noFill/>
                      <a:prstDash val="solid"/>
                      <a:round/>
                      <a:headEnd type="none" w="med" len="med"/>
                      <a:tailEnd type="none" w="med" len="med"/>
                    </a:ln>
                    <a:latin typeface="默认字体"/>
                    <a:ea typeface="默认字体"/>
                    <a:cs typeface="思源黑体 CN Light"/>
                    <a:sym typeface="思源宋体 CN"/>
                  </a:rPr>
                  <a:t>法规解读服务</a:t>
                </a:r>
                <a:endParaRPr lang="zh-CN" sz="2000" b="true">
                  <a:ln w="9525" cap="flat" cmpd="sng">
                    <a:noFill/>
                    <a:prstDash val="solid"/>
                    <a:round/>
                    <a:headEnd type="none" w="med" len="med"/>
                    <a:tailEnd type="none" w="med" len="med"/>
                  </a:ln>
                  <a:solidFill>
                    <a:srgbClr val="404040">
                      <a:alpha val="100000"/>
                    </a:srgbClr>
                  </a:solidFill>
                  <a:latin typeface="默认字体"/>
                  <a:ea typeface="默认字体"/>
                  <a:cs typeface="思源黑体 CN Light"/>
                  <a:sym typeface="思源宋体 CN"/>
                </a:endParaRPr>
              </a:p>
            </p:txBody>
          </p:sp>
        </p:grpSp>
        <p:grpSp>
          <p:nvGrpSpPr>
            <p:cNvPr id="219" name="组合 10"/>
            <p:cNvGrpSpPr/>
            <p:nvPr/>
          </p:nvGrpSpPr>
          <p:grpSpPr>
            <a:xfrm>
              <a:off x="8229601" y="2038986"/>
              <a:ext cx="3098800" cy="2163445"/>
              <a:chOff x="8229601" y="2038986"/>
              <a:chExt cx="3098800" cy="2163445"/>
            </a:xfrm>
          </p:grpSpPr>
          <p:sp>
            <p:nvSpPr>
              <p:cNvPr id="220" name="矩形 80" descr="{&quot;isTemplate&quot;:true,&quot;type&quot;:&quot;content&quot;,&quot;canOmit&quot;:false,&quot;range&quot;:0}"/>
              <p:cNvSpPr/>
              <p:nvPr/>
            </p:nvSpPr>
            <p:spPr>
              <a:xfrm>
                <a:off x="8229601" y="2443481"/>
                <a:ext cx="3098800" cy="1758950"/>
              </a:xfrm>
              <a:prstGeom prst="rect">
                <a:avLst/>
              </a:prstGeom>
            </p:spPr>
            <p:txBody>
              <a:bodyPr wrap="square">
                <a:noAutofit/>
                <a:scene3d>
                  <a:camera prst="orthographicFront"/>
                  <a:lightRig rig="threePt" dir="t"/>
                </a:scene3d>
                <a:sp3d contourW="12700"/>
              </a:bodyPr>
              <a:lstStyle/>
              <a:p>
                <a:pPr marL="0" indent="0">
                  <a:lnSpc>
                    <a:spcPct val="130000"/>
                  </a:lnSpc>
                  <a:buNone/>
                </a:pPr>
                <a:r>
                  <a:rPr lang="zh-CN" sz="1400">
                    <a:ln w="9525" cap="flat" cmpd="sng">
                      <a:noFill/>
                      <a:prstDash val="solid"/>
                      <a:round/>
                      <a:headEnd type="none" w="med" len="med"/>
                      <a:tailEnd type="none" w="med" len="med"/>
                    </a:ln>
                    <a:latin typeface="默认字体"/>
                    <a:ea typeface="默认字体"/>
                    <a:cs typeface="思源黑体 CN Light"/>
                    <a:sym typeface="思源宋体 CN"/>
                  </a:rPr>
                  <a:t>智能客服系统对政策法规的执行情况进行监督，接收市民的反馈意见，及时发现和纠正执行中的问题，确保政策法规得到有效落实，提高政府工作的执行力和效率。</a:t>
                </a:r>
                <a:endParaRPr/>
              </a:p>
            </p:txBody>
          </p:sp>
          <p:sp>
            <p:nvSpPr>
              <p:cNvPr id="221" name="矩形 81" descr="{&quot;isTemplate&quot;:true,&quot;type&quot;:&quot;title&quot;,&quot;canOmit&quot;:false,&quot;range&quot;:0}"/>
              <p:cNvSpPr/>
              <p:nvPr/>
            </p:nvSpPr>
            <p:spPr>
              <a:xfrm>
                <a:off x="8229601" y="2038986"/>
                <a:ext cx="3098800" cy="393700"/>
              </a:xfrm>
              <a:prstGeom prst="rect">
                <a:avLst/>
              </a:prstGeom>
            </p:spPr>
            <p:txBody>
              <a:bodyPr wrap="square">
                <a:spAutoFit/>
                <a:scene3d>
                  <a:camera prst="orthographicFront"/>
                  <a:lightRig rig="threePt" dir="t"/>
                </a:scene3d>
                <a:sp3d contourW="12700"/>
              </a:bodyPr>
              <a:lstStyle/>
              <a:p>
                <a:pPr marL="0" indent="0">
                  <a:lnSpc>
                    <a:spcPct val="100000"/>
                  </a:lnSpc>
                  <a:buSzPct val="25000"/>
                  <a:buNone/>
                </a:pPr>
                <a:r>
                  <a:rPr lang="zh-CN" sz="1800" b="true">
                    <a:ln w="9525" cap="flat" cmpd="sng">
                      <a:noFill/>
                      <a:prstDash val="solid"/>
                      <a:round/>
                      <a:headEnd type="none" w="med" len="med"/>
                      <a:tailEnd type="none" w="med" len="med"/>
                    </a:ln>
                    <a:latin typeface="默认字体"/>
                    <a:ea typeface="默认字体"/>
                    <a:cs typeface="思源黑体 CN Light"/>
                    <a:sym typeface="思源宋体 CN"/>
                  </a:rPr>
                  <a:t>政策执行监督</a:t>
                </a:r>
                <a:endParaRPr lang="zh-CN" sz="2000" b="true">
                  <a:ln w="9525" cap="flat" cmpd="sng">
                    <a:noFill/>
                    <a:prstDash val="solid"/>
                    <a:round/>
                    <a:headEnd type="none" w="med" len="med"/>
                    <a:tailEnd type="none" w="med" len="med"/>
                  </a:ln>
                  <a:solidFill>
                    <a:srgbClr val="404040">
                      <a:alpha val="100000"/>
                    </a:srgbClr>
                  </a:solidFill>
                  <a:latin typeface="默认字体"/>
                  <a:ea typeface="默认字体"/>
                  <a:cs typeface="思源黑体 CN Light"/>
                  <a:sym typeface="思源宋体 CN"/>
                </a:endParaRPr>
              </a:p>
            </p:txBody>
          </p:sp>
        </p:grpSp>
        <p:grpSp>
          <p:nvGrpSpPr>
            <p:cNvPr id="222" name="组合 11"/>
            <p:cNvGrpSpPr/>
            <p:nvPr/>
          </p:nvGrpSpPr>
          <p:grpSpPr>
            <a:xfrm>
              <a:off x="8229601" y="4321812"/>
              <a:ext cx="3098800" cy="2163443"/>
              <a:chOff x="8229601" y="4321812"/>
              <a:chExt cx="3098800" cy="2163446"/>
            </a:xfrm>
          </p:grpSpPr>
          <p:sp>
            <p:nvSpPr>
              <p:cNvPr id="223" name="矩形 83" descr="{&quot;isTemplate&quot;:true,&quot;type&quot;:&quot;content&quot;,&quot;canOmit&quot;:false,&quot;range&quot;:0}"/>
              <p:cNvSpPr/>
              <p:nvPr/>
            </p:nvSpPr>
            <p:spPr>
              <a:xfrm>
                <a:off x="8229601" y="4726307"/>
                <a:ext cx="3098800" cy="1758952"/>
              </a:xfrm>
              <a:prstGeom prst="rect">
                <a:avLst/>
              </a:prstGeom>
            </p:spPr>
            <p:txBody>
              <a:bodyPr wrap="square">
                <a:noAutofit/>
                <a:scene3d>
                  <a:camera prst="orthographicFront"/>
                  <a:lightRig rig="threePt" dir="t"/>
                </a:scene3d>
                <a:sp3d contourW="12700"/>
              </a:bodyPr>
              <a:lstStyle/>
              <a:p>
                <a:pPr marL="0" indent="0">
                  <a:lnSpc>
                    <a:spcPct val="130000"/>
                  </a:lnSpc>
                  <a:buNone/>
                </a:pPr>
                <a:r>
                  <a:rPr lang="zh-CN" sz="1400">
                    <a:ln w="9525" cap="flat" cmpd="sng">
                      <a:noFill/>
                      <a:prstDash val="solid"/>
                      <a:round/>
                      <a:headEnd type="none" w="med" len="med"/>
                      <a:tailEnd type="none" w="med" len="med"/>
                    </a:ln>
                    <a:latin typeface="默认字体"/>
                    <a:ea typeface="默认字体"/>
                    <a:cs typeface="思源黑体 CN Light"/>
                    <a:sym typeface="思源宋体 CN"/>
                  </a:rPr>
                  <a:t>提供法规咨询服务，解答市民关于法律、法规的疑问，提供权威的法律解释和建议，帮助市民依法维权，维护自身合法权益，促进社会和谐稳定。</a:t>
                </a:r>
                <a:endParaRPr/>
              </a:p>
            </p:txBody>
          </p:sp>
          <p:sp>
            <p:nvSpPr>
              <p:cNvPr id="224" name="矩形 84" descr="{&quot;isTemplate&quot;:true,&quot;type&quot;:&quot;title&quot;,&quot;canOmit&quot;:false,&quot;range&quot;:0}"/>
              <p:cNvSpPr/>
              <p:nvPr/>
            </p:nvSpPr>
            <p:spPr>
              <a:xfrm>
                <a:off x="8229601" y="4321812"/>
                <a:ext cx="3098800" cy="393700"/>
              </a:xfrm>
              <a:prstGeom prst="rect">
                <a:avLst/>
              </a:prstGeom>
            </p:spPr>
            <p:txBody>
              <a:bodyPr wrap="square">
                <a:spAutoFit/>
                <a:scene3d>
                  <a:camera prst="orthographicFront"/>
                  <a:lightRig rig="threePt" dir="t"/>
                </a:scene3d>
                <a:sp3d contourW="12700"/>
              </a:bodyPr>
              <a:lstStyle/>
              <a:p>
                <a:pPr marL="0" indent="0">
                  <a:lnSpc>
                    <a:spcPct val="100000"/>
                  </a:lnSpc>
                  <a:buSzPct val="25000"/>
                  <a:buNone/>
                </a:pPr>
                <a:r>
                  <a:rPr lang="zh-CN" sz="1800" b="true">
                    <a:ln w="9525" cap="flat" cmpd="sng">
                      <a:noFill/>
                      <a:prstDash val="solid"/>
                      <a:round/>
                      <a:headEnd type="none" w="med" len="med"/>
                      <a:tailEnd type="none" w="med" len="med"/>
                    </a:ln>
                    <a:latin typeface="默认字体"/>
                    <a:ea typeface="默认字体"/>
                    <a:cs typeface="思源黑体 CN Light"/>
                    <a:sym typeface="思源宋体 CN"/>
                  </a:rPr>
                  <a:t>法规咨询服务</a:t>
                </a:r>
                <a:endParaRPr lang="zh-CN" sz="2000" b="true">
                  <a:ln w="9525" cap="flat" cmpd="sng">
                    <a:noFill/>
                    <a:prstDash val="solid"/>
                    <a:round/>
                    <a:headEnd type="none" w="med" len="med"/>
                    <a:tailEnd type="none" w="med" len="med"/>
                  </a:ln>
                  <a:solidFill>
                    <a:srgbClr val="404040">
                      <a:alpha val="100000"/>
                    </a:srgbClr>
                  </a:solidFill>
                  <a:latin typeface="默认字体"/>
                  <a:ea typeface="默认字体"/>
                  <a:cs typeface="思源黑体 CN Light"/>
                  <a:sym typeface="思源宋体 CN"/>
                </a:endParaRPr>
              </a:p>
            </p:txBody>
          </p:sp>
        </p:grpSp>
      </p:grpSp>
      <p:sp>
        <p:nvSpPr>
          <p:cNvPr id="225" name="" descr="{&quot;isTemplate&quot;:true,&quot;type&quot;:&quot;title&quot;,&quot;canOmit&quot;:false,&quot;range&quot;:0}"/>
          <p:cNvSpPr txBox="true"/>
          <p:nvPr/>
        </p:nvSpPr>
        <p:spPr>
          <a:xfrm rot="0" flipH="false" flipV="false">
            <a:off x="660396" y="418039"/>
            <a:ext cx="10668000" cy="520700"/>
          </a:xfrm>
          <a:prstGeom prst="rect">
            <a:avLst/>
          </a:prstGeom>
          <a:noFill/>
        </p:spPr>
        <p:txBody>
          <a:bodyPr wrap="square" lIns="90000" tIns="46800" rIns="90000" bIns="46800" rtlCol="false" anchor="b" anchorCtr="false">
            <a:spAutoFit/>
          </a:bodyPr>
          <a:lstStyle/>
          <a:p>
            <a:pPr marL="0" indent="0" algn="l">
              <a:lnSpc>
                <a:spcPct val="100000"/>
              </a:lnSpc>
              <a:buNone/>
            </a:pPr>
            <a:r>
              <a:rPr lang="zh-CN" sz="2800" b="true">
                <a:latin typeface="默认字体"/>
                <a:ea typeface="默认字体"/>
                <a:cs typeface="+mn-cs"/>
              </a:rPr>
              <a:t>政策法规宣传与执行</a:t>
            </a:r>
            <a:endParaRPr lang="en-US" sz="2800" b="true">
              <a:latin typeface="默认字体"/>
              <a:ea typeface="默认字体"/>
              <a:cs typeface="+mn-cs"/>
            </a:endParaRPr>
          </a:p>
        </p:txBody>
      </p:sp>
    </p:spTree>
  </p:cSld>
  <p:clrMapOvr>
    <a:masterClrMapping/>
  </p:clrMapOvr>
</p:sld>
</file>

<file path=ppt/slides/slide19.xml><?xml version="1.0" encoding="utf-8"?>
<p:sld xmlns:a="http://schemas.openxmlformats.org/drawingml/2006/main" xmlns:p="http://schemas.openxmlformats.org/presentationml/2006/main">
  <p:cSld>
    <p:spTree>
      <p:nvGrpSpPr>
        <p:cNvPr id="226" name="" descr="{&quot;isTemplate&quot;:true,&quot;type&quot;:2,&quot;originSlideId&quot;:&quot;000006&quot;}"/>
        <p:cNvGrpSpPr/>
        <p:nvPr/>
      </p:nvGrpSpPr>
      <p:grpSpPr>
        <a:xfrm>
          <a:off x="0" y="0"/>
          <a:ext cx="0" cy="0"/>
          <a:chOff x="0" y="0"/>
          <a:chExt cx="0" cy="0"/>
        </a:xfrm>
      </p:grpSpPr>
      <p:sp>
        <p:nvSpPr>
          <p:cNvPr id="227" name="标题 3" descr="{&quot;isTemplate&quot;:true,&quot;type&quot;:&quot;title&quot;,&quot;canOmit&quot;:false,&quot;range&quot;:0}"/>
          <p:cNvSpPr>
            <a:spLocks noGrp="true"/>
          </p:cNvSpPr>
          <p:nvPr>
            <p:ph type="title" idx="4294967295"/>
          </p:nvPr>
        </p:nvSpPr>
        <p:spPr>
          <a:xfrm rot="0" flipH="false" flipV="false">
            <a:off x="838200" y="3234402"/>
            <a:ext cx="10515600" cy="1325563"/>
          </a:xfrm>
          <a:prstGeom prst="rect"/>
        </p:spPr>
        <p:txBody>
          <a:bodyPr anchor="t"/>
          <a:lstStyle/>
          <a:p>
            <a:pPr marL="0" indent="0" algn="ctr">
              <a:lnSpc>
                <a:spcPct val="100000"/>
              </a:lnSpc>
              <a:buNone/>
            </a:pPr>
            <a:r>
              <a:rPr lang="zh-CN" sz="6000" b="true">
                <a:solidFill>
                  <a:srgbClr val="000000">
                    <a:alpha val="100000"/>
                  </a:srgbClr>
                </a:solidFill>
                <a:latin typeface="Arial"/>
                <a:ea typeface="微软雅黑"/>
                <a:cs typeface="+mj-cs"/>
              </a:rPr>
              <a:t>政务热线中心核心功能</a:t>
            </a:r>
            <a:endParaRPr lang="zh-CN" sz="6000">
              <a:solidFill>
                <a:srgbClr val="080808">
                  <a:alpha val="100000"/>
                </a:srgbClr>
              </a:solidFill>
            </a:endParaRPr>
          </a:p>
        </p:txBody>
      </p:sp>
      <p:sp>
        <p:nvSpPr>
          <p:cNvPr id="228" name="椭圆 8"/>
          <p:cNvSpPr/>
          <p:nvPr/>
        </p:nvSpPr>
        <p:spPr>
          <a:xfrm>
            <a:off x="5183371" y="2106466"/>
            <a:ext cx="514350" cy="514350"/>
          </a:xfrm>
          <a:prstGeom prst="ellipse">
            <a:avLst/>
          </a:prstGeom>
          <a:gradFill flip="none" rotWithShape="true">
            <a:gsLst>
              <a:gs pos="7000">
                <a:schemeClr val="accent1">
                  <a:lumMod val="5000"/>
                  <a:lumOff val="95000"/>
                  <a:alpha val="0"/>
                </a:schemeClr>
              </a:gs>
              <a:gs pos="100000">
                <a:schemeClr val="accent1">
                  <a:lumMod val="30000"/>
                  <a:lumOff val="70000"/>
                  <a:alpha val="60000"/>
                </a:schemeClr>
              </a:gs>
            </a:gsLst>
            <a:lin ang="0" scaled="true"/>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false" anchor="ctr">
            <a:noAutofit/>
          </a:bodyPr>
          <a:lstStyle/>
          <a:p>
            <a:pPr marL="0" marR="0" lvl="0" indent="0" algn="ctr" defTabSz="914400" rtl="false" eaLnBrk="true" fontAlgn="auto" latinLnBrk="false" hangingPunct="true">
              <a:lnSpc>
                <a:spcPct val="100000"/>
              </a:lnSpc>
              <a:spcBef>
                <a:spcPts val="0"/>
              </a:spcBef>
              <a:spcAft>
                <a:spcPts val="0"/>
              </a:spcAft>
              <a:buClrTx/>
              <a:buSzTx/>
              <a:buFontTx/>
              <a:buNone/>
              <a:tabLst/>
              <a:defRPr/>
            </a:pPr>
            <a:endParaRPr kumimoji="false" lang="zh-CN" altLang="en-US" sz="1800" b="false" i="false" u="none" strike="noStrike" kern="1200" cap="none" spc="0" normalizeH="false" baseline="0" noProof="false">
              <a:ln>
                <a:noFill/>
              </a:ln>
              <a:solidFill>
                <a:srgbClr val="FFFFFF"/>
              </a:solidFill>
              <a:effectLst/>
              <a:uLnTx/>
              <a:uFillTx/>
              <a:latin typeface="Arial"/>
              <a:ea typeface="微软雅黑"/>
              <a:cs typeface="+mn-cs"/>
            </a:endParaRPr>
          </a:p>
        </p:txBody>
      </p:sp>
      <p:sp>
        <p:nvSpPr>
          <p:cNvPr id="229" name="文本框 6"/>
          <p:cNvSpPr txBox="true"/>
          <p:nvPr/>
        </p:nvSpPr>
        <p:spPr>
          <a:xfrm rot="0" flipH="false" flipV="false">
            <a:off x="5373070" y="2363641"/>
            <a:ext cx="1942130" cy="951057"/>
          </a:xfrm>
          <a:prstGeom prst="rect">
            <a:avLst/>
          </a:prstGeom>
        </p:spPr>
        <p:txBody>
          <a:bodyPr vert="horz" lIns="91440" tIns="45720" rIns="91440" bIns="45720" rtlCol="false" anchor="b">
            <a:noAutofit/>
          </a:bodyPr>
          <a:lstStyle>
            <a:lvl1pPr algn="l" defTabSz="914400" rtl="false" eaLnBrk="true" latinLnBrk="false" hangingPunct="true">
              <a:lnSpc>
                <a:spcPct val="90000"/>
              </a:lnSpc>
              <a:spcBef>
                <a:spcPct val="1"/>
              </a:spcBef>
              <a:buNone/>
              <a:defRPr lang="zh-CN" altLang="en-US" sz="2400" b="true" kern="1200">
                <a:solidFill>
                  <a:schemeClr val="tx1"/>
                </a:solidFill>
                <a:latin typeface="+mj-lt"/>
                <a:ea typeface="+mj-ea"/>
                <a:cs typeface="+mj-cs"/>
              </a:defRPr>
            </a:lvl1pPr>
          </a:lstStyle>
          <a:p>
            <a:pPr marL="0" marR="0" lvl="0" indent="0" algn="l" defTabSz="914400" rtl="false" eaLnBrk="true" fontAlgn="auto" latinLnBrk="false" hangingPunct="true">
              <a:lnSpc>
                <a:spcPct val="100000"/>
              </a:lnSpc>
              <a:spcBef>
                <a:spcPts val="0"/>
              </a:spcBef>
              <a:spcAft>
                <a:spcPts val="0"/>
              </a:spcAft>
              <a:buClrTx/>
              <a:buSzPct val="25000"/>
              <a:buFontTx/>
              <a:buNone/>
              <a:tabLst/>
              <a:defRPr/>
            </a:pPr>
            <a:r>
              <a:rPr kumimoji="false" lang="en-GB" altLang="zh-CN" sz="6600" b="true" i="false" u="none" strike="noStrike" kern="1200" cap="none" spc="0" normalizeH="false" baseline="0" noProof="false" dirty="false">
                <a:ln>
                  <a:noFill/>
                </a:ln>
                <a:solidFill>
                  <a:srgbClr val="0053F9"/>
                </a:solidFill>
                <a:effectLst/>
                <a:uLnTx/>
                <a:uFillTx/>
                <a:latin typeface="Arial Black" panose="020B0604020202020204" pitchFamily="34" charset="0"/>
                <a:ea typeface="微软雅黑"/>
                <a:cs typeface="Arial Black" panose="020B0604020202020204" pitchFamily="34" charset="0"/>
              </a:rPr>
              <a:t>05.</a:t>
            </a:r>
            <a:endParaRPr kumimoji="false" lang="en-GB" altLang="en-US" sz="6600" b="true" i="false" u="none" strike="noStrike" kern="1200" cap="none" spc="0" normalizeH="false" baseline="0" noProof="false" dirty="false">
              <a:ln>
                <a:noFill/>
              </a:ln>
              <a:solidFill>
                <a:srgbClr val="0053F9"/>
              </a:solidFill>
              <a:effectLst/>
              <a:uLnTx/>
              <a:uFillTx/>
              <a:latin typeface="Arial Black" panose="020B0604020202020204" pitchFamily="34" charset="0"/>
              <a:ea typeface="微软雅黑"/>
              <a:cs typeface="Arial Black" panose="020B0604020202020204" pitchFamily="34" charset="0"/>
            </a:endParaRPr>
          </a:p>
        </p:txBody>
      </p:sp>
    </p:spTree>
  </p:cSld>
  <p:clrMapOvr>
    <a:masterClrMapping/>
  </p:clrMapOvr>
</p:sld>
</file>

<file path=ppt/slides/slide2.xml><?xml version="1.0" encoding="utf-8"?>
<p:sld xmlns:a="http://schemas.openxmlformats.org/drawingml/2006/main" xmlns:p="http://schemas.openxmlformats.org/presentationml/2006/main">
  <p:cSld>
    <p:spTree>
      <p:nvGrpSpPr>
        <p:cNvPr id="230" name="" descr="{&quot;isTemplate&quot;:true,&quot;type&quot;:1,&quot;originSlideId&quot;:&quot;b938a731&quot;}"/>
        <p:cNvGrpSpPr/>
        <p:nvPr/>
      </p:nvGrpSpPr>
      <p:grpSpPr>
        <a:xfrm>
          <a:off x="0" y="0"/>
          <a:ext cx="0" cy="0"/>
          <a:chOff x="0" y="0"/>
          <a:chExt cx="0" cy="0"/>
        </a:xfrm>
      </p:grpSpPr>
      <p:sp>
        <p:nvSpPr>
          <p:cNvPr id="231" name="任意形状 37"/>
          <p:cNvSpPr/>
          <p:nvPr/>
        </p:nvSpPr>
        <p:spPr>
          <a:xfrm>
            <a:off x="0" y="5000625"/>
            <a:ext cx="1751890" cy="1857374"/>
          </a:xfrm>
          <a:custGeom>
            <a:avLst/>
            <a:gdLst>
              <a:gd name="connsiteX0" fmla="*/ 618415 w 1751890"/>
              <a:gd name="connsiteY0" fmla="*/ 0 h 1857374"/>
              <a:gd name="connsiteX1" fmla="*/ 1751890 w 1751890"/>
              <a:gd name="connsiteY1" fmla="*/ 1133475 h 1857374"/>
              <a:gd name="connsiteX2" fmla="*/ 1493059 w 1751890"/>
              <a:gd name="connsiteY2" fmla="*/ 1854471 h 1857374"/>
              <a:gd name="connsiteX3" fmla="*/ 1490420 w 1751890"/>
              <a:gd name="connsiteY3" fmla="*/ 1857374 h 1857374"/>
              <a:gd name="connsiteX4" fmla="*/ 0 w 1751890"/>
              <a:gd name="connsiteY4" fmla="*/ 1857374 h 1857374"/>
              <a:gd name="connsiteX5" fmla="*/ 0 w 1751890"/>
              <a:gd name="connsiteY5" fmla="*/ 184272 h 1857374"/>
              <a:gd name="connsiteX6" fmla="*/ 78134 w 1751890"/>
              <a:gd name="connsiteY6" fmla="*/ 136805 h 1857374"/>
              <a:gd name="connsiteX7" fmla="*/ 618415 w 1751890"/>
              <a:gd name="connsiteY7" fmla="*/ 0 h 18573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51890" h="1857374">
                <a:moveTo>
                  <a:pt x="618415" y="0"/>
                </a:moveTo>
                <a:cubicBezTo>
                  <a:pt x="1244416" y="0"/>
                  <a:pt x="1751890" y="507474"/>
                  <a:pt x="1751890" y="1133475"/>
                </a:cubicBezTo>
                <a:cubicBezTo>
                  <a:pt x="1751890" y="1407351"/>
                  <a:pt x="1654756" y="1658539"/>
                  <a:pt x="1493059" y="1854471"/>
                </a:cubicBezTo>
                <a:lnTo>
                  <a:pt x="1490420" y="1857374"/>
                </a:lnTo>
                <a:lnTo>
                  <a:pt x="0" y="1857374"/>
                </a:lnTo>
                <a:lnTo>
                  <a:pt x="0" y="184272"/>
                </a:lnTo>
                <a:lnTo>
                  <a:pt x="78134" y="136805"/>
                </a:lnTo>
                <a:cubicBezTo>
                  <a:pt x="238739" y="49558"/>
                  <a:pt x="422790" y="0"/>
                  <a:pt x="618415" y="0"/>
                </a:cubicBezTo>
                <a:close/>
              </a:path>
            </a:pathLst>
          </a:custGeom>
          <a:gradFill>
            <a:gsLst>
              <a:gs pos="7000">
                <a:schemeClr val="accent1">
                  <a:lumMod val="5000"/>
                  <a:lumOff val="95000"/>
                  <a:alpha val="0"/>
                </a:schemeClr>
              </a:gs>
              <a:gs pos="100000">
                <a:schemeClr val="accent1">
                  <a:lumMod val="30000"/>
                  <a:lumOff val="70000"/>
                  <a:alpha val="60000"/>
                </a:schemeClr>
              </a:gs>
            </a:gsLst>
            <a:lin ang="5400000" scaled="true"/>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false" anchor="ctr">
            <a:noAutofit/>
          </a:bodyPr>
          <a:lstStyle/>
          <a:p>
            <a:pPr marL="0" marR="0" lvl="0" indent="0" algn="ctr" defTabSz="914400" rtl="false" eaLnBrk="true" fontAlgn="auto" latinLnBrk="false" hangingPunct="true">
              <a:lnSpc>
                <a:spcPct val="100000"/>
              </a:lnSpc>
              <a:spcBef>
                <a:spcPts val="0"/>
              </a:spcBef>
              <a:spcAft>
                <a:spcPts val="0"/>
              </a:spcAft>
              <a:buClrTx/>
              <a:buSzTx/>
              <a:buFontTx/>
              <a:buNone/>
              <a:tabLst/>
              <a:defRPr/>
            </a:pPr>
            <a:endParaRPr kumimoji="false" lang="zh-CN" altLang="en-US" sz="1800" b="false" i="false" u="none" strike="noStrike" kern="1200" cap="none" spc="0" normalizeH="false" baseline="0" noProof="false">
              <a:ln>
                <a:noFill/>
              </a:ln>
              <a:solidFill>
                <a:srgbClr val="FFFFFF"/>
              </a:solidFill>
              <a:effectLst/>
              <a:uLnTx/>
              <a:uFillTx/>
              <a:latin typeface="Arial"/>
              <a:ea typeface="微软雅黑"/>
              <a:cs typeface="+mn-cs"/>
            </a:endParaRPr>
          </a:p>
        </p:txBody>
      </p:sp>
      <p:sp>
        <p:nvSpPr>
          <p:cNvPr id="232" name="文本框 9"/>
          <p:cNvSpPr txBox="true"/>
          <p:nvPr/>
        </p:nvSpPr>
        <p:spPr>
          <a:xfrm rot="0" flipH="false" flipV="false">
            <a:off x="760011" y="1612678"/>
            <a:ext cx="6062075" cy="923330"/>
          </a:xfrm>
          <a:prstGeom prst="rect">
            <a:avLst/>
          </a:prstGeom>
          <a:noFill/>
          <a:ln>
            <a:noFill/>
          </a:ln>
        </p:spPr>
        <p:txBody>
          <a:bodyPr wrap="square" lIns="91440" tIns="45720" rIns="91440" bIns="45720" anchor="b" anchorCtr="false">
            <a:spAutoFit/>
          </a:bodyPr>
          <a:lstStyle/>
          <a:p>
            <a:pPr marL="0" marR="0" lvl="0" indent="0" algn="l" defTabSz="913765" rtl="false" eaLnBrk="true" fontAlgn="auto" latinLnBrk="false" hangingPunct="true">
              <a:lnSpc>
                <a:spcPct val="100000"/>
              </a:lnSpc>
              <a:spcBef>
                <a:spcPts val="0"/>
              </a:spcBef>
              <a:spcAft>
                <a:spcPts val="0"/>
              </a:spcAft>
              <a:buClrTx/>
              <a:buSzPct val="25000"/>
              <a:buFontTx/>
              <a:buNone/>
              <a:tabLst/>
              <a:defRPr/>
            </a:pPr>
            <a:r>
              <a:rPr kumimoji="false" lang="en-US" altLang="zh-CN" sz="5400" b="true" i="false" u="none" strike="noStrike" kern="1200" cap="none" spc="0" normalizeH="false" baseline="0" noProof="false" dirty="false">
                <a:ln>
                  <a:noFill/>
                </a:ln>
                <a:solidFill>
                  <a:srgbClr val="000000"/>
                </a:solidFill>
                <a:effectLst/>
                <a:uLnTx/>
                <a:uFillTx/>
                <a:latin typeface="Arial Black" panose="020B0604020202020204" pitchFamily="34" charset="0"/>
                <a:ea typeface="微软雅黑"/>
                <a:cs typeface="Arial Black" panose="020B0604020202020204" pitchFamily="34" charset="0"/>
              </a:rPr>
              <a:t>contents</a:t>
            </a:r>
            <a:endParaRPr kumimoji="false" lang="en-US" altLang="en-US" sz="5400" b="true" i="false" u="none" strike="noStrike" kern="1200" cap="none" spc="0" normalizeH="false" baseline="0" noProof="false" dirty="false">
              <a:ln>
                <a:noFill/>
              </a:ln>
              <a:solidFill>
                <a:srgbClr val="000000"/>
              </a:solidFill>
              <a:effectLst/>
              <a:uLnTx/>
              <a:uFillTx/>
              <a:latin typeface="Arial Black" panose="020B0604020202020204" pitchFamily="34" charset="0"/>
              <a:ea typeface="微软雅黑"/>
              <a:cs typeface="Arial Black" panose="020B0604020202020204" pitchFamily="34" charset="0"/>
            </a:endParaRPr>
          </a:p>
        </p:txBody>
      </p:sp>
      <p:sp>
        <p:nvSpPr>
          <p:cNvPr id="233" name="任意形状 40"/>
          <p:cNvSpPr/>
          <p:nvPr/>
        </p:nvSpPr>
        <p:spPr>
          <a:xfrm>
            <a:off x="8565352" y="0"/>
            <a:ext cx="2953548" cy="2077248"/>
          </a:xfrm>
          <a:custGeom>
            <a:avLst/>
            <a:gdLst>
              <a:gd name="connsiteX0" fmla="*/ 128407 w 2953548"/>
              <a:gd name="connsiteY0" fmla="*/ 0 h 2077248"/>
              <a:gd name="connsiteX1" fmla="*/ 2825141 w 2953548"/>
              <a:gd name="connsiteY1" fmla="*/ 0 h 2077248"/>
              <a:gd name="connsiteX2" fmla="*/ 2837496 w 2953548"/>
              <a:gd name="connsiteY2" fmla="*/ 25647 h 2077248"/>
              <a:gd name="connsiteX3" fmla="*/ 2953548 w 2953548"/>
              <a:gd name="connsiteY3" fmla="*/ 600474 h 2077248"/>
              <a:gd name="connsiteX4" fmla="*/ 1476774 w 2953548"/>
              <a:gd name="connsiteY4" fmla="*/ 2077248 h 2077248"/>
              <a:gd name="connsiteX5" fmla="*/ 0 w 2953548"/>
              <a:gd name="connsiteY5" fmla="*/ 600474 h 2077248"/>
              <a:gd name="connsiteX6" fmla="*/ 116052 w 2953548"/>
              <a:gd name="connsiteY6" fmla="*/ 25647 h 2077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53548" h="2077248">
                <a:moveTo>
                  <a:pt x="128407" y="0"/>
                </a:moveTo>
                <a:lnTo>
                  <a:pt x="2825141" y="0"/>
                </a:lnTo>
                <a:lnTo>
                  <a:pt x="2837496" y="25647"/>
                </a:lnTo>
                <a:cubicBezTo>
                  <a:pt x="2912225" y="202326"/>
                  <a:pt x="2953548" y="396574"/>
                  <a:pt x="2953548" y="600474"/>
                </a:cubicBezTo>
                <a:cubicBezTo>
                  <a:pt x="2953548" y="1416074"/>
                  <a:pt x="2292374" y="2077248"/>
                  <a:pt x="1476774" y="2077248"/>
                </a:cubicBezTo>
                <a:cubicBezTo>
                  <a:pt x="661174" y="2077248"/>
                  <a:pt x="0" y="1416074"/>
                  <a:pt x="0" y="600474"/>
                </a:cubicBezTo>
                <a:cubicBezTo>
                  <a:pt x="0" y="396574"/>
                  <a:pt x="41323" y="202326"/>
                  <a:pt x="116052" y="25647"/>
                </a:cubicBezTo>
                <a:close/>
              </a:path>
            </a:pathLst>
          </a:custGeom>
          <a:gradFill flip="none" rotWithShape="true">
            <a:gsLst>
              <a:gs pos="7000">
                <a:schemeClr val="accent1">
                  <a:lumMod val="5000"/>
                  <a:lumOff val="95000"/>
                  <a:alpha val="0"/>
                </a:schemeClr>
              </a:gs>
              <a:gs pos="100000">
                <a:schemeClr val="accent1">
                  <a:lumMod val="30000"/>
                  <a:lumOff val="70000"/>
                  <a:alpha val="60000"/>
                </a:schemeClr>
              </a:gs>
            </a:gsLst>
            <a:lin ang="0" scaled="true"/>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false" anchor="ctr">
            <a:noAutofit/>
          </a:bodyPr>
          <a:lstStyle/>
          <a:p>
            <a:pPr marL="0" marR="0" lvl="0" indent="0" algn="ctr" defTabSz="914400" rtl="false" eaLnBrk="true" fontAlgn="auto" latinLnBrk="false" hangingPunct="true">
              <a:lnSpc>
                <a:spcPct val="100000"/>
              </a:lnSpc>
              <a:spcBef>
                <a:spcPts val="0"/>
              </a:spcBef>
              <a:spcAft>
                <a:spcPts val="0"/>
              </a:spcAft>
              <a:buClrTx/>
              <a:buSzTx/>
              <a:buFontTx/>
              <a:buNone/>
              <a:tabLst/>
              <a:defRPr/>
            </a:pPr>
            <a:endParaRPr kumimoji="false" lang="zh-CN" altLang="en-US" sz="1800" b="false" i="false" u="none" strike="noStrike" kern="1200" cap="none" spc="0" normalizeH="false" baseline="0" noProof="false">
              <a:ln>
                <a:noFill/>
              </a:ln>
              <a:solidFill>
                <a:srgbClr val="FFFFFF"/>
              </a:solidFill>
              <a:effectLst/>
              <a:uLnTx/>
              <a:uFillTx/>
              <a:latin typeface="Arial"/>
              <a:ea typeface="微软雅黑"/>
              <a:cs typeface="+mn-cs"/>
            </a:endParaRPr>
          </a:p>
        </p:txBody>
      </p:sp>
      <p:sp>
        <p:nvSpPr>
          <p:cNvPr id="234" name="椭圆 41"/>
          <p:cNvSpPr/>
          <p:nvPr/>
        </p:nvSpPr>
        <p:spPr>
          <a:xfrm>
            <a:off x="11201400" y="1866900"/>
            <a:ext cx="514350" cy="514350"/>
          </a:xfrm>
          <a:prstGeom prst="ellipse">
            <a:avLst/>
          </a:prstGeom>
          <a:gradFill flip="none" rotWithShape="true">
            <a:gsLst>
              <a:gs pos="7000">
                <a:schemeClr val="accent1">
                  <a:lumMod val="5000"/>
                  <a:lumOff val="95000"/>
                  <a:alpha val="0"/>
                </a:schemeClr>
              </a:gs>
              <a:gs pos="100000">
                <a:schemeClr val="accent1">
                  <a:lumMod val="30000"/>
                  <a:lumOff val="70000"/>
                  <a:alpha val="60000"/>
                </a:schemeClr>
              </a:gs>
            </a:gsLst>
            <a:lin ang="0" scaled="true"/>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false" anchor="ctr">
            <a:noAutofit/>
          </a:bodyPr>
          <a:lstStyle/>
          <a:p>
            <a:pPr marL="0" marR="0" lvl="0" indent="0" algn="ctr" defTabSz="914400" rtl="false" eaLnBrk="true" fontAlgn="auto" latinLnBrk="false" hangingPunct="true">
              <a:lnSpc>
                <a:spcPct val="100000"/>
              </a:lnSpc>
              <a:spcBef>
                <a:spcPts val="0"/>
              </a:spcBef>
              <a:spcAft>
                <a:spcPts val="0"/>
              </a:spcAft>
              <a:buClrTx/>
              <a:buSzTx/>
              <a:buFontTx/>
              <a:buNone/>
              <a:tabLst/>
              <a:defRPr/>
            </a:pPr>
            <a:endParaRPr kumimoji="false" lang="zh-CN" altLang="en-US" sz="1800" b="false" i="false" u="none" strike="noStrike" kern="1200" cap="none" spc="0" normalizeH="false" baseline="0" noProof="false">
              <a:ln>
                <a:noFill/>
              </a:ln>
              <a:solidFill>
                <a:srgbClr val="FFFFFF"/>
              </a:solidFill>
              <a:effectLst/>
              <a:uLnTx/>
              <a:uFillTx/>
              <a:latin typeface="Arial"/>
              <a:ea typeface="微软雅黑"/>
              <a:cs typeface="+mn-cs"/>
            </a:endParaRPr>
          </a:p>
        </p:txBody>
      </p:sp>
      <p:grpSp>
        <p:nvGrpSpPr>
          <p:cNvPr id="235" name="" descr="{&quot;isTemplate&quot;:true,&quot;type&quot;:&quot;list&quot;,&quot;alignment&quot;:&quot;left&quot;,&quot;alignmentVertical&quot;:&quot;top&quot;,&quot;canOmit&quot;:false,&quot;scalable&quot;:false,&quot;minItemsCount&quot;:-1}"/>
          <p:cNvGrpSpPr/>
          <p:nvPr/>
        </p:nvGrpSpPr>
        <p:grpSpPr>
          <a:xfrm>
            <a:off x="593031" y="3240497"/>
            <a:ext cx="11411678" cy="2358432"/>
            <a:chOff x="593031" y="3240497"/>
            <a:chExt cx="11411678" cy="2358432"/>
          </a:xfrm>
        </p:grpSpPr>
        <p:grpSp>
          <p:nvGrpSpPr>
            <p:cNvPr id="236" name="组合 5"/>
            <p:cNvGrpSpPr/>
            <p:nvPr/>
          </p:nvGrpSpPr>
          <p:grpSpPr>
            <a:xfrm rot="0" flipH="false" flipV="false">
              <a:off x="593031" y="3250887"/>
              <a:ext cx="2130820" cy="2342864"/>
              <a:chOff x="1310153" y="2953175"/>
              <a:chExt cx="2130820" cy="2342864"/>
            </a:xfrm>
          </p:grpSpPr>
          <p:sp>
            <p:nvSpPr>
              <p:cNvPr id="237" name="椭圆 30"/>
              <p:cNvSpPr/>
              <p:nvPr/>
            </p:nvSpPr>
            <p:spPr>
              <a:xfrm>
                <a:off x="1462388" y="2953175"/>
                <a:ext cx="198059" cy="198059"/>
              </a:xfrm>
              <a:prstGeom prst="ellipse">
                <a:avLst/>
              </a:prstGeom>
              <a:solidFill>
                <a:schemeClr val="accent1"/>
              </a:solidFill>
              <a:ln w="5715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false" vert="horz" wrap="square" lIns="91440" tIns="45720" rIns="91440" bIns="45720" numCol="1" spcCol="0" rtlCol="false" fromWordArt="false" anchor="ctr" anchorCtr="false" forceAA="false" compatLnSpc="true">
                <a:normAutofit fontScale="25000" lnSpcReduction="20000"/>
              </a:bodyPr>
              <a:lstStyle/>
              <a:p>
                <a:pPr marL="0" marR="0" lvl="0" indent="0" algn="ctr" defTabSz="913765" rtl="false" eaLnBrk="true" fontAlgn="auto" latinLnBrk="false" hangingPunct="true">
                  <a:lnSpc>
                    <a:spcPct val="100000"/>
                  </a:lnSpc>
                  <a:spcBef>
                    <a:spcPts val="0"/>
                  </a:spcBef>
                  <a:spcAft>
                    <a:spcPts val="0"/>
                  </a:spcAft>
                  <a:buClrTx/>
                  <a:buSzTx/>
                  <a:buFontTx/>
                  <a:buNone/>
                  <a:tabLst/>
                  <a:defRPr/>
                </a:pPr>
                <a:endParaRPr kumimoji="false" lang="zh-CN" altLang="en-US" sz="2000" b="true" i="false" u="none" strike="noStrike" kern="1200" cap="none" spc="0" normalizeH="false" baseline="0" noProof="false">
                  <a:ln>
                    <a:noFill/>
                  </a:ln>
                  <a:solidFill>
                    <a:srgbClr val="FFFFFF"/>
                  </a:solidFill>
                  <a:effectLst/>
                  <a:uLnTx/>
                  <a:uFillTx/>
                  <a:latin typeface="Arial"/>
                  <a:ea typeface="微软雅黑"/>
                  <a:cs typeface="+mn-cs"/>
                </a:endParaRPr>
              </a:p>
            </p:txBody>
          </p:sp>
          <p:grpSp>
            <p:nvGrpSpPr>
              <p:cNvPr id="238" name="组合 31"/>
              <p:cNvGrpSpPr/>
              <p:nvPr/>
            </p:nvGrpSpPr>
            <p:grpSpPr>
              <a:xfrm>
                <a:off x="1310153" y="3410756"/>
                <a:ext cx="2130820" cy="1885283"/>
                <a:chOff x="1400465" y="3438451"/>
                <a:chExt cx="2130820" cy="1885283"/>
              </a:xfrm>
            </p:grpSpPr>
            <p:sp>
              <p:nvSpPr>
                <p:cNvPr id="239" name="文本框 32" descr="{&quot;isTemplate&quot;:true,&quot;type&quot;:&quot;title&quot;,&quot;canOmit&quot;:false,&quot;range&quot;:0}"/>
                <p:cNvSpPr txBox="true"/>
                <p:nvPr/>
              </p:nvSpPr>
              <p:spPr>
                <a:xfrm rot="0" flipH="false" flipV="false">
                  <a:off x="1400465" y="4264665"/>
                  <a:ext cx="1855616" cy="1059069"/>
                </a:xfrm>
                <a:prstGeom prst="rect">
                  <a:avLst/>
                </a:prstGeom>
                <a:noFill/>
              </p:spPr>
              <p:txBody>
                <a:bodyPr wrap="square" rtlCol="false">
                  <a:noAutofit/>
                </a:bodyPr>
                <a:lstStyle>
                  <a:defPPr>
                    <a:defRPr lang="zh-CN"/>
                  </a:defPPr>
                  <a:lvl1pPr>
                    <a:lnSpc>
                      <a:spcPts val="1500"/>
                    </a:lnSpc>
                    <a:defRPr sz="900"/>
                  </a:lvl1pPr>
                </a:lstStyle>
                <a:p>
                  <a:pPr marL="0" marR="0" lvl="0" indent="0" algn="l" defTabSz="914400" rtl="false" eaLnBrk="true" fontAlgn="auto" latinLnBrk="false" hangingPunct="true">
                    <a:lnSpc>
                      <a:spcPct val="100000"/>
                    </a:lnSpc>
                    <a:spcBef>
                      <a:spcPts val="0"/>
                    </a:spcBef>
                    <a:spcAft>
                      <a:spcPts val="0"/>
                    </a:spcAft>
                    <a:buClrTx/>
                    <a:buSzPct val="25000"/>
                    <a:buFontTx/>
                    <a:buNone/>
                    <a:tabLst/>
                    <a:defRPr/>
                  </a:pPr>
                  <a:r>
                    <a:rPr kumimoji="false" lang="zh-CN" altLang="en-US" sz="2000" b="true" i="false" u="none" strike="noStrike" kern="1200" cap="none" spc="0" normalizeH="false" baseline="0" noProof="false" dirty="false">
                      <a:ln>
                        <a:noFill/>
                      </a:ln>
                      <a:solidFill>
                        <a:srgbClr val="000000"/>
                      </a:solidFill>
                      <a:effectLst/>
                      <a:uLnTx/>
                      <a:uFillTx/>
                      <a:latin typeface="Arial"/>
                      <a:ea typeface="微软雅黑"/>
                      <a:cs typeface="+mn-cs"/>
                    </a:rPr>
                    <a:t>政务服务大厅应用场景</a:t>
                  </a:r>
                  <a:endParaRPr kumimoji="false" lang="en-US" altLang="zh-CN" sz="2000" b="true" i="false" u="none" strike="noStrike" kern="1200" cap="none" spc="0" normalizeH="false" baseline="0" noProof="false" dirty="false">
                    <a:ln>
                      <a:noFill/>
                    </a:ln>
                    <a:solidFill>
                      <a:srgbClr val="000000"/>
                    </a:solidFill>
                    <a:effectLst/>
                    <a:uLnTx/>
                    <a:uFillTx/>
                    <a:latin typeface="Arial"/>
                    <a:ea typeface="微软雅黑"/>
                    <a:cs typeface="+mn-cs"/>
                  </a:endParaRPr>
                </a:p>
              </p:txBody>
            </p:sp>
            <p:sp>
              <p:nvSpPr>
                <p:cNvPr id="240" name="文本框 33" descr="{&quot;isTemplate&quot;:true,&quot;type&quot;:&quot;serialNumber&quot;}"/>
                <p:cNvSpPr txBox="true"/>
                <p:nvPr/>
              </p:nvSpPr>
              <p:spPr>
                <a:xfrm>
                  <a:off x="1400465" y="3438451"/>
                  <a:ext cx="2130820" cy="646331"/>
                </a:xfrm>
                <a:prstGeom prst="rect">
                  <a:avLst/>
                </a:prstGeom>
                <a:noFill/>
                <a:effectLst/>
              </p:spPr>
              <p:txBody>
                <a:bodyPr wrap="square" rtlCol="false" anchor="b" anchorCtr="false">
                  <a:spAutoFit/>
                </a:bodyPr>
                <a:lstStyle>
                  <a:defPPr>
                    <a:defRPr lang="zh-CN"/>
                  </a:defPPr>
                  <a:lvl1pPr>
                    <a:defRPr sz="2000" b="true" i="false">
                      <a:gradFill>
                        <a:gsLst>
                          <a:gs pos="0">
                            <a:schemeClr val="accent1">
                              <a:lumMod val="60000"/>
                              <a:lumOff val="40000"/>
                            </a:schemeClr>
                          </a:gs>
                          <a:gs pos="60000">
                            <a:schemeClr val="accent1"/>
                          </a:gs>
                        </a:gsLst>
                        <a:lin ang="2700000" scaled="false"/>
                      </a:gradFill>
                      <a:effectLst>
                        <a:outerShdw blurRad="76200" dist="50800" dir="5400000" algn="ctr" rotWithShape="false">
                          <a:schemeClr val="accent1">
                            <a:alpha val="20000"/>
                          </a:schemeClr>
                        </a:outerShdw>
                      </a:effectLst>
                    </a:defRPr>
                  </a:lvl1pPr>
                </a:lstStyle>
                <a:p>
                  <a:pPr marL="0" marR="0" lvl="0" indent="0" algn="l" defTabSz="914400" rtl="false" eaLnBrk="true" fontAlgn="auto" latinLnBrk="false" hangingPunct="true">
                    <a:lnSpc>
                      <a:spcPct val="100000"/>
                    </a:lnSpc>
                    <a:spcBef>
                      <a:spcPts val="0"/>
                    </a:spcBef>
                    <a:spcAft>
                      <a:spcPts val="0"/>
                    </a:spcAft>
                    <a:buClrTx/>
                    <a:buSzPct val="25000"/>
                    <a:buFontTx/>
                    <a:buNone/>
                    <a:tabLst/>
                    <a:defRPr/>
                  </a:pPr>
                  <a:r>
                    <a:rPr kumimoji="false" lang="en-US" altLang="zh-CN" sz="3600" b="true" i="false" u="none" strike="noStrike" kern="1200" cap="none" spc="0" normalizeH="false" baseline="0" noProof="false" dirty="false">
                      <a:ln>
                        <a:noFill/>
                      </a:ln>
                      <a:solidFill>
                        <a:srgbClr val="000000"/>
                      </a:solidFill>
                      <a:effectLst/>
                      <a:uLnTx/>
                      <a:uFillTx/>
                      <a:latin typeface="Arial Black" panose="020B0604020202020204" pitchFamily="34" charset="0"/>
                      <a:ea typeface="微软雅黑"/>
                      <a:cs typeface="Arial Black" panose="020B0604020202020204" pitchFamily="34" charset="0"/>
                    </a:rPr>
                    <a:t>01</a:t>
                  </a:r>
                  <a:endParaRPr/>
                </a:p>
              </p:txBody>
            </p:sp>
          </p:grpSp>
        </p:grpSp>
        <p:grpSp>
          <p:nvGrpSpPr>
            <p:cNvPr id="241" name="组合 6"/>
            <p:cNvGrpSpPr/>
            <p:nvPr/>
          </p:nvGrpSpPr>
          <p:grpSpPr>
            <a:xfrm rot="0" flipH="false" flipV="false">
              <a:off x="2448647" y="3248290"/>
              <a:ext cx="2130820" cy="2345460"/>
              <a:chOff x="3866891" y="2947980"/>
              <a:chExt cx="2130820" cy="2345460"/>
            </a:xfrm>
          </p:grpSpPr>
          <p:sp>
            <p:nvSpPr>
              <p:cNvPr id="242" name="椭圆 24"/>
              <p:cNvSpPr/>
              <p:nvPr/>
            </p:nvSpPr>
            <p:spPr>
              <a:xfrm>
                <a:off x="4007285" y="2947980"/>
                <a:ext cx="198059" cy="198059"/>
              </a:xfrm>
              <a:prstGeom prst="ellipse">
                <a:avLst/>
              </a:prstGeom>
              <a:solidFill>
                <a:schemeClr val="accent6"/>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false" vert="horz" wrap="square" lIns="91440" tIns="45720" rIns="91440" bIns="45720" numCol="1" spcCol="0" rtlCol="false" fromWordArt="false" anchor="ctr" anchorCtr="false" forceAA="false" compatLnSpc="true">
                <a:prstTxWarp prst="textNoShape">
                  <a:avLst/>
                </a:prstTxWarp>
                <a:normAutofit fontScale="25000" lnSpcReduction="20000"/>
              </a:bodyPr>
              <a:lstStyle/>
              <a:p>
                <a:pPr marL="0" marR="0" lvl="0" indent="0" algn="ctr" defTabSz="914354" rtl="false" eaLnBrk="true" fontAlgn="auto" latinLnBrk="false" hangingPunct="true">
                  <a:lnSpc>
                    <a:spcPct val="100000"/>
                  </a:lnSpc>
                  <a:spcBef>
                    <a:spcPts val="0"/>
                  </a:spcBef>
                  <a:spcAft>
                    <a:spcPts val="0"/>
                  </a:spcAft>
                  <a:buClrTx/>
                  <a:buSzTx/>
                  <a:buFontTx/>
                  <a:buNone/>
                  <a:tabLst/>
                  <a:defRPr/>
                </a:pPr>
                <a:endParaRPr kumimoji="false" lang="zh-CN" altLang="en-US" sz="2000" b="true" i="false" u="none" strike="noStrike" kern="1200" cap="none" spc="0" normalizeH="false" baseline="0" noProof="false">
                  <a:ln>
                    <a:noFill/>
                  </a:ln>
                  <a:solidFill>
                    <a:srgbClr val="FFFFFF"/>
                  </a:solidFill>
                  <a:effectLst/>
                  <a:uLnTx/>
                  <a:uFillTx/>
                  <a:latin typeface="Arial"/>
                  <a:ea typeface="微软雅黑"/>
                  <a:cs typeface="+mn-cs"/>
                </a:endParaRPr>
              </a:p>
            </p:txBody>
          </p:sp>
          <p:grpSp>
            <p:nvGrpSpPr>
              <p:cNvPr id="243" name="组合 25"/>
              <p:cNvGrpSpPr/>
              <p:nvPr/>
            </p:nvGrpSpPr>
            <p:grpSpPr>
              <a:xfrm>
                <a:off x="3866891" y="3410756"/>
                <a:ext cx="2130820" cy="1882684"/>
                <a:chOff x="1400465" y="3438451"/>
                <a:chExt cx="2130820" cy="1882684"/>
              </a:xfrm>
            </p:grpSpPr>
            <p:sp>
              <p:nvSpPr>
                <p:cNvPr id="244" name="文本框 26" descr="{&quot;isTemplate&quot;:true,&quot;type&quot;:&quot;title&quot;,&quot;canOmit&quot;:false,&quot;range&quot;:0}"/>
                <p:cNvSpPr txBox="true"/>
                <p:nvPr/>
              </p:nvSpPr>
              <p:spPr>
                <a:xfrm rot="0" flipH="false" flipV="false">
                  <a:off x="1400465" y="4264665"/>
                  <a:ext cx="1855595" cy="1056470"/>
                </a:xfrm>
                <a:prstGeom prst="rect">
                  <a:avLst/>
                </a:prstGeom>
                <a:noFill/>
              </p:spPr>
              <p:txBody>
                <a:bodyPr wrap="square" rtlCol="false">
                  <a:noAutofit/>
                </a:bodyPr>
                <a:lstStyle>
                  <a:defPPr>
                    <a:defRPr lang="zh-CN"/>
                  </a:defPPr>
                  <a:lvl1pPr>
                    <a:lnSpc>
                      <a:spcPts val="1500"/>
                    </a:lnSpc>
                    <a:defRPr sz="900"/>
                  </a:lvl1pPr>
                </a:lstStyle>
                <a:p>
                  <a:pPr marL="0" marR="0" lvl="0" indent="0" algn="l" defTabSz="914400" rtl="false" eaLnBrk="true" fontAlgn="auto" latinLnBrk="false" hangingPunct="true">
                    <a:lnSpc>
                      <a:spcPct val="100000"/>
                    </a:lnSpc>
                    <a:spcBef>
                      <a:spcPts val="0"/>
                    </a:spcBef>
                    <a:spcAft>
                      <a:spcPts val="0"/>
                    </a:spcAft>
                    <a:buClrTx/>
                    <a:buSzPct val="25000"/>
                    <a:buFontTx/>
                    <a:buNone/>
                    <a:tabLst/>
                    <a:defRPr/>
                  </a:pPr>
                  <a:r>
                    <a:rPr kumimoji="false" lang="zh-CN" altLang="en-US" sz="2000" b="true" i="false" u="none" strike="noStrike" kern="1200" cap="none" spc="0" normalizeH="false" baseline="0" noProof="false" dirty="false">
                      <a:ln>
                        <a:noFill/>
                      </a:ln>
                      <a:solidFill>
                        <a:srgbClr val="000000"/>
                      </a:solidFill>
                      <a:effectLst/>
                      <a:uLnTx/>
                      <a:uFillTx/>
                      <a:latin typeface="Arial"/>
                      <a:ea typeface="微软雅黑"/>
                      <a:cs typeface="+mn-cs"/>
                    </a:rPr>
                    <a:t>政务咨询中心功能模块</a:t>
                  </a:r>
                  <a:endParaRPr kumimoji="false" lang="en-US" altLang="zh-CN" sz="2000" b="true" i="false" u="none" strike="noStrike" kern="1200" cap="none" spc="0" normalizeH="false" baseline="0" noProof="false" dirty="false">
                    <a:ln>
                      <a:noFill/>
                    </a:ln>
                    <a:solidFill>
                      <a:srgbClr val="000000"/>
                    </a:solidFill>
                    <a:effectLst/>
                    <a:uLnTx/>
                    <a:uFillTx/>
                    <a:latin typeface="Arial"/>
                    <a:ea typeface="微软雅黑"/>
                    <a:cs typeface="+mn-cs"/>
                  </a:endParaRPr>
                </a:p>
              </p:txBody>
            </p:sp>
            <p:sp>
              <p:nvSpPr>
                <p:cNvPr id="245" name="文本框 27" descr="{&quot;isTemplate&quot;:true,&quot;type&quot;:&quot;serialNumber&quot;}"/>
                <p:cNvSpPr txBox="true"/>
                <p:nvPr/>
              </p:nvSpPr>
              <p:spPr>
                <a:xfrm>
                  <a:off x="1400465" y="3438451"/>
                  <a:ext cx="2130820" cy="646331"/>
                </a:xfrm>
                <a:prstGeom prst="rect">
                  <a:avLst/>
                </a:prstGeom>
                <a:noFill/>
                <a:effectLst/>
              </p:spPr>
              <p:txBody>
                <a:bodyPr wrap="square" rtlCol="false" anchor="b" anchorCtr="false">
                  <a:spAutoFit/>
                </a:bodyPr>
                <a:lstStyle>
                  <a:defPPr>
                    <a:defRPr lang="zh-CN"/>
                  </a:defPPr>
                  <a:lvl1pPr>
                    <a:defRPr sz="2000" b="true" i="false">
                      <a:gradFill>
                        <a:gsLst>
                          <a:gs pos="0">
                            <a:schemeClr val="accent1">
                              <a:lumMod val="60000"/>
                              <a:lumOff val="40000"/>
                            </a:schemeClr>
                          </a:gs>
                          <a:gs pos="60000">
                            <a:schemeClr val="accent1"/>
                          </a:gs>
                        </a:gsLst>
                        <a:lin ang="2700000" scaled="false"/>
                      </a:gradFill>
                      <a:effectLst>
                        <a:outerShdw blurRad="76200" dist="50800" dir="5400000" algn="ctr" rotWithShape="false">
                          <a:schemeClr val="accent1">
                            <a:alpha val="20000"/>
                          </a:schemeClr>
                        </a:outerShdw>
                      </a:effectLst>
                    </a:defRPr>
                  </a:lvl1pPr>
                </a:lstStyle>
                <a:p>
                  <a:pPr marL="0" marR="0" lvl="0" indent="0" algn="l" defTabSz="914400" rtl="false" eaLnBrk="true" fontAlgn="auto" latinLnBrk="false" hangingPunct="true">
                    <a:lnSpc>
                      <a:spcPct val="100000"/>
                    </a:lnSpc>
                    <a:spcBef>
                      <a:spcPts val="0"/>
                    </a:spcBef>
                    <a:spcAft>
                      <a:spcPts val="0"/>
                    </a:spcAft>
                    <a:buClrTx/>
                    <a:buSzPct val="25000"/>
                    <a:buFontTx/>
                    <a:buNone/>
                    <a:tabLst/>
                    <a:defRPr/>
                  </a:pPr>
                  <a:r>
                    <a:rPr kumimoji="false" lang="en-US" altLang="zh-CN" sz="3600" b="true" i="false" u="none" strike="noStrike" kern="1200" cap="none" spc="0" normalizeH="false" baseline="0" noProof="false" dirty="false">
                      <a:ln>
                        <a:noFill/>
                      </a:ln>
                      <a:solidFill>
                        <a:srgbClr val="000000"/>
                      </a:solidFill>
                      <a:effectLst/>
                      <a:uLnTx/>
                      <a:uFillTx/>
                      <a:latin typeface="Arial Black" panose="020B0604020202020204" pitchFamily="34" charset="0"/>
                      <a:ea typeface="微软雅黑"/>
                      <a:cs typeface="Arial Black" panose="020B0604020202020204" pitchFamily="34" charset="0"/>
                    </a:rPr>
                    <a:t>02</a:t>
                  </a:r>
                  <a:endParaRPr/>
                </a:p>
              </p:txBody>
            </p:sp>
          </p:grpSp>
        </p:grpSp>
        <p:grpSp>
          <p:nvGrpSpPr>
            <p:cNvPr id="246" name="组合 7"/>
            <p:cNvGrpSpPr/>
            <p:nvPr/>
          </p:nvGrpSpPr>
          <p:grpSpPr>
            <a:xfrm rot="0" flipH="false" flipV="false">
              <a:off x="4304262" y="3245692"/>
              <a:ext cx="2130820" cy="2353237"/>
              <a:chOff x="6423629" y="2942785"/>
              <a:chExt cx="2130820" cy="2353237"/>
            </a:xfrm>
          </p:grpSpPr>
          <p:sp>
            <p:nvSpPr>
              <p:cNvPr id="247" name="椭圆 18"/>
              <p:cNvSpPr/>
              <p:nvPr/>
            </p:nvSpPr>
            <p:spPr>
              <a:xfrm>
                <a:off x="6552180" y="2942785"/>
                <a:ext cx="198059" cy="198059"/>
              </a:xfrm>
              <a:prstGeom prst="ellipse">
                <a:avLst/>
              </a:prstGeom>
              <a:solidFill>
                <a:schemeClr val="accent1"/>
              </a:solidFill>
              <a:ln w="5715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false" vert="horz" wrap="square" lIns="91440" tIns="45720" rIns="91440" bIns="45720" numCol="1" spcCol="0" rtlCol="false" fromWordArt="false" anchor="ctr" anchorCtr="false" forceAA="false" compatLnSpc="true">
                <a:normAutofit fontScale="25000" lnSpcReduction="20000"/>
              </a:bodyPr>
              <a:lstStyle/>
              <a:p>
                <a:pPr marL="0" marR="0" lvl="0" indent="0" algn="ctr" defTabSz="913765" rtl="false" eaLnBrk="true" fontAlgn="auto" latinLnBrk="false" hangingPunct="true">
                  <a:lnSpc>
                    <a:spcPct val="100000"/>
                  </a:lnSpc>
                  <a:spcBef>
                    <a:spcPts val="0"/>
                  </a:spcBef>
                  <a:spcAft>
                    <a:spcPts val="0"/>
                  </a:spcAft>
                  <a:buClrTx/>
                  <a:buSzTx/>
                  <a:buFontTx/>
                  <a:buNone/>
                  <a:tabLst/>
                  <a:defRPr/>
                </a:pPr>
                <a:endParaRPr kumimoji="false" lang="zh-CN" altLang="en-US" sz="2000" b="true" i="false" u="none" strike="noStrike" kern="1200" cap="none" spc="0" normalizeH="false" baseline="0" noProof="false">
                  <a:ln>
                    <a:noFill/>
                  </a:ln>
                  <a:solidFill>
                    <a:srgbClr val="FFFFFF"/>
                  </a:solidFill>
                  <a:effectLst/>
                  <a:uLnTx/>
                  <a:uFillTx/>
                  <a:latin typeface="Arial"/>
                  <a:ea typeface="微软雅黑"/>
                  <a:cs typeface="+mn-cs"/>
                </a:endParaRPr>
              </a:p>
            </p:txBody>
          </p:sp>
          <p:grpSp>
            <p:nvGrpSpPr>
              <p:cNvPr id="248" name="组合 19"/>
              <p:cNvGrpSpPr/>
              <p:nvPr/>
            </p:nvGrpSpPr>
            <p:grpSpPr>
              <a:xfrm>
                <a:off x="6423629" y="3410756"/>
                <a:ext cx="2130820" cy="1885266"/>
                <a:chOff x="1400465" y="3438451"/>
                <a:chExt cx="2130820" cy="1885266"/>
              </a:xfrm>
            </p:grpSpPr>
            <p:sp>
              <p:nvSpPr>
                <p:cNvPr id="249" name="文本框 20" descr="{&quot;isTemplate&quot;:true,&quot;type&quot;:&quot;title&quot;,&quot;canOmit&quot;:false,&quot;range&quot;:0}"/>
                <p:cNvSpPr txBox="true"/>
                <p:nvPr/>
              </p:nvSpPr>
              <p:spPr>
                <a:xfrm rot="0" flipH="false" flipV="false">
                  <a:off x="1400465" y="4264665"/>
                  <a:ext cx="1855597" cy="1059052"/>
                </a:xfrm>
                <a:prstGeom prst="rect">
                  <a:avLst/>
                </a:prstGeom>
                <a:noFill/>
              </p:spPr>
              <p:txBody>
                <a:bodyPr wrap="square" rtlCol="false">
                  <a:noAutofit/>
                </a:bodyPr>
                <a:lstStyle>
                  <a:defPPr>
                    <a:defRPr lang="zh-CN"/>
                  </a:defPPr>
                  <a:lvl1pPr>
                    <a:lnSpc>
                      <a:spcPts val="1500"/>
                    </a:lnSpc>
                    <a:defRPr sz="900"/>
                  </a:lvl1pPr>
                </a:lstStyle>
                <a:p>
                  <a:pPr marL="0" marR="0" lvl="0" indent="0" algn="l" defTabSz="914400" rtl="false" eaLnBrk="true" fontAlgn="auto" latinLnBrk="false" hangingPunct="true">
                    <a:lnSpc>
                      <a:spcPct val="100000"/>
                    </a:lnSpc>
                    <a:spcBef>
                      <a:spcPts val="0"/>
                    </a:spcBef>
                    <a:spcAft>
                      <a:spcPts val="0"/>
                    </a:spcAft>
                    <a:buClrTx/>
                    <a:buSzPct val="25000"/>
                    <a:buFontTx/>
                    <a:buNone/>
                    <a:tabLst/>
                    <a:defRPr/>
                  </a:pPr>
                  <a:r>
                    <a:rPr kumimoji="false" lang="zh-CN" altLang="en-US" sz="2000" b="true" i="false" u="none" strike="noStrike" kern="1200" cap="none" spc="0" normalizeH="false" baseline="0" noProof="false" dirty="false">
                      <a:ln>
                        <a:noFill/>
                      </a:ln>
                      <a:solidFill>
                        <a:srgbClr val="000000"/>
                      </a:solidFill>
                      <a:effectLst/>
                      <a:uLnTx/>
                      <a:uFillTx/>
                      <a:latin typeface="Arial"/>
                      <a:ea typeface="微软雅黑"/>
                      <a:cs typeface="+mn-cs"/>
                    </a:rPr>
                    <a:t>事业单位服务窗口特色</a:t>
                  </a:r>
                  <a:endParaRPr kumimoji="false" lang="en-US" altLang="zh-CN" sz="2000" b="true" i="false" u="none" strike="noStrike" kern="1200" cap="none" spc="0" normalizeH="false" baseline="0" noProof="false" dirty="false">
                    <a:ln>
                      <a:noFill/>
                    </a:ln>
                    <a:solidFill>
                      <a:srgbClr val="000000"/>
                    </a:solidFill>
                    <a:effectLst/>
                    <a:uLnTx/>
                    <a:uFillTx/>
                    <a:latin typeface="Arial"/>
                    <a:ea typeface="微软雅黑"/>
                    <a:cs typeface="+mn-cs"/>
                  </a:endParaRPr>
                </a:p>
              </p:txBody>
            </p:sp>
            <p:sp>
              <p:nvSpPr>
                <p:cNvPr id="250" name="文本框 21" descr="{&quot;isTemplate&quot;:true,&quot;type&quot;:&quot;serialNumber&quot;}"/>
                <p:cNvSpPr txBox="true"/>
                <p:nvPr/>
              </p:nvSpPr>
              <p:spPr>
                <a:xfrm>
                  <a:off x="1400465" y="3438451"/>
                  <a:ext cx="2130820" cy="646331"/>
                </a:xfrm>
                <a:prstGeom prst="rect">
                  <a:avLst/>
                </a:prstGeom>
                <a:noFill/>
                <a:effectLst/>
              </p:spPr>
              <p:txBody>
                <a:bodyPr wrap="square" rtlCol="false" anchor="b" anchorCtr="false">
                  <a:spAutoFit/>
                </a:bodyPr>
                <a:lstStyle>
                  <a:defPPr>
                    <a:defRPr lang="zh-CN"/>
                  </a:defPPr>
                  <a:lvl1pPr>
                    <a:defRPr sz="2000" b="true" i="false">
                      <a:gradFill>
                        <a:gsLst>
                          <a:gs pos="0">
                            <a:schemeClr val="accent1">
                              <a:lumMod val="60000"/>
                              <a:lumOff val="40000"/>
                            </a:schemeClr>
                          </a:gs>
                          <a:gs pos="60000">
                            <a:schemeClr val="accent1"/>
                          </a:gs>
                        </a:gsLst>
                        <a:lin ang="2700000" scaled="false"/>
                      </a:gradFill>
                      <a:effectLst>
                        <a:outerShdw blurRad="76200" dist="50800" dir="5400000" algn="ctr" rotWithShape="false">
                          <a:schemeClr val="accent1">
                            <a:alpha val="20000"/>
                          </a:schemeClr>
                        </a:outerShdw>
                      </a:effectLst>
                    </a:defRPr>
                  </a:lvl1pPr>
                </a:lstStyle>
                <a:p>
                  <a:pPr marL="0" marR="0" lvl="0" indent="0" algn="l" defTabSz="914400" rtl="false" eaLnBrk="true" fontAlgn="auto" latinLnBrk="false" hangingPunct="true">
                    <a:lnSpc>
                      <a:spcPct val="100000"/>
                    </a:lnSpc>
                    <a:spcBef>
                      <a:spcPts val="0"/>
                    </a:spcBef>
                    <a:spcAft>
                      <a:spcPts val="0"/>
                    </a:spcAft>
                    <a:buClrTx/>
                    <a:buSzPct val="25000"/>
                    <a:buFontTx/>
                    <a:buNone/>
                    <a:tabLst/>
                    <a:defRPr/>
                  </a:pPr>
                  <a:r>
                    <a:rPr kumimoji="false" lang="en-US" altLang="zh-CN" sz="3600" b="true" i="false" u="none" strike="noStrike" kern="1200" cap="none" spc="0" normalizeH="false" baseline="0" noProof="false" dirty="false">
                      <a:ln>
                        <a:noFill/>
                      </a:ln>
                      <a:solidFill>
                        <a:srgbClr val="000000"/>
                      </a:solidFill>
                      <a:effectLst/>
                      <a:uLnTx/>
                      <a:uFillTx/>
                      <a:latin typeface="Arial Black" panose="020B0604020202020204" pitchFamily="34" charset="0"/>
                      <a:ea typeface="微软雅黑"/>
                      <a:cs typeface="Arial Black" panose="020B0604020202020204" pitchFamily="34" charset="0"/>
                    </a:rPr>
                    <a:t>03</a:t>
                  </a:r>
                  <a:endParaRPr/>
                </a:p>
              </p:txBody>
            </p:sp>
          </p:grpSp>
        </p:grpSp>
        <p:grpSp>
          <p:nvGrpSpPr>
            <p:cNvPr id="251" name="组合 6"/>
            <p:cNvGrpSpPr/>
            <p:nvPr/>
          </p:nvGrpSpPr>
          <p:grpSpPr>
            <a:xfrm rot="0" flipH="false" flipV="false">
              <a:off x="6159878" y="3245692"/>
              <a:ext cx="2133600" cy="2345439"/>
              <a:chOff x="3866891" y="2947980"/>
              <a:chExt cx="2133600" cy="2345439"/>
            </a:xfrm>
          </p:grpSpPr>
          <p:sp>
            <p:nvSpPr>
              <p:cNvPr id="252" name="椭圆 24"/>
              <p:cNvSpPr/>
              <p:nvPr/>
            </p:nvSpPr>
            <p:spPr>
              <a:xfrm>
                <a:off x="4007285" y="2947980"/>
                <a:ext cx="198059" cy="198059"/>
              </a:xfrm>
              <a:prstGeom prst="ellipse">
                <a:avLst/>
              </a:prstGeom>
              <a:solidFill>
                <a:schemeClr val="accent6"/>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false" vert="horz" wrap="square" lIns="91440" tIns="45720" rIns="91440" bIns="45720" numCol="1" spcCol="0" rtlCol="false" fromWordArt="false" anchor="ctr" anchorCtr="false" forceAA="false" compatLnSpc="true">
                <a:prstTxWarp prst="textNoShape">
                  <a:avLst/>
                </a:prstTxWarp>
                <a:normAutofit fontScale="25000" lnSpcReduction="20000"/>
              </a:bodyPr>
              <a:lstStyle/>
              <a:p>
                <a:pPr marL="0" marR="0" lvl="0" indent="0" algn="ctr" defTabSz="914354" rtl="false" eaLnBrk="true" fontAlgn="auto" latinLnBrk="false" hangingPunct="true">
                  <a:lnSpc>
                    <a:spcPct val="100000"/>
                  </a:lnSpc>
                  <a:spcBef>
                    <a:spcPts val="0"/>
                  </a:spcBef>
                  <a:spcAft>
                    <a:spcPts val="0"/>
                  </a:spcAft>
                  <a:buClrTx/>
                  <a:buSzTx/>
                  <a:buFontTx/>
                  <a:buNone/>
                  <a:tabLst/>
                  <a:defRPr/>
                </a:pPr>
                <a:endParaRPr kumimoji="false" lang="zh-CN" altLang="en-US" sz="2000" b="true" i="false" u="none" strike="noStrike" kern="1200" cap="none" spc="0" normalizeH="false" baseline="0" noProof="false">
                  <a:ln>
                    <a:noFill/>
                  </a:ln>
                  <a:solidFill>
                    <a:srgbClr val="FFFFFF"/>
                  </a:solidFill>
                  <a:effectLst/>
                  <a:uLnTx/>
                  <a:uFillTx/>
                  <a:latin typeface="Arial"/>
                  <a:ea typeface="微软雅黑"/>
                  <a:cs typeface="+mn-cs"/>
                </a:endParaRPr>
              </a:p>
            </p:txBody>
          </p:sp>
          <p:grpSp>
            <p:nvGrpSpPr>
              <p:cNvPr id="253" name="组合 25"/>
              <p:cNvGrpSpPr/>
              <p:nvPr/>
            </p:nvGrpSpPr>
            <p:grpSpPr>
              <a:xfrm>
                <a:off x="3866891" y="3410756"/>
                <a:ext cx="2133600" cy="1882663"/>
                <a:chOff x="1400465" y="3438451"/>
                <a:chExt cx="2133600" cy="1882663"/>
              </a:xfrm>
            </p:grpSpPr>
            <p:sp>
              <p:nvSpPr>
                <p:cNvPr id="254" name="文本框 26" descr="{&quot;isTemplate&quot;:true,&quot;type&quot;:&quot;title&quot;,&quot;canOmit&quot;:false,&quot;range&quot;:0}"/>
                <p:cNvSpPr txBox="true"/>
                <p:nvPr/>
              </p:nvSpPr>
              <p:spPr>
                <a:xfrm rot="0" flipH="false" flipV="false">
                  <a:off x="1400465" y="4264665"/>
                  <a:ext cx="1855597" cy="1056449"/>
                </a:xfrm>
                <a:prstGeom prst="rect">
                  <a:avLst/>
                </a:prstGeom>
                <a:noFill/>
              </p:spPr>
              <p:txBody>
                <a:bodyPr wrap="square" rtlCol="false">
                  <a:noAutofit/>
                </a:bodyPr>
                <a:lstStyle>
                  <a:defPPr>
                    <a:defRPr lang="zh-CN"/>
                  </a:defPPr>
                  <a:lvl1pPr>
                    <a:lnSpc>
                      <a:spcPts val="1500"/>
                    </a:lnSpc>
                    <a:defRPr sz="900"/>
                  </a:lvl1pPr>
                </a:lstStyle>
                <a:p>
                  <a:pPr marL="0" marR="0" lvl="0" indent="0" algn="l" defTabSz="914400" rtl="false" eaLnBrk="true" fontAlgn="auto" latinLnBrk="false" hangingPunct="true">
                    <a:lnSpc>
                      <a:spcPct val="100000"/>
                    </a:lnSpc>
                    <a:spcBef>
                      <a:spcPts val="0"/>
                    </a:spcBef>
                    <a:spcAft>
                      <a:spcPts val="0"/>
                    </a:spcAft>
                    <a:buClrTx/>
                    <a:buSzPct val="25000"/>
                    <a:buFontTx/>
                    <a:buNone/>
                    <a:tabLst/>
                    <a:defRPr/>
                  </a:pPr>
                  <a:r>
                    <a:rPr kumimoji="false" lang="zh-CN" altLang="en-US" sz="2000" b="true" i="false" u="none" strike="noStrike" kern="1200" cap="none" spc="0" normalizeH="false" baseline="0" noProof="false" dirty="false">
                      <a:ln>
                        <a:noFill/>
                      </a:ln>
                      <a:solidFill>
                        <a:srgbClr val="000000"/>
                      </a:solidFill>
                      <a:effectLst/>
                      <a:uLnTx/>
                      <a:uFillTx/>
                      <a:latin typeface="Arial"/>
                      <a:ea typeface="微软雅黑"/>
                      <a:cs typeface="+mn-cs"/>
                    </a:rPr>
                    <a:t>公共事务管理功能拓展</a:t>
                  </a:r>
                  <a:endParaRPr kumimoji="false" lang="en-US" altLang="zh-CN" sz="2000" b="true" i="false" u="none" strike="noStrike" kern="1200" cap="none" spc="0" normalizeH="false" baseline="0" noProof="false" dirty="false">
                    <a:ln>
                      <a:noFill/>
                    </a:ln>
                    <a:solidFill>
                      <a:srgbClr val="000000"/>
                    </a:solidFill>
                    <a:effectLst/>
                    <a:uLnTx/>
                    <a:uFillTx/>
                    <a:latin typeface="Arial"/>
                    <a:ea typeface="微软雅黑"/>
                    <a:cs typeface="+mn-cs"/>
                  </a:endParaRPr>
                </a:p>
              </p:txBody>
            </p:sp>
            <p:sp>
              <p:nvSpPr>
                <p:cNvPr id="255" name="文本框 27" descr="{&quot;isTemplate&quot;:true,&quot;type&quot;:&quot;serialNumber&quot;}"/>
                <p:cNvSpPr txBox="true"/>
                <p:nvPr/>
              </p:nvSpPr>
              <p:spPr>
                <a:xfrm>
                  <a:off x="1400465" y="3438451"/>
                  <a:ext cx="2133600" cy="647700"/>
                </a:xfrm>
                <a:prstGeom prst="rect">
                  <a:avLst/>
                </a:prstGeom>
                <a:noFill/>
                <a:effectLst/>
              </p:spPr>
              <p:txBody>
                <a:bodyPr wrap="square" rtlCol="false" anchor="b" anchorCtr="false">
                  <a:spAutoFit/>
                </a:bodyPr>
                <a:lstStyle>
                  <a:defPPr>
                    <a:defRPr lang="zh-CN"/>
                  </a:defPPr>
                  <a:lvl1pPr>
                    <a:defRPr sz="2000" b="true" i="false">
                      <a:gradFill>
                        <a:gsLst>
                          <a:gs pos="0">
                            <a:schemeClr val="accent1">
                              <a:lumMod val="60000"/>
                              <a:lumOff val="40000"/>
                            </a:schemeClr>
                          </a:gs>
                          <a:gs pos="60000">
                            <a:schemeClr val="accent1"/>
                          </a:gs>
                        </a:gsLst>
                        <a:lin ang="2700000" scaled="false"/>
                      </a:gradFill>
                      <a:effectLst>
                        <a:outerShdw blurRad="76200" dist="50800" dir="5400000" algn="ctr" rotWithShape="false">
                          <a:schemeClr val="accent1">
                            <a:alpha val="20000"/>
                          </a:schemeClr>
                        </a:outerShdw>
                      </a:effectLst>
                    </a:defRPr>
                  </a:lvl1pPr>
                </a:lstStyle>
                <a:p>
                  <a:pPr marL="0" lvl="0" indent="0" algn="l" defTabSz="914400">
                    <a:lnSpc>
                      <a:spcPct val="100000"/>
                    </a:lnSpc>
                    <a:spcBef>
                      <a:spcPts val="0"/>
                    </a:spcBef>
                    <a:spcAft>
                      <a:spcPts val="0"/>
                    </a:spcAft>
                    <a:buClrTx/>
                    <a:buSzPct val="25000"/>
                    <a:buFontTx/>
                    <a:buNone/>
                    <a:defRPr sz="2000" b="true" i="false">
                      <a:gradFill>
                        <a:gsLst>
                          <a:gs pos="0">
                            <a:schemeClr val="accent1">
                              <a:lumMod val="60000"/>
                              <a:lumOff val="40000"/>
                              <a:alpha val="100000"/>
                            </a:schemeClr>
                          </a:gs>
                          <a:gs pos="60000">
                            <a:schemeClr val="accent1">
                              <a:alpha val="100000"/>
                            </a:schemeClr>
                          </a:gs>
                        </a:gsLst>
                        <a:lin ang="2700000" scaled="false"/>
                      </a:gradFill>
                      <a:effectLst>
                        <a:outerShdw blurRad="76200" dist="50800" dir="5400000" sx="100000" sy="100000" algn="ctr" rotWithShape="false">
                          <a:schemeClr val="accent1">
                            <a:alpha val="20000"/>
                          </a:schemeClr>
                        </a:outerShdw>
                      </a:effectLst>
                      <a:latin typeface="Arial"/>
                      <a:ea typeface="微软雅黑"/>
                      <a:cs typeface="+mn-cs"/>
                    </a:defRPr>
                  </a:pPr>
                  <a:r>
                    <a:rPr lang="en-US" sz="3600" b="true" i="false" u="none" strike="noStrike" spc="0" baseline="0">
                      <a:ln>
                        <a:noFill/>
                      </a:ln>
                      <a:solidFill>
                        <a:srgbClr val="000000">
                          <a:alpha val="100000"/>
                        </a:srgbClr>
                      </a:solidFill>
                      <a:effectLst/>
                      <a:latin typeface="Arial Black"/>
                      <a:ea typeface="微软雅黑"/>
                      <a:cs typeface="Arial Black"/>
                    </a:rPr>
                    <a:t>04</a:t>
                  </a:r>
                  <a:endParaRPr/>
                </a:p>
              </p:txBody>
            </p:sp>
          </p:grpSp>
        </p:grpSp>
        <p:grpSp>
          <p:nvGrpSpPr>
            <p:cNvPr id="256" name="组合 7"/>
            <p:cNvGrpSpPr/>
            <p:nvPr/>
          </p:nvGrpSpPr>
          <p:grpSpPr>
            <a:xfrm rot="0" flipH="false" flipV="false">
              <a:off x="8015493" y="3240497"/>
              <a:ext cx="2133600" cy="2350633"/>
              <a:chOff x="6423629" y="2942785"/>
              <a:chExt cx="2133600" cy="2350633"/>
            </a:xfrm>
          </p:grpSpPr>
          <p:sp>
            <p:nvSpPr>
              <p:cNvPr id="257" name="椭圆 18"/>
              <p:cNvSpPr/>
              <p:nvPr/>
            </p:nvSpPr>
            <p:spPr>
              <a:xfrm>
                <a:off x="6552180" y="2942785"/>
                <a:ext cx="198059" cy="198059"/>
              </a:xfrm>
              <a:prstGeom prst="ellipse">
                <a:avLst/>
              </a:prstGeom>
              <a:solidFill>
                <a:schemeClr val="accent1"/>
              </a:solidFill>
              <a:ln w="57150" cap="rnd">
                <a:noFill/>
                <a:prstDash val="solid"/>
                <a:rou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false" vert="horz" wrap="square" lIns="91440" tIns="45720" rIns="91440" bIns="45720" numCol="1" spcCol="0" rtlCol="false" fromWordArt="false" anchor="ctr" anchorCtr="false" forceAA="false" compatLnSpc="true">
                <a:normAutofit fontScale="25000" lnSpcReduction="20000"/>
              </a:bodyPr>
              <a:lstStyle/>
              <a:p>
                <a:pPr marL="0" marR="0" lvl="0" indent="0" algn="ctr" defTabSz="913765" rtl="false" eaLnBrk="true" fontAlgn="auto" latinLnBrk="false" hangingPunct="true">
                  <a:lnSpc>
                    <a:spcPct val="100000"/>
                  </a:lnSpc>
                  <a:spcBef>
                    <a:spcPts val="0"/>
                  </a:spcBef>
                  <a:spcAft>
                    <a:spcPts val="0"/>
                  </a:spcAft>
                  <a:buClrTx/>
                  <a:buSzTx/>
                  <a:buFontTx/>
                  <a:buNone/>
                  <a:tabLst/>
                  <a:defRPr/>
                </a:pPr>
                <a:endParaRPr kumimoji="false" lang="zh-CN" altLang="en-US" sz="2000" b="true" i="false" u="none" strike="noStrike" kern="1200" cap="none" spc="0" normalizeH="false" baseline="0" noProof="false">
                  <a:ln>
                    <a:noFill/>
                  </a:ln>
                  <a:solidFill>
                    <a:srgbClr val="FFFFFF"/>
                  </a:solidFill>
                  <a:effectLst/>
                  <a:uLnTx/>
                  <a:uFillTx/>
                  <a:latin typeface="Arial"/>
                  <a:ea typeface="微软雅黑"/>
                  <a:cs typeface="+mn-cs"/>
                </a:endParaRPr>
              </a:p>
            </p:txBody>
          </p:sp>
          <p:grpSp>
            <p:nvGrpSpPr>
              <p:cNvPr id="258" name="组合 19"/>
              <p:cNvGrpSpPr/>
              <p:nvPr/>
            </p:nvGrpSpPr>
            <p:grpSpPr>
              <a:xfrm>
                <a:off x="6423629" y="3410756"/>
                <a:ext cx="2133600" cy="1882662"/>
                <a:chOff x="1400465" y="3438451"/>
                <a:chExt cx="2133600" cy="1882662"/>
              </a:xfrm>
            </p:grpSpPr>
            <p:sp>
              <p:nvSpPr>
                <p:cNvPr id="259" name="文本框 20" descr="{&quot;isTemplate&quot;:true,&quot;type&quot;:&quot;title&quot;,&quot;canOmit&quot;:false,&quot;range&quot;:0}"/>
                <p:cNvSpPr txBox="true"/>
                <p:nvPr/>
              </p:nvSpPr>
              <p:spPr>
                <a:xfrm rot="0" flipH="false" flipV="false">
                  <a:off x="1400465" y="4264665"/>
                  <a:ext cx="1855597" cy="1056448"/>
                </a:xfrm>
                <a:prstGeom prst="rect">
                  <a:avLst/>
                </a:prstGeom>
                <a:noFill/>
              </p:spPr>
              <p:txBody>
                <a:bodyPr wrap="square" rtlCol="false">
                  <a:noAutofit/>
                </a:bodyPr>
                <a:lstStyle>
                  <a:defPPr>
                    <a:defRPr lang="zh-CN"/>
                  </a:defPPr>
                  <a:lvl1pPr>
                    <a:lnSpc>
                      <a:spcPts val="1500"/>
                    </a:lnSpc>
                    <a:defRPr sz="900"/>
                  </a:lvl1pPr>
                </a:lstStyle>
                <a:p>
                  <a:pPr marL="0" marR="0" lvl="0" indent="0" algn="l" defTabSz="914400" rtl="false" eaLnBrk="true" fontAlgn="auto" latinLnBrk="false" hangingPunct="true">
                    <a:lnSpc>
                      <a:spcPct val="100000"/>
                    </a:lnSpc>
                    <a:spcBef>
                      <a:spcPts val="0"/>
                    </a:spcBef>
                    <a:spcAft>
                      <a:spcPts val="0"/>
                    </a:spcAft>
                    <a:buClrTx/>
                    <a:buSzPct val="25000"/>
                    <a:buFontTx/>
                    <a:buNone/>
                    <a:tabLst/>
                    <a:defRPr/>
                  </a:pPr>
                  <a:r>
                    <a:rPr kumimoji="false" lang="zh-CN" altLang="en-US" sz="2000" b="true" i="false" u="none" strike="noStrike" kern="1200" cap="none" spc="0" normalizeH="false" baseline="0" noProof="false" dirty="false">
                      <a:ln>
                        <a:noFill/>
                      </a:ln>
                      <a:solidFill>
                        <a:srgbClr val="000000"/>
                      </a:solidFill>
                      <a:effectLst/>
                      <a:uLnTx/>
                      <a:uFillTx/>
                      <a:latin typeface="Arial"/>
                      <a:ea typeface="微软雅黑"/>
                      <a:cs typeface="+mn-cs"/>
                    </a:rPr>
                    <a:t>政务热线中心核心功能</a:t>
                  </a:r>
                  <a:endParaRPr kumimoji="false" lang="en-US" altLang="zh-CN" sz="2000" b="true" i="false" u="none" strike="noStrike" kern="1200" cap="none" spc="0" normalizeH="false" baseline="0" noProof="false" dirty="false">
                    <a:ln>
                      <a:noFill/>
                    </a:ln>
                    <a:solidFill>
                      <a:srgbClr val="000000"/>
                    </a:solidFill>
                    <a:effectLst/>
                    <a:uLnTx/>
                    <a:uFillTx/>
                    <a:latin typeface="Arial"/>
                    <a:ea typeface="微软雅黑"/>
                    <a:cs typeface="+mn-cs"/>
                  </a:endParaRPr>
                </a:p>
              </p:txBody>
            </p:sp>
            <p:sp>
              <p:nvSpPr>
                <p:cNvPr id="260" name="文本框 21" descr="{&quot;isTemplate&quot;:true,&quot;type&quot;:&quot;serialNumber&quot;}"/>
                <p:cNvSpPr txBox="true"/>
                <p:nvPr/>
              </p:nvSpPr>
              <p:spPr>
                <a:xfrm>
                  <a:off x="1400465" y="3438451"/>
                  <a:ext cx="2133600" cy="647700"/>
                </a:xfrm>
                <a:prstGeom prst="rect">
                  <a:avLst/>
                </a:prstGeom>
                <a:noFill/>
                <a:effectLst/>
              </p:spPr>
              <p:txBody>
                <a:bodyPr wrap="square" rtlCol="false" anchor="b" anchorCtr="false">
                  <a:spAutoFit/>
                </a:bodyPr>
                <a:lstStyle>
                  <a:defPPr>
                    <a:defRPr lang="zh-CN"/>
                  </a:defPPr>
                  <a:lvl1pPr>
                    <a:defRPr sz="2000" b="true" i="false">
                      <a:gradFill>
                        <a:gsLst>
                          <a:gs pos="0">
                            <a:schemeClr val="accent1">
                              <a:lumMod val="60000"/>
                              <a:lumOff val="40000"/>
                            </a:schemeClr>
                          </a:gs>
                          <a:gs pos="60000">
                            <a:schemeClr val="accent1"/>
                          </a:gs>
                        </a:gsLst>
                        <a:lin ang="2700000" scaled="false"/>
                      </a:gradFill>
                      <a:effectLst>
                        <a:outerShdw blurRad="76200" dist="50800" dir="5400000" algn="ctr" rotWithShape="false">
                          <a:schemeClr val="accent1">
                            <a:alpha val="20000"/>
                          </a:schemeClr>
                        </a:outerShdw>
                      </a:effectLst>
                    </a:defRPr>
                  </a:lvl1pPr>
                </a:lstStyle>
                <a:p>
                  <a:pPr marL="0" lvl="0" indent="0" algn="l" defTabSz="914400">
                    <a:lnSpc>
                      <a:spcPct val="100000"/>
                    </a:lnSpc>
                    <a:spcBef>
                      <a:spcPts val="0"/>
                    </a:spcBef>
                    <a:spcAft>
                      <a:spcPts val="0"/>
                    </a:spcAft>
                    <a:buClrTx/>
                    <a:buSzPct val="25000"/>
                    <a:buFontTx/>
                    <a:buNone/>
                    <a:defRPr sz="2000" b="true" i="false">
                      <a:gradFill>
                        <a:gsLst>
                          <a:gs pos="0">
                            <a:schemeClr val="accent1">
                              <a:lumMod val="60000"/>
                              <a:lumOff val="40000"/>
                              <a:alpha val="100000"/>
                            </a:schemeClr>
                          </a:gs>
                          <a:gs pos="60000">
                            <a:schemeClr val="accent1">
                              <a:alpha val="100000"/>
                            </a:schemeClr>
                          </a:gs>
                        </a:gsLst>
                        <a:lin ang="2700000" scaled="false"/>
                      </a:gradFill>
                      <a:effectLst>
                        <a:outerShdw blurRad="76200" dist="50800" dir="5400000" sx="100000" sy="100000" algn="ctr" rotWithShape="false">
                          <a:schemeClr val="accent1">
                            <a:alpha val="20000"/>
                          </a:schemeClr>
                        </a:outerShdw>
                      </a:effectLst>
                      <a:latin typeface="Arial"/>
                      <a:ea typeface="微软雅黑"/>
                      <a:cs typeface="+mn-cs"/>
                    </a:defRPr>
                  </a:pPr>
                  <a:r>
                    <a:rPr lang="en-US" sz="3600" b="true" i="false" u="none" strike="noStrike" spc="0" baseline="0">
                      <a:ln>
                        <a:noFill/>
                      </a:ln>
                      <a:solidFill>
                        <a:srgbClr val="000000">
                          <a:alpha val="100000"/>
                        </a:srgbClr>
                      </a:solidFill>
                      <a:effectLst/>
                      <a:latin typeface="Arial Black"/>
                      <a:ea typeface="微软雅黑"/>
                      <a:cs typeface="Arial Black"/>
                    </a:rPr>
                    <a:t>05</a:t>
                  </a:r>
                  <a:endParaRPr/>
                </a:p>
              </p:txBody>
            </p:sp>
          </p:grpSp>
        </p:grpSp>
        <p:grpSp>
          <p:nvGrpSpPr>
            <p:cNvPr id="261" name="组合 6"/>
            <p:cNvGrpSpPr/>
            <p:nvPr/>
          </p:nvGrpSpPr>
          <p:grpSpPr>
            <a:xfrm rot="0" flipH="false" flipV="false">
              <a:off x="9871109" y="3250887"/>
              <a:ext cx="2133600" cy="2348042"/>
              <a:chOff x="3866891" y="2947980"/>
              <a:chExt cx="2133600" cy="2348042"/>
            </a:xfrm>
          </p:grpSpPr>
          <p:sp>
            <p:nvSpPr>
              <p:cNvPr id="262" name="椭圆 24"/>
              <p:cNvSpPr/>
              <p:nvPr/>
            </p:nvSpPr>
            <p:spPr>
              <a:xfrm>
                <a:off x="4007285" y="2947980"/>
                <a:ext cx="198059" cy="198059"/>
              </a:xfrm>
              <a:prstGeom prst="ellipse">
                <a:avLst/>
              </a:prstGeom>
              <a:solidFill>
                <a:schemeClr val="accent6"/>
              </a:solidFill>
              <a:ln w="12700" cap="rnd">
                <a:noFill/>
                <a:prstDash val="solid"/>
                <a:round/>
                <a:headEnd/>
                <a:tailEn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false" vert="horz" wrap="square" lIns="91440" tIns="45720" rIns="91440" bIns="45720" numCol="1" spcCol="0" rtlCol="false" fromWordArt="false" anchor="ctr" anchorCtr="false" forceAA="false" compatLnSpc="true">
                <a:prstTxWarp prst="textNoShape">
                  <a:avLst/>
                </a:prstTxWarp>
                <a:normAutofit fontScale="25000" lnSpcReduction="20000"/>
              </a:bodyPr>
              <a:lstStyle/>
              <a:p>
                <a:pPr marL="0" marR="0" lvl="0" indent="0" algn="ctr" defTabSz="914354" rtl="false" eaLnBrk="true" fontAlgn="auto" latinLnBrk="false" hangingPunct="true">
                  <a:lnSpc>
                    <a:spcPct val="100000"/>
                  </a:lnSpc>
                  <a:spcBef>
                    <a:spcPts val="0"/>
                  </a:spcBef>
                  <a:spcAft>
                    <a:spcPts val="0"/>
                  </a:spcAft>
                  <a:buClrTx/>
                  <a:buSzTx/>
                  <a:buFontTx/>
                  <a:buNone/>
                  <a:tabLst/>
                  <a:defRPr/>
                </a:pPr>
                <a:endParaRPr kumimoji="false" lang="zh-CN" altLang="en-US" sz="2000" b="true" i="false" u="none" strike="noStrike" kern="1200" cap="none" spc="0" normalizeH="false" baseline="0" noProof="false">
                  <a:ln>
                    <a:noFill/>
                  </a:ln>
                  <a:solidFill>
                    <a:srgbClr val="FFFFFF"/>
                  </a:solidFill>
                  <a:effectLst/>
                  <a:uLnTx/>
                  <a:uFillTx/>
                  <a:latin typeface="Arial"/>
                  <a:ea typeface="微软雅黑"/>
                  <a:cs typeface="+mn-cs"/>
                </a:endParaRPr>
              </a:p>
            </p:txBody>
          </p:sp>
          <p:grpSp>
            <p:nvGrpSpPr>
              <p:cNvPr id="263" name="组合 25"/>
              <p:cNvGrpSpPr/>
              <p:nvPr/>
            </p:nvGrpSpPr>
            <p:grpSpPr>
              <a:xfrm>
                <a:off x="3866891" y="3417105"/>
                <a:ext cx="2133600" cy="1878917"/>
                <a:chOff x="1400465" y="3444801"/>
                <a:chExt cx="2133600" cy="1878917"/>
              </a:xfrm>
            </p:grpSpPr>
            <p:sp>
              <p:nvSpPr>
                <p:cNvPr id="264" name="文本框 26" descr="{&quot;isTemplate&quot;:true,&quot;type&quot;:&quot;title&quot;,&quot;canOmit&quot;:false,&quot;range&quot;:0}"/>
                <p:cNvSpPr txBox="true"/>
                <p:nvPr/>
              </p:nvSpPr>
              <p:spPr>
                <a:xfrm rot="0" flipH="false" flipV="false">
                  <a:off x="1400465" y="4264665"/>
                  <a:ext cx="1855597" cy="1059053"/>
                </a:xfrm>
                <a:prstGeom prst="rect">
                  <a:avLst/>
                </a:prstGeom>
                <a:noFill/>
              </p:spPr>
              <p:txBody>
                <a:bodyPr wrap="square" rtlCol="false">
                  <a:noAutofit/>
                </a:bodyPr>
                <a:lstStyle>
                  <a:defPPr>
                    <a:defRPr lang="zh-CN"/>
                  </a:defPPr>
                  <a:lvl1pPr>
                    <a:lnSpc>
                      <a:spcPts val="1500"/>
                    </a:lnSpc>
                    <a:defRPr sz="900"/>
                  </a:lvl1pPr>
                </a:lstStyle>
                <a:p>
                  <a:pPr marL="0" marR="0" lvl="0" indent="0" algn="l" defTabSz="914400" rtl="false" eaLnBrk="true" fontAlgn="auto" latinLnBrk="false" hangingPunct="true">
                    <a:lnSpc>
                      <a:spcPct val="100000"/>
                    </a:lnSpc>
                    <a:spcBef>
                      <a:spcPts val="0"/>
                    </a:spcBef>
                    <a:spcAft>
                      <a:spcPts val="0"/>
                    </a:spcAft>
                    <a:buClrTx/>
                    <a:buSzPct val="25000"/>
                    <a:buFontTx/>
                    <a:buNone/>
                    <a:tabLst/>
                    <a:defRPr/>
                  </a:pPr>
                  <a:r>
                    <a:rPr kumimoji="false" lang="zh-CN" altLang="en-US" sz="2000" b="true" i="false" u="none" strike="noStrike" kern="1200" cap="none" spc="0" normalizeH="false" baseline="0" noProof="false" dirty="false">
                      <a:ln>
                        <a:noFill/>
                      </a:ln>
                      <a:solidFill>
                        <a:srgbClr val="000000"/>
                      </a:solidFill>
                      <a:effectLst/>
                      <a:uLnTx/>
                      <a:uFillTx/>
                      <a:latin typeface="Arial"/>
                      <a:ea typeface="微软雅黑"/>
                      <a:cs typeface="+mn-cs"/>
                    </a:rPr>
                    <a:t>智能客服系统核心优势</a:t>
                  </a:r>
                  <a:endParaRPr kumimoji="false" lang="en-US" altLang="zh-CN" sz="2000" b="true" i="false" u="none" strike="noStrike" kern="1200" cap="none" spc="0" normalizeH="false" baseline="0" noProof="false" dirty="false">
                    <a:ln>
                      <a:noFill/>
                    </a:ln>
                    <a:solidFill>
                      <a:srgbClr val="000000"/>
                    </a:solidFill>
                    <a:effectLst/>
                    <a:uLnTx/>
                    <a:uFillTx/>
                    <a:latin typeface="Arial"/>
                    <a:ea typeface="微软雅黑"/>
                    <a:cs typeface="+mn-cs"/>
                  </a:endParaRPr>
                </a:p>
              </p:txBody>
            </p:sp>
            <p:sp>
              <p:nvSpPr>
                <p:cNvPr id="265" name="文本框 27" descr="{&quot;isTemplate&quot;:true,&quot;type&quot;:&quot;serialNumber&quot;}"/>
                <p:cNvSpPr txBox="true"/>
                <p:nvPr/>
              </p:nvSpPr>
              <p:spPr>
                <a:xfrm>
                  <a:off x="1400465" y="3444801"/>
                  <a:ext cx="2133600" cy="641350"/>
                </a:xfrm>
                <a:prstGeom prst="rect">
                  <a:avLst/>
                </a:prstGeom>
                <a:noFill/>
                <a:effectLst/>
              </p:spPr>
              <p:txBody>
                <a:bodyPr wrap="square" rtlCol="false" anchor="b" anchorCtr="false">
                  <a:spAutoFit/>
                </a:bodyPr>
                <a:lstStyle>
                  <a:defPPr>
                    <a:defRPr lang="zh-CN"/>
                  </a:defPPr>
                  <a:lvl1pPr>
                    <a:defRPr sz="2000" b="true" i="false">
                      <a:gradFill>
                        <a:gsLst>
                          <a:gs pos="0">
                            <a:schemeClr val="accent1">
                              <a:lumMod val="60000"/>
                              <a:lumOff val="40000"/>
                            </a:schemeClr>
                          </a:gs>
                          <a:gs pos="60000">
                            <a:schemeClr val="accent1"/>
                          </a:gs>
                        </a:gsLst>
                        <a:lin ang="2700000" scaled="false"/>
                      </a:gradFill>
                      <a:effectLst>
                        <a:outerShdw blurRad="76200" dist="50800" dir="5400000" algn="ctr" rotWithShape="false">
                          <a:schemeClr val="accent1">
                            <a:alpha val="20000"/>
                          </a:schemeClr>
                        </a:outerShdw>
                      </a:effectLst>
                    </a:defRPr>
                  </a:lvl1pPr>
                </a:lstStyle>
                <a:p>
                  <a:pPr marL="0" lvl="0" indent="0" algn="l" defTabSz="914400">
                    <a:lnSpc>
                      <a:spcPct val="100000"/>
                    </a:lnSpc>
                    <a:spcBef>
                      <a:spcPts val="0"/>
                    </a:spcBef>
                    <a:spcAft>
                      <a:spcPts val="0"/>
                    </a:spcAft>
                    <a:buClrTx/>
                    <a:buSzPct val="25000"/>
                    <a:buFontTx/>
                    <a:buNone/>
                    <a:defRPr sz="2000" b="true" i="false">
                      <a:gradFill>
                        <a:gsLst>
                          <a:gs pos="0">
                            <a:schemeClr val="accent1">
                              <a:lumMod val="60000"/>
                              <a:lumOff val="40000"/>
                              <a:alpha val="100000"/>
                            </a:schemeClr>
                          </a:gs>
                          <a:gs pos="60000">
                            <a:schemeClr val="accent1">
                              <a:alpha val="100000"/>
                            </a:schemeClr>
                          </a:gs>
                        </a:gsLst>
                        <a:lin ang="2700000" scaled="false"/>
                      </a:gradFill>
                      <a:effectLst>
                        <a:outerShdw blurRad="76200" dist="50800" dir="5400000" sx="100000" sy="100000" algn="ctr" rotWithShape="false">
                          <a:schemeClr val="accent1">
                            <a:alpha val="20000"/>
                          </a:schemeClr>
                        </a:outerShdw>
                      </a:effectLst>
                      <a:latin typeface="Arial"/>
                      <a:ea typeface="微软雅黑"/>
                      <a:cs typeface="+mn-cs"/>
                    </a:defRPr>
                  </a:pPr>
                  <a:r>
                    <a:rPr lang="en-US" sz="3600" b="true" i="false" u="none" strike="noStrike" spc="0" baseline="0">
                      <a:ln>
                        <a:noFill/>
                      </a:ln>
                      <a:solidFill>
                        <a:srgbClr val="000000">
                          <a:alpha val="100000"/>
                        </a:srgbClr>
                      </a:solidFill>
                      <a:effectLst/>
                      <a:latin typeface="Arial Black"/>
                      <a:ea typeface="微软雅黑"/>
                      <a:cs typeface="Arial Black"/>
                    </a:rPr>
                    <a:t>06</a:t>
                  </a:r>
                  <a:endParaRPr/>
                </a:p>
              </p:txBody>
            </p:sp>
          </p:grpSp>
        </p:grpSp>
      </p:grpSp>
    </p:spTree>
  </p:cSld>
  <p:clrMapOvr>
    <a:masterClrMapping/>
  </p:clrMapOvr>
</p:sld>
</file>

<file path=ppt/slides/slide20.xml><?xml version="1.0" encoding="utf-8"?>
<p:sld xmlns:a="http://schemas.openxmlformats.org/drawingml/2006/main" xmlns:p="http://schemas.openxmlformats.org/presentationml/2006/main">
  <p:cSld>
    <p:spTree>
      <p:nvGrpSpPr>
        <p:cNvPr id="266" name="" descr="{&quot;isTemplate&quot;:true,&quot;type&quot;:&quot;page&quot;,&quot;originSlideId&quot;:&quot;2bfa94c2&quot;}"/>
        <p:cNvGrpSpPr/>
        <p:nvPr/>
      </p:nvGrpSpPr>
      <p:grpSpPr>
        <a:xfrm>
          <a:off x="0" y="0"/>
          <a:ext cx="0" cy="0"/>
          <a:chOff x="0" y="0"/>
          <a:chExt cx="0" cy="0"/>
        </a:xfrm>
      </p:grpSpPr>
      <p:grpSp>
        <p:nvGrpSpPr>
          <p:cNvPr id="267" name="" descr="{&quot;isTemplate&quot;:true,&quot;type&quot;:&quot;list&quot;,&quot;alignment&quot;:&quot;left&quot;,&quot;alignmentVertical&quot;:&quot;top&quot;,&quot;canOmit&quot;:false,&quot;scalable&quot;:false,&quot;minItemsCount&quot;:-1}"/>
          <p:cNvGrpSpPr/>
          <p:nvPr/>
        </p:nvGrpSpPr>
        <p:grpSpPr>
          <a:xfrm>
            <a:off x="519661" y="2148590"/>
            <a:ext cx="11152681" cy="3357796"/>
            <a:chOff x="519661" y="2148590"/>
            <a:chExt cx="11152681" cy="3357796"/>
          </a:xfrm>
        </p:grpSpPr>
        <p:grpSp>
          <p:nvGrpSpPr>
            <p:cNvPr id="268" name=""/>
            <p:cNvGrpSpPr/>
            <p:nvPr/>
          </p:nvGrpSpPr>
          <p:grpSpPr>
            <a:xfrm>
              <a:off x="519661" y="2148590"/>
              <a:ext cx="2451568" cy="3357796"/>
              <a:chOff x="519661" y="2148590"/>
              <a:chExt cx="2451568" cy="3357796"/>
            </a:xfrm>
          </p:grpSpPr>
          <p:sp>
            <p:nvSpPr>
              <p:cNvPr id="269" name="矩形: 圆角 2"/>
              <p:cNvSpPr/>
              <p:nvPr/>
            </p:nvSpPr>
            <p:spPr>
              <a:xfrm>
                <a:off x="519661" y="2148590"/>
                <a:ext cx="2448393" cy="3357796"/>
              </a:xfrm>
              <a:prstGeom prst="roundRect">
                <a:avLst/>
              </a:prstGeom>
              <a:solidFill>
                <a:schemeClr val="accent1">
                  <a:alpha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false" anchor="ctr"/>
              <a:lstStyle/>
              <a:p>
                <a:pPr algn="ctr"/>
                <a:endParaRPr lang="zh-CN" sz="2400">
                  <a:latin typeface="默认字体"/>
                  <a:ea typeface="默认字体"/>
                  <a:cs typeface="等线"/>
                  <a:sym typeface="思源宋体 CN"/>
                </a:endParaRPr>
              </a:p>
            </p:txBody>
          </p:sp>
          <p:grpSp>
            <p:nvGrpSpPr>
              <p:cNvPr id="270" name=""/>
              <p:cNvGrpSpPr/>
              <p:nvPr/>
            </p:nvGrpSpPr>
            <p:grpSpPr>
              <a:xfrm rot="0">
                <a:off x="519661" y="3383910"/>
                <a:ext cx="2451568" cy="2122476"/>
                <a:chOff x="519661" y="3383910"/>
                <a:chExt cx="2451568" cy="2122476"/>
              </a:xfrm>
            </p:grpSpPr>
            <p:sp>
              <p:nvSpPr>
                <p:cNvPr id="271" name="矩形 20" descr="{&quot;isTemplate&quot;:true,&quot;type&quot;:&quot;title&quot;,&quot;canOmit&quot;:false,&quot;range&quot;:0}"/>
                <p:cNvSpPr/>
                <p:nvPr/>
              </p:nvSpPr>
              <p:spPr>
                <a:xfrm rot="0" flipH="false" flipV="false">
                  <a:off x="519661" y="3383910"/>
                  <a:ext cx="2451568" cy="393700"/>
                </a:xfrm>
                <a:prstGeom prst="rect">
                  <a:avLst/>
                </a:prstGeom>
              </p:spPr>
              <p:txBody>
                <a:bodyPr wrap="square">
                  <a:noAutofit/>
                </a:bodyPr>
                <a:lstStyle/>
                <a:p>
                  <a:pPr marL="0" indent="0" algn="ctr">
                    <a:lnSpc>
                      <a:spcPct val="100000"/>
                    </a:lnSpc>
                    <a:buNone/>
                  </a:pPr>
                  <a:r>
                    <a:rPr lang="zh-CN" sz="1800" b="true">
                      <a:solidFill>
                        <a:schemeClr val="bg1"/>
                      </a:solidFill>
                      <a:latin typeface="默认字体"/>
                      <a:ea typeface="默认字体"/>
                      <a:cs typeface="等线"/>
                      <a:sym typeface="思源宋体 CN"/>
                    </a:rPr>
                    <a:t>紧急求助引导</a:t>
                  </a:r>
                  <a:endParaRPr>
                    <a:latin typeface="默认字体"/>
                    <a:ea typeface="默认字体"/>
                    <a:cs typeface="+mn-cs"/>
                  </a:endParaRPr>
                </a:p>
              </p:txBody>
            </p:sp>
            <p:sp>
              <p:nvSpPr>
                <p:cNvPr id="272" name="文本框 21" descr="{&quot;isTemplate&quot;:true,&quot;type&quot;:&quot;content&quot;,&quot;canOmit&quot;:false,&quot;range&quot;:0}"/>
                <p:cNvSpPr txBox="true"/>
                <p:nvPr/>
              </p:nvSpPr>
              <p:spPr>
                <a:xfrm rot="0" flipH="false" flipV="false">
                  <a:off x="519661" y="3777610"/>
                  <a:ext cx="2448393" cy="1728776"/>
                </a:xfrm>
                <a:prstGeom prst="rect">
                  <a:avLst/>
                </a:prstGeom>
                <a:noFill/>
              </p:spPr>
              <p:txBody>
                <a:bodyPr wrap="square" rtlCol="false">
                  <a:noAutofit/>
                </a:bodyPr>
                <a:lstStyle/>
                <a:p>
                  <a:pPr marL="0" indent="0" algn="ctr">
                    <a:lnSpc>
                      <a:spcPct val="130000"/>
                    </a:lnSpc>
                    <a:buNone/>
                  </a:pPr>
                  <a:r>
                    <a:rPr lang="zh-CN" sz="1200">
                      <a:solidFill>
                        <a:schemeClr val="bg1"/>
                      </a:solidFill>
                      <a:latin typeface="默认字体"/>
                      <a:ea typeface="默认字体"/>
                      <a:cs typeface="等线"/>
                      <a:sym typeface="思源宋体 CN"/>
                    </a:rPr>
                    <a:t>在紧急情况下，如自然灾害或突发公共卫生事件，智能客服提供紧急求助引导。告知民众正确的应对措施，例如紧急避难场所的位置和应急救援的联系电话，确保信息及时传递。</a:t>
                  </a:r>
                  <a:endParaRPr/>
                </a:p>
              </p:txBody>
            </p:sp>
          </p:grpSp>
          <p:grpSp>
            <p:nvGrpSpPr>
              <p:cNvPr id="273" name="组合 33"/>
              <p:cNvGrpSpPr/>
              <p:nvPr/>
            </p:nvGrpSpPr>
            <p:grpSpPr>
              <a:xfrm>
                <a:off x="1522886" y="2610303"/>
                <a:ext cx="441943" cy="644224"/>
                <a:chOff x="2528974" y="2863357"/>
                <a:chExt cx="246811" cy="359779"/>
              </a:xfrm>
              <a:solidFill>
                <a:schemeClr val="bg1"/>
              </a:solidFill>
            </p:grpSpPr>
            <p:sp>
              <p:nvSpPr>
                <p:cNvPr id="274" name="AutoShape 113"/>
                <p:cNvSpPr/>
                <p:nvPr/>
              </p:nvSpPr>
              <p:spPr bwMode="auto">
                <a:xfrm>
                  <a:off x="2528974" y="2863357"/>
                  <a:ext cx="246811" cy="3597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p:spPr>
              <p:txBody>
                <a:bodyPr lIns="25400" tIns="25400" rIns="25400" bIns="25400" anchor="ctr"/>
                <a:lstStyle/>
                <a:p>
                  <a:pPr algn="ctr" defTabSz="228594">
                    <a:defRPr sz="1800">
                      <a:solidFill>
                        <a:schemeClr val="tx1">
                          <a:alpha val="100000"/>
                        </a:schemeClr>
                      </a:solidFill>
                      <a:latin typeface="等线"/>
                      <a:ea typeface="等线"/>
                      <a:cs typeface="+mn-cs"/>
                    </a:defRPr>
                  </a:pPr>
                  <a:endParaRPr lang="en-US" sz="2000">
                    <a:solidFill>
                      <a:srgbClr val="FFFFFF">
                        <a:alpha val="100000"/>
                      </a:srgbClr>
                    </a:solidFill>
                    <a:effectLst>
                      <a:outerShdw blurRad="38100" dist="38100" dir="2700000" sx="100000" sy="100000" algn="tl">
                        <a:srgbClr val="000000">
                          <a:alpha val="100000"/>
                        </a:srgbClr>
                      </a:outerShdw>
                    </a:effectLst>
                    <a:latin typeface="默认字体"/>
                    <a:ea typeface="默认字体"/>
                    <a:cs typeface="等线"/>
                    <a:sym typeface="思源宋体 CN"/>
                  </a:endParaRPr>
                </a:p>
              </p:txBody>
            </p:sp>
            <p:sp>
              <p:nvSpPr>
                <p:cNvPr id="275" name="AutoShape 114"/>
                <p:cNvSpPr/>
                <p:nvPr/>
              </p:nvSpPr>
              <p:spPr bwMode="auto">
                <a:xfrm>
                  <a:off x="2584843" y="2919841"/>
                  <a:ext cx="73061" cy="7306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p:spPr>
              <p:txBody>
                <a:bodyPr lIns="25400" tIns="25400" rIns="25400" bIns="25400" anchor="ctr"/>
                <a:lstStyle/>
                <a:p>
                  <a:pPr algn="ctr" defTabSz="228594">
                    <a:defRPr sz="1800">
                      <a:solidFill>
                        <a:schemeClr val="tx1">
                          <a:alpha val="100000"/>
                        </a:schemeClr>
                      </a:solidFill>
                      <a:latin typeface="等线"/>
                      <a:ea typeface="等线"/>
                      <a:cs typeface="+mn-cs"/>
                    </a:defRPr>
                  </a:pPr>
                  <a:endParaRPr lang="en-US" sz="2000">
                    <a:solidFill>
                      <a:srgbClr val="FFFFFF">
                        <a:alpha val="100000"/>
                      </a:srgbClr>
                    </a:solidFill>
                    <a:effectLst>
                      <a:outerShdw blurRad="38100" dist="38100" dir="2700000" sx="100000" sy="100000" algn="tl">
                        <a:srgbClr val="000000">
                          <a:alpha val="100000"/>
                        </a:srgbClr>
                      </a:outerShdw>
                    </a:effectLst>
                    <a:latin typeface="默认字体"/>
                    <a:ea typeface="默认字体"/>
                    <a:cs typeface="等线"/>
                    <a:sym typeface="思源宋体 CN"/>
                  </a:endParaRPr>
                </a:p>
              </p:txBody>
            </p:sp>
          </p:grpSp>
        </p:grpSp>
        <p:grpSp>
          <p:nvGrpSpPr>
            <p:cNvPr id="276" name=""/>
            <p:cNvGrpSpPr/>
            <p:nvPr/>
          </p:nvGrpSpPr>
          <p:grpSpPr>
            <a:xfrm>
              <a:off x="3421089" y="2148590"/>
              <a:ext cx="2451568" cy="3357796"/>
              <a:chOff x="3421089" y="2148590"/>
              <a:chExt cx="2451568" cy="3357796"/>
            </a:xfrm>
          </p:grpSpPr>
          <p:sp>
            <p:nvSpPr>
              <p:cNvPr id="277" name="矩形: 圆角 17"/>
              <p:cNvSpPr/>
              <p:nvPr/>
            </p:nvSpPr>
            <p:spPr>
              <a:xfrm>
                <a:off x="3421089" y="2148590"/>
                <a:ext cx="2448393" cy="3357796"/>
              </a:xfrm>
              <a:prstGeom prst="roundRect">
                <a:avLst/>
              </a:prstGeom>
              <a:solidFill>
                <a:schemeClr val="accent1">
                  <a:alpha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false" anchor="ctr"/>
              <a:lstStyle/>
              <a:p>
                <a:pPr algn="ctr"/>
                <a:endParaRPr lang="zh-CN" sz="2400">
                  <a:latin typeface="默认字体"/>
                  <a:ea typeface="默认字体"/>
                  <a:cs typeface="等线"/>
                  <a:sym typeface="思源宋体 CN"/>
                </a:endParaRPr>
              </a:p>
            </p:txBody>
          </p:sp>
          <p:sp>
            <p:nvSpPr>
              <p:cNvPr id="278" name="AutoShape 112"/>
              <p:cNvSpPr/>
              <p:nvPr/>
            </p:nvSpPr>
            <p:spPr bwMode="auto">
              <a:xfrm>
                <a:off x="4322650" y="2611201"/>
                <a:ext cx="645271" cy="642427"/>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bg1"/>
              </a:solidFill>
              <a:ln>
                <a:noFill/>
              </a:ln>
              <a:effectLst/>
            </p:spPr>
            <p:txBody>
              <a:bodyPr lIns="25400" tIns="25400" rIns="25400" bIns="25400" anchor="ctr"/>
              <a:lstStyle/>
              <a:p>
                <a:pPr algn="ctr" defTabSz="228594">
                  <a:defRPr sz="1800">
                    <a:solidFill>
                      <a:schemeClr val="tx1">
                        <a:alpha val="100000"/>
                      </a:schemeClr>
                    </a:solidFill>
                    <a:latin typeface="等线"/>
                    <a:ea typeface="等线"/>
                    <a:cs typeface="+mn-cs"/>
                  </a:defRPr>
                </a:pPr>
                <a:endParaRPr lang="en-US" sz="2000">
                  <a:solidFill>
                    <a:srgbClr val="FFFFFF">
                      <a:alpha val="100000"/>
                    </a:srgbClr>
                  </a:solidFill>
                  <a:effectLst>
                    <a:outerShdw blurRad="38100" dist="38100" dir="2700000" sx="100000" sy="100000" algn="tl">
                      <a:srgbClr val="000000">
                        <a:alpha val="100000"/>
                      </a:srgbClr>
                    </a:outerShdw>
                  </a:effectLst>
                  <a:latin typeface="默认字体"/>
                  <a:ea typeface="默认字体"/>
                  <a:cs typeface="等线"/>
                  <a:sym typeface="思源宋体 CN"/>
                </a:endParaRPr>
              </a:p>
            </p:txBody>
          </p:sp>
          <p:grpSp>
            <p:nvGrpSpPr>
              <p:cNvPr id="279" name=""/>
              <p:cNvGrpSpPr/>
              <p:nvPr/>
            </p:nvGrpSpPr>
            <p:grpSpPr>
              <a:xfrm rot="0" flipH="false" flipV="false">
                <a:off x="3421089" y="3383910"/>
                <a:ext cx="2451568" cy="2122476"/>
                <a:chOff x="519661" y="3383910"/>
                <a:chExt cx="2451568" cy="2122476"/>
              </a:xfrm>
            </p:grpSpPr>
            <p:sp>
              <p:nvSpPr>
                <p:cNvPr id="280" name="矩形 20" descr="{&quot;isTemplate&quot;:true,&quot;type&quot;:&quot;title&quot;,&quot;canOmit&quot;:false,&quot;range&quot;:0}"/>
                <p:cNvSpPr/>
                <p:nvPr/>
              </p:nvSpPr>
              <p:spPr>
                <a:xfrm rot="0" flipH="false" flipV="false">
                  <a:off x="519661" y="3383910"/>
                  <a:ext cx="2451568" cy="393700"/>
                </a:xfrm>
                <a:prstGeom prst="rect">
                  <a:avLst/>
                </a:prstGeom>
              </p:spPr>
              <p:txBody>
                <a:bodyPr wrap="square">
                  <a:noAutofit/>
                </a:bodyPr>
                <a:lstStyle/>
                <a:p>
                  <a:pPr marL="0" indent="0" algn="ctr">
                    <a:lnSpc>
                      <a:spcPct val="100000"/>
                    </a:lnSpc>
                    <a:buNone/>
                  </a:pPr>
                  <a:r>
                    <a:rPr lang="zh-CN" sz="1800" b="true">
                      <a:solidFill>
                        <a:schemeClr val="bg1"/>
                      </a:solidFill>
                      <a:latin typeface="默认字体"/>
                      <a:ea typeface="默认字体"/>
                      <a:cs typeface="等线"/>
                      <a:sym typeface="思源宋体 CN"/>
                    </a:rPr>
                    <a:t>投诉分类处理</a:t>
                  </a:r>
                  <a:endParaRPr>
                    <a:latin typeface="默认字体"/>
                    <a:ea typeface="默认字体"/>
                    <a:cs typeface="+mn-cs"/>
                  </a:endParaRPr>
                </a:p>
              </p:txBody>
            </p:sp>
            <p:sp>
              <p:nvSpPr>
                <p:cNvPr id="281" name="文本框 21" descr="{&quot;isTemplate&quot;:true,&quot;type&quot;:&quot;content&quot;,&quot;canOmit&quot;:false,&quot;range&quot;:0}"/>
                <p:cNvSpPr txBox="true"/>
                <p:nvPr/>
              </p:nvSpPr>
              <p:spPr>
                <a:xfrm rot="0" flipH="false" flipV="false">
                  <a:off x="519661" y="3777610"/>
                  <a:ext cx="2448393" cy="1728776"/>
                </a:xfrm>
                <a:prstGeom prst="rect">
                  <a:avLst/>
                </a:prstGeom>
                <a:noFill/>
              </p:spPr>
              <p:txBody>
                <a:bodyPr wrap="square" rtlCol="false">
                  <a:noAutofit/>
                </a:bodyPr>
                <a:lstStyle/>
                <a:p>
                  <a:pPr marL="0" indent="0" algn="ctr">
                    <a:lnSpc>
                      <a:spcPct val="130000"/>
                    </a:lnSpc>
                    <a:buNone/>
                  </a:pPr>
                  <a:r>
                    <a:rPr lang="zh-CN" sz="1200">
                      <a:solidFill>
                        <a:schemeClr val="bg1"/>
                      </a:solidFill>
                      <a:latin typeface="默认字体"/>
                      <a:ea typeface="默认字体"/>
                      <a:cs typeface="等线"/>
                      <a:sym typeface="思源宋体 CN"/>
                    </a:rPr>
                    <a:t>智能客服接收民众对政务人员违规行为或工作中存在问题的投诉举报，按照严格的流程对投诉进行分类和登记，并转办至相关部门处理，确保每项投诉都得到妥善处理。</a:t>
                  </a:r>
                  <a:endParaRPr/>
                </a:p>
              </p:txBody>
            </p:sp>
          </p:grpSp>
        </p:grpSp>
        <p:grpSp>
          <p:nvGrpSpPr>
            <p:cNvPr id="282" name=""/>
            <p:cNvGrpSpPr/>
            <p:nvPr/>
          </p:nvGrpSpPr>
          <p:grpSpPr>
            <a:xfrm>
              <a:off x="6322518" y="2148590"/>
              <a:ext cx="2454742" cy="3357796"/>
              <a:chOff x="6322518" y="2148590"/>
              <a:chExt cx="2454742" cy="3357796"/>
            </a:xfrm>
          </p:grpSpPr>
          <p:sp>
            <p:nvSpPr>
              <p:cNvPr id="283" name="矩形: 圆角 18"/>
              <p:cNvSpPr/>
              <p:nvPr/>
            </p:nvSpPr>
            <p:spPr>
              <a:xfrm>
                <a:off x="6322518" y="2148590"/>
                <a:ext cx="2448393" cy="3357796"/>
              </a:xfrm>
              <a:prstGeom prst="roundRect">
                <a:avLst/>
              </a:prstGeom>
              <a:solidFill>
                <a:schemeClr val="accent1">
                  <a:alpha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false" anchor="ctr"/>
              <a:lstStyle/>
              <a:p>
                <a:pPr algn="ctr"/>
                <a:endParaRPr lang="zh-CN" sz="2400">
                  <a:latin typeface="默认字体"/>
                  <a:ea typeface="默认字体"/>
                  <a:cs typeface="等线"/>
                  <a:sym typeface="思源宋体 CN"/>
                </a:endParaRPr>
              </a:p>
            </p:txBody>
          </p:sp>
          <p:grpSp>
            <p:nvGrpSpPr>
              <p:cNvPr id="284" name="Group 112"/>
              <p:cNvGrpSpPr/>
              <p:nvPr/>
            </p:nvGrpSpPr>
            <p:grpSpPr>
              <a:xfrm>
                <a:off x="7224601" y="2630642"/>
                <a:ext cx="644224" cy="603548"/>
                <a:chOff x="5368132" y="3540125"/>
                <a:chExt cx="465138" cy="435769"/>
              </a:xfrm>
              <a:solidFill>
                <a:schemeClr val="bg1"/>
              </a:solidFill>
            </p:grpSpPr>
            <p:sp>
              <p:nvSpPr>
                <p:cNvPr id="285" name="AutoShape 110"/>
                <p:cNvSpPr/>
                <p:nvPr/>
              </p:nvSpPr>
              <p:spPr bwMode="auto">
                <a:xfrm>
                  <a:off x="5426869" y="3598069"/>
                  <a:ext cx="347663" cy="2325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699" y="20255"/>
                      </a:moveTo>
                      <a:lnTo>
                        <a:pt x="899" y="20255"/>
                      </a:lnTo>
                      <a:lnTo>
                        <a:pt x="899" y="1350"/>
                      </a:lnTo>
                      <a:lnTo>
                        <a:pt x="20699" y="1350"/>
                      </a:lnTo>
                      <a:cubicBezTo>
                        <a:pt x="20699" y="1350"/>
                        <a:pt x="20699" y="20255"/>
                        <a:pt x="20699" y="20255"/>
                      </a:cubicBezTo>
                      <a:close/>
                      <a:moveTo>
                        <a:pt x="20699" y="0"/>
                      </a:moveTo>
                      <a:lnTo>
                        <a:pt x="899" y="5"/>
                      </a:lnTo>
                      <a:cubicBezTo>
                        <a:pt x="402" y="5"/>
                        <a:pt x="0" y="603"/>
                        <a:pt x="0" y="1350"/>
                      </a:cubicBezTo>
                      <a:lnTo>
                        <a:pt x="0" y="20249"/>
                      </a:lnTo>
                      <a:cubicBezTo>
                        <a:pt x="0" y="20996"/>
                        <a:pt x="402" y="21599"/>
                        <a:pt x="899" y="21599"/>
                      </a:cubicBezTo>
                      <a:lnTo>
                        <a:pt x="20699" y="21599"/>
                      </a:lnTo>
                      <a:cubicBezTo>
                        <a:pt x="21197" y="21599"/>
                        <a:pt x="21600" y="20996"/>
                        <a:pt x="21600" y="20249"/>
                      </a:cubicBezTo>
                      <a:lnTo>
                        <a:pt x="21600" y="1350"/>
                      </a:lnTo>
                      <a:cubicBezTo>
                        <a:pt x="21600" y="603"/>
                        <a:pt x="21197" y="0"/>
                        <a:pt x="20699" y="0"/>
                      </a:cubicBezTo>
                    </a:path>
                  </a:pathLst>
                </a:custGeom>
                <a:grpFill/>
                <a:ln>
                  <a:noFill/>
                </a:ln>
                <a:effectLst/>
              </p:spPr>
              <p:txBody>
                <a:bodyPr lIns="25400" tIns="25400" rIns="25400" bIns="25400" anchor="ctr"/>
                <a:lstStyle/>
                <a:p>
                  <a:pPr algn="ctr" defTabSz="228594">
                    <a:defRPr sz="1800">
                      <a:solidFill>
                        <a:schemeClr val="tx1">
                          <a:alpha val="100000"/>
                        </a:schemeClr>
                      </a:solidFill>
                      <a:latin typeface="等线"/>
                      <a:ea typeface="等线"/>
                      <a:cs typeface="+mn-cs"/>
                    </a:defRPr>
                  </a:pPr>
                  <a:endParaRPr lang="en-US" sz="2000">
                    <a:solidFill>
                      <a:srgbClr val="FFFFFF">
                        <a:alpha val="100000"/>
                      </a:srgbClr>
                    </a:solidFill>
                    <a:effectLst>
                      <a:outerShdw blurRad="38100" dist="38100" dir="2700000" sx="100000" sy="100000" algn="tl">
                        <a:srgbClr val="000000">
                          <a:alpha val="100000"/>
                        </a:srgbClr>
                      </a:outerShdw>
                    </a:effectLst>
                    <a:latin typeface="默认字体"/>
                    <a:ea typeface="默认字体"/>
                    <a:cs typeface="等线"/>
                    <a:sym typeface="思源宋体 CN"/>
                  </a:endParaRPr>
                </a:p>
              </p:txBody>
            </p:sp>
            <p:sp>
              <p:nvSpPr>
                <p:cNvPr id="286" name="AutoShape 111"/>
                <p:cNvSpPr/>
                <p:nvPr/>
              </p:nvSpPr>
              <p:spPr bwMode="auto">
                <a:xfrm>
                  <a:off x="5368132" y="3540125"/>
                  <a:ext cx="465138" cy="43576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6562"/>
                      </a:moveTo>
                      <a:cubicBezTo>
                        <a:pt x="20249" y="16959"/>
                        <a:pt x="19946" y="17282"/>
                        <a:pt x="19575" y="17282"/>
                      </a:cubicBezTo>
                      <a:lnTo>
                        <a:pt x="13499" y="17282"/>
                      </a:lnTo>
                      <a:lnTo>
                        <a:pt x="8099" y="17282"/>
                      </a:lnTo>
                      <a:lnTo>
                        <a:pt x="2024" y="17282"/>
                      </a:lnTo>
                      <a:cubicBezTo>
                        <a:pt x="1651" y="17282"/>
                        <a:pt x="1349" y="16959"/>
                        <a:pt x="1349" y="16562"/>
                      </a:cubicBezTo>
                      <a:lnTo>
                        <a:pt x="1349" y="2160"/>
                      </a:lnTo>
                      <a:cubicBezTo>
                        <a:pt x="1349" y="1762"/>
                        <a:pt x="1651" y="1440"/>
                        <a:pt x="2024" y="1440"/>
                      </a:cubicBezTo>
                      <a:lnTo>
                        <a:pt x="19575" y="1440"/>
                      </a:lnTo>
                      <a:cubicBezTo>
                        <a:pt x="19946" y="1440"/>
                        <a:pt x="20249" y="1762"/>
                        <a:pt x="20249" y="2160"/>
                      </a:cubicBezTo>
                      <a:cubicBezTo>
                        <a:pt x="20249" y="2160"/>
                        <a:pt x="20249" y="16562"/>
                        <a:pt x="20249" y="16562"/>
                      </a:cubicBezTo>
                      <a:close/>
                      <a:moveTo>
                        <a:pt x="19575" y="0"/>
                      </a:moveTo>
                      <a:lnTo>
                        <a:pt x="2024" y="0"/>
                      </a:lnTo>
                      <a:cubicBezTo>
                        <a:pt x="905" y="0"/>
                        <a:pt x="0" y="966"/>
                        <a:pt x="0" y="2160"/>
                      </a:cubicBezTo>
                      <a:lnTo>
                        <a:pt x="0" y="16562"/>
                      </a:lnTo>
                      <a:cubicBezTo>
                        <a:pt x="0" y="17753"/>
                        <a:pt x="903" y="18718"/>
                        <a:pt x="2018" y="18721"/>
                      </a:cubicBezTo>
                      <a:lnTo>
                        <a:pt x="8774" y="18721"/>
                      </a:lnTo>
                      <a:lnTo>
                        <a:pt x="8774" y="19597"/>
                      </a:lnTo>
                      <a:lnTo>
                        <a:pt x="4561" y="20181"/>
                      </a:lnTo>
                      <a:cubicBezTo>
                        <a:pt x="4260" y="20262"/>
                        <a:pt x="4049" y="20549"/>
                        <a:pt x="4049" y="20879"/>
                      </a:cubicBezTo>
                      <a:cubicBezTo>
                        <a:pt x="4049" y="21277"/>
                        <a:pt x="4351" y="21599"/>
                        <a:pt x="4724" y="21599"/>
                      </a:cubicBezTo>
                      <a:lnTo>
                        <a:pt x="16874" y="21599"/>
                      </a:lnTo>
                      <a:cubicBezTo>
                        <a:pt x="17248" y="21599"/>
                        <a:pt x="17549" y="21277"/>
                        <a:pt x="17549" y="20879"/>
                      </a:cubicBezTo>
                      <a:cubicBezTo>
                        <a:pt x="17549" y="20549"/>
                        <a:pt x="17339" y="20262"/>
                        <a:pt x="17038" y="20181"/>
                      </a:cubicBezTo>
                      <a:lnTo>
                        <a:pt x="12824" y="19597"/>
                      </a:lnTo>
                      <a:lnTo>
                        <a:pt x="12824" y="18721"/>
                      </a:lnTo>
                      <a:lnTo>
                        <a:pt x="19581" y="18721"/>
                      </a:lnTo>
                      <a:cubicBezTo>
                        <a:pt x="20696" y="18718"/>
                        <a:pt x="21600" y="17753"/>
                        <a:pt x="21600" y="16562"/>
                      </a:cubicBezTo>
                      <a:lnTo>
                        <a:pt x="21600" y="2160"/>
                      </a:lnTo>
                      <a:cubicBezTo>
                        <a:pt x="21600" y="966"/>
                        <a:pt x="20692" y="0"/>
                        <a:pt x="19575" y="0"/>
                      </a:cubicBezTo>
                    </a:path>
                  </a:pathLst>
                </a:custGeom>
                <a:grpFill/>
                <a:ln>
                  <a:noFill/>
                </a:ln>
                <a:effectLst/>
              </p:spPr>
              <p:txBody>
                <a:bodyPr lIns="25400" tIns="25400" rIns="25400" bIns="25400" anchor="ctr"/>
                <a:lstStyle/>
                <a:p>
                  <a:pPr algn="ctr" defTabSz="228594">
                    <a:defRPr sz="1800">
                      <a:solidFill>
                        <a:schemeClr val="tx1">
                          <a:alpha val="100000"/>
                        </a:schemeClr>
                      </a:solidFill>
                      <a:latin typeface="等线"/>
                      <a:ea typeface="等线"/>
                      <a:cs typeface="+mn-cs"/>
                    </a:defRPr>
                  </a:pPr>
                  <a:endParaRPr lang="en-US" sz="2000">
                    <a:solidFill>
                      <a:srgbClr val="FFFFFF">
                        <a:alpha val="100000"/>
                      </a:srgbClr>
                    </a:solidFill>
                    <a:effectLst>
                      <a:outerShdw blurRad="38100" dist="38100" dir="2700000" sx="100000" sy="100000" algn="tl">
                        <a:srgbClr val="000000">
                          <a:alpha val="100000"/>
                        </a:srgbClr>
                      </a:outerShdw>
                    </a:effectLst>
                    <a:latin typeface="默认字体"/>
                    <a:ea typeface="默认字体"/>
                    <a:cs typeface="等线"/>
                    <a:sym typeface="思源宋体 CN"/>
                  </a:endParaRPr>
                </a:p>
              </p:txBody>
            </p:sp>
          </p:grpSp>
          <p:grpSp>
            <p:nvGrpSpPr>
              <p:cNvPr id="287" name=""/>
              <p:cNvGrpSpPr/>
              <p:nvPr/>
            </p:nvGrpSpPr>
            <p:grpSpPr>
              <a:xfrm rot="0" flipH="false" flipV="false">
                <a:off x="6325692" y="3383910"/>
                <a:ext cx="2451568" cy="2122476"/>
                <a:chOff x="519661" y="3383910"/>
                <a:chExt cx="2451568" cy="2122476"/>
              </a:xfrm>
            </p:grpSpPr>
            <p:sp>
              <p:nvSpPr>
                <p:cNvPr id="288" name="矩形 20" descr="{&quot;isTemplate&quot;:true,&quot;type&quot;:&quot;title&quot;,&quot;canOmit&quot;:false,&quot;range&quot;:0}"/>
                <p:cNvSpPr/>
                <p:nvPr/>
              </p:nvSpPr>
              <p:spPr>
                <a:xfrm rot="0" flipH="false" flipV="false">
                  <a:off x="519661" y="3383910"/>
                  <a:ext cx="2451568" cy="393700"/>
                </a:xfrm>
                <a:prstGeom prst="rect">
                  <a:avLst/>
                </a:prstGeom>
              </p:spPr>
              <p:txBody>
                <a:bodyPr wrap="square">
                  <a:noAutofit/>
                </a:bodyPr>
                <a:lstStyle/>
                <a:p>
                  <a:pPr marL="0" indent="0" algn="ctr">
                    <a:lnSpc>
                      <a:spcPct val="100000"/>
                    </a:lnSpc>
                    <a:buNone/>
                  </a:pPr>
                  <a:r>
                    <a:rPr lang="zh-CN" sz="1800" b="true">
                      <a:solidFill>
                        <a:schemeClr val="bg1"/>
                      </a:solidFill>
                      <a:latin typeface="默认字体"/>
                      <a:ea typeface="默认字体"/>
                      <a:cs typeface="等线"/>
                      <a:sym typeface="思源宋体 CN"/>
                    </a:rPr>
                    <a:t>举报信息保密</a:t>
                  </a:r>
                  <a:endParaRPr>
                    <a:latin typeface="默认字体"/>
                    <a:ea typeface="默认字体"/>
                    <a:cs typeface="+mn-cs"/>
                  </a:endParaRPr>
                </a:p>
              </p:txBody>
            </p:sp>
            <p:sp>
              <p:nvSpPr>
                <p:cNvPr id="289" name="文本框 21" descr="{&quot;isTemplate&quot;:true,&quot;type&quot;:&quot;content&quot;,&quot;canOmit&quot;:false,&quot;range&quot;:0}"/>
                <p:cNvSpPr txBox="true"/>
                <p:nvPr/>
              </p:nvSpPr>
              <p:spPr>
                <a:xfrm rot="0" flipH="false" flipV="false">
                  <a:off x="519661" y="3777610"/>
                  <a:ext cx="2448393" cy="1728776"/>
                </a:xfrm>
                <a:prstGeom prst="rect">
                  <a:avLst/>
                </a:prstGeom>
                <a:noFill/>
              </p:spPr>
              <p:txBody>
                <a:bodyPr wrap="square" rtlCol="false">
                  <a:noAutofit/>
                </a:bodyPr>
                <a:lstStyle/>
                <a:p>
                  <a:pPr marL="0" indent="0" algn="ctr">
                    <a:lnSpc>
                      <a:spcPct val="130000"/>
                    </a:lnSpc>
                    <a:buNone/>
                  </a:pPr>
                  <a:r>
                    <a:rPr lang="zh-CN" sz="1200">
                      <a:solidFill>
                        <a:schemeClr val="bg1"/>
                      </a:solidFill>
                      <a:latin typeface="默认字体"/>
                      <a:ea typeface="默认字体"/>
                      <a:cs typeface="等线"/>
                      <a:sym typeface="思源宋体 CN"/>
                    </a:rPr>
                    <a:t>对于民众的举报内容，智能客服系统会进行保密处理，确保举报人的隐私和信息安全，防止信息泄露，并及时通知相关部门进行核查和处理，保障举报渠道的安全可靠。</a:t>
                  </a:r>
                  <a:endParaRPr/>
                </a:p>
              </p:txBody>
            </p:sp>
          </p:grpSp>
        </p:grpSp>
        <p:grpSp>
          <p:nvGrpSpPr>
            <p:cNvPr id="290" name=""/>
            <p:cNvGrpSpPr/>
            <p:nvPr/>
          </p:nvGrpSpPr>
          <p:grpSpPr>
            <a:xfrm>
              <a:off x="9220774" y="2148590"/>
              <a:ext cx="2451568" cy="3357796"/>
              <a:chOff x="9220774" y="2148590"/>
              <a:chExt cx="2451568" cy="3357796"/>
            </a:xfrm>
          </p:grpSpPr>
          <p:sp>
            <p:nvSpPr>
              <p:cNvPr id="291" name="矩形: 圆角 19"/>
              <p:cNvSpPr/>
              <p:nvPr/>
            </p:nvSpPr>
            <p:spPr>
              <a:xfrm>
                <a:off x="9223949" y="2148590"/>
                <a:ext cx="2448393" cy="3357796"/>
              </a:xfrm>
              <a:prstGeom prst="roundRect">
                <a:avLst/>
              </a:prstGeom>
              <a:solidFill>
                <a:schemeClr val="accent1">
                  <a:alpha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false" anchor="ctr"/>
              <a:lstStyle/>
              <a:p>
                <a:pPr algn="ctr"/>
                <a:endParaRPr lang="zh-CN" sz="2400">
                  <a:latin typeface="默认字体"/>
                  <a:ea typeface="默认字体"/>
                  <a:cs typeface="等线"/>
                  <a:sym typeface="思源宋体 CN"/>
                </a:endParaRPr>
              </a:p>
            </p:txBody>
          </p:sp>
          <p:sp>
            <p:nvSpPr>
              <p:cNvPr id="292" name="AutoShape 59"/>
              <p:cNvSpPr/>
              <p:nvPr/>
            </p:nvSpPr>
            <p:spPr bwMode="auto">
              <a:xfrm>
                <a:off x="10125511" y="2611201"/>
                <a:ext cx="645268" cy="642427"/>
              </a:xfrm>
              <a:custGeom>
                <a:avLst/>
                <a:gdLst>
                  <a:gd name="T0" fmla="+- 0 10794 23"/>
                  <a:gd name="T1" fmla="*/ T0 w 21543"/>
                  <a:gd name="T2" fmla="*/ 10800 h 21600"/>
                  <a:gd name="T3" fmla="+- 0 10794 23"/>
                  <a:gd name="T4" fmla="*/ T3 w 21543"/>
                  <a:gd name="T5" fmla="*/ 10800 h 21600"/>
                  <a:gd name="T6" fmla="+- 0 10794 23"/>
                  <a:gd name="T7" fmla="*/ T6 w 21543"/>
                  <a:gd name="T8" fmla="*/ 10800 h 21600"/>
                  <a:gd name="T9" fmla="+- 0 10794 23"/>
                  <a:gd name="T10" fmla="*/ T9 w 21543"/>
                  <a:gd name="T11" fmla="*/ 10800 h 21600"/>
                </a:gdLst>
                <a:ahLst/>
                <a:cxnLst>
                  <a:cxn ang="0">
                    <a:pos x="T1" y="T2"/>
                  </a:cxn>
                  <a:cxn ang="0">
                    <a:pos x="T4" y="T5"/>
                  </a:cxn>
                  <a:cxn ang="0">
                    <a:pos x="T7" y="T8"/>
                  </a:cxn>
                  <a:cxn ang="0">
                    <a:pos x="T10" y="T11"/>
                  </a:cxn>
                </a:cxnLst>
                <a:rect l="0" t="0" r="r" b="b"/>
                <a:pathLst>
                  <a:path w="21543" h="21600">
                    <a:moveTo>
                      <a:pt x="16976" y="19986"/>
                    </a:moveTo>
                    <a:lnTo>
                      <a:pt x="11226" y="17680"/>
                    </a:lnTo>
                    <a:cubicBezTo>
                      <a:pt x="11088" y="17626"/>
                      <a:pt x="10946" y="17608"/>
                      <a:pt x="10806" y="17600"/>
                    </a:cubicBezTo>
                    <a:lnTo>
                      <a:pt x="19660" y="3837"/>
                    </a:lnTo>
                    <a:cubicBezTo>
                      <a:pt x="19660" y="3837"/>
                      <a:pt x="16976" y="19986"/>
                      <a:pt x="16976" y="19986"/>
                    </a:cubicBezTo>
                    <a:close/>
                    <a:moveTo>
                      <a:pt x="6859" y="16244"/>
                    </a:moveTo>
                    <a:cubicBezTo>
                      <a:pt x="6858" y="16242"/>
                      <a:pt x="6855" y="16240"/>
                      <a:pt x="6854" y="16238"/>
                    </a:cubicBezTo>
                    <a:lnTo>
                      <a:pt x="19606" y="2552"/>
                    </a:lnTo>
                    <a:lnTo>
                      <a:pt x="8735" y="19536"/>
                    </a:lnTo>
                    <a:cubicBezTo>
                      <a:pt x="8735" y="19536"/>
                      <a:pt x="6859" y="16244"/>
                      <a:pt x="6859" y="16244"/>
                    </a:cubicBezTo>
                    <a:close/>
                    <a:moveTo>
                      <a:pt x="2111" y="14024"/>
                    </a:moveTo>
                    <a:lnTo>
                      <a:pt x="17712" y="3595"/>
                    </a:lnTo>
                    <a:lnTo>
                      <a:pt x="6369" y="15770"/>
                    </a:lnTo>
                    <a:cubicBezTo>
                      <a:pt x="6309" y="15734"/>
                      <a:pt x="6256" y="15687"/>
                      <a:pt x="6190" y="15660"/>
                    </a:cubicBezTo>
                    <a:cubicBezTo>
                      <a:pt x="6190" y="15660"/>
                      <a:pt x="2111" y="14024"/>
                      <a:pt x="2111" y="14024"/>
                    </a:cubicBezTo>
                    <a:close/>
                    <a:moveTo>
                      <a:pt x="21234" y="108"/>
                    </a:moveTo>
                    <a:cubicBezTo>
                      <a:pt x="21123" y="35"/>
                      <a:pt x="20996" y="0"/>
                      <a:pt x="20868" y="0"/>
                    </a:cubicBezTo>
                    <a:cubicBezTo>
                      <a:pt x="20738" y="0"/>
                      <a:pt x="20608" y="36"/>
                      <a:pt x="20495" y="113"/>
                    </a:cubicBezTo>
                    <a:lnTo>
                      <a:pt x="299" y="13613"/>
                    </a:lnTo>
                    <a:cubicBezTo>
                      <a:pt x="91" y="13751"/>
                      <a:pt x="-23" y="13995"/>
                      <a:pt x="3" y="14244"/>
                    </a:cubicBezTo>
                    <a:cubicBezTo>
                      <a:pt x="28" y="14494"/>
                      <a:pt x="190" y="14708"/>
                      <a:pt x="422" y="14801"/>
                    </a:cubicBezTo>
                    <a:lnTo>
                      <a:pt x="5689" y="16914"/>
                    </a:lnTo>
                    <a:lnTo>
                      <a:pt x="8166" y="21259"/>
                    </a:lnTo>
                    <a:cubicBezTo>
                      <a:pt x="8284" y="21468"/>
                      <a:pt x="8505" y="21597"/>
                      <a:pt x="8743" y="21599"/>
                    </a:cubicBezTo>
                    <a:lnTo>
                      <a:pt x="8751" y="21599"/>
                    </a:lnTo>
                    <a:cubicBezTo>
                      <a:pt x="8987" y="21599"/>
                      <a:pt x="9206" y="21474"/>
                      <a:pt x="9328" y="21271"/>
                    </a:cubicBezTo>
                    <a:lnTo>
                      <a:pt x="10726" y="18934"/>
                    </a:lnTo>
                    <a:lnTo>
                      <a:pt x="17253" y="21551"/>
                    </a:lnTo>
                    <a:cubicBezTo>
                      <a:pt x="17332" y="21584"/>
                      <a:pt x="17418" y="21599"/>
                      <a:pt x="17502" y="21599"/>
                    </a:cubicBezTo>
                    <a:cubicBezTo>
                      <a:pt x="17617" y="21599"/>
                      <a:pt x="17731" y="21571"/>
                      <a:pt x="17832" y="21512"/>
                    </a:cubicBezTo>
                    <a:cubicBezTo>
                      <a:pt x="18010" y="21412"/>
                      <a:pt x="18133" y="21238"/>
                      <a:pt x="18167" y="21035"/>
                    </a:cubicBezTo>
                    <a:lnTo>
                      <a:pt x="21533" y="785"/>
                    </a:lnTo>
                    <a:cubicBezTo>
                      <a:pt x="21576" y="520"/>
                      <a:pt x="21459" y="254"/>
                      <a:pt x="21234" y="108"/>
                    </a:cubicBezTo>
                  </a:path>
                </a:pathLst>
              </a:custGeom>
              <a:solidFill>
                <a:schemeClr val="bg1"/>
              </a:solidFill>
              <a:ln>
                <a:noFill/>
              </a:ln>
              <a:effectLst/>
            </p:spPr>
            <p:txBody>
              <a:bodyPr lIns="25400" tIns="25400" rIns="25400" bIns="25400" anchor="ctr"/>
              <a:lstStyle/>
              <a:p>
                <a:pPr algn="ctr" defTabSz="228594">
                  <a:defRPr sz="1800">
                    <a:solidFill>
                      <a:schemeClr val="tx1">
                        <a:alpha val="100000"/>
                      </a:schemeClr>
                    </a:solidFill>
                    <a:latin typeface="等线"/>
                    <a:ea typeface="等线"/>
                    <a:cs typeface="+mn-cs"/>
                  </a:defRPr>
                </a:pPr>
                <a:endParaRPr lang="en-US" sz="2000">
                  <a:solidFill>
                    <a:srgbClr val="FFFFFF">
                      <a:alpha val="100000"/>
                    </a:srgbClr>
                  </a:solidFill>
                  <a:effectLst>
                    <a:outerShdw blurRad="38100" dist="38100" dir="2700000" sx="100000" sy="100000" algn="tl">
                      <a:srgbClr val="000000">
                        <a:alpha val="100000"/>
                      </a:srgbClr>
                    </a:outerShdw>
                  </a:effectLst>
                  <a:latin typeface="默认字体"/>
                  <a:ea typeface="默认字体"/>
                  <a:cs typeface="等线"/>
                  <a:sym typeface="思源宋体 CN"/>
                </a:endParaRPr>
              </a:p>
            </p:txBody>
          </p:sp>
          <p:grpSp>
            <p:nvGrpSpPr>
              <p:cNvPr id="293" name=""/>
              <p:cNvGrpSpPr/>
              <p:nvPr/>
            </p:nvGrpSpPr>
            <p:grpSpPr>
              <a:xfrm rot="0" flipH="false" flipV="false">
                <a:off x="9220774" y="3383910"/>
                <a:ext cx="2451568" cy="2122476"/>
                <a:chOff x="519661" y="3383910"/>
                <a:chExt cx="2451568" cy="2122476"/>
              </a:xfrm>
            </p:grpSpPr>
            <p:sp>
              <p:nvSpPr>
                <p:cNvPr id="294" name="矩形 20" descr="{&quot;isTemplate&quot;:true,&quot;type&quot;:&quot;title&quot;,&quot;canOmit&quot;:false,&quot;range&quot;:0}"/>
                <p:cNvSpPr/>
                <p:nvPr/>
              </p:nvSpPr>
              <p:spPr>
                <a:xfrm rot="0" flipH="false" flipV="false">
                  <a:off x="519661" y="3383910"/>
                  <a:ext cx="2451568" cy="393700"/>
                </a:xfrm>
                <a:prstGeom prst="rect">
                  <a:avLst/>
                </a:prstGeom>
              </p:spPr>
              <p:txBody>
                <a:bodyPr wrap="square">
                  <a:noAutofit/>
                </a:bodyPr>
                <a:lstStyle/>
                <a:p>
                  <a:pPr marL="0" indent="0" algn="ctr">
                    <a:lnSpc>
                      <a:spcPct val="100000"/>
                    </a:lnSpc>
                    <a:buNone/>
                  </a:pPr>
                  <a:r>
                    <a:rPr lang="zh-CN" sz="1800" b="true">
                      <a:solidFill>
                        <a:schemeClr val="bg1"/>
                      </a:solidFill>
                      <a:latin typeface="默认字体"/>
                      <a:ea typeface="默认字体"/>
                      <a:cs typeface="等线"/>
                      <a:sym typeface="思源宋体 CN"/>
                    </a:rPr>
                    <a:t>投诉处理反馈</a:t>
                  </a:r>
                  <a:endParaRPr>
                    <a:latin typeface="默认字体"/>
                    <a:ea typeface="默认字体"/>
                    <a:cs typeface="+mn-cs"/>
                  </a:endParaRPr>
                </a:p>
              </p:txBody>
            </p:sp>
            <p:sp>
              <p:nvSpPr>
                <p:cNvPr id="295" name="文本框 21" descr="{&quot;isTemplate&quot;:true,&quot;type&quot;:&quot;content&quot;,&quot;canOmit&quot;:false,&quot;range&quot;:0}"/>
                <p:cNvSpPr txBox="true"/>
                <p:nvPr/>
              </p:nvSpPr>
              <p:spPr>
                <a:xfrm rot="0" flipH="false" flipV="false">
                  <a:off x="519661" y="3777610"/>
                  <a:ext cx="2448393" cy="1728776"/>
                </a:xfrm>
                <a:prstGeom prst="rect">
                  <a:avLst/>
                </a:prstGeom>
                <a:noFill/>
              </p:spPr>
              <p:txBody>
                <a:bodyPr wrap="square" rtlCol="false">
                  <a:noAutofit/>
                </a:bodyPr>
                <a:lstStyle/>
                <a:p>
                  <a:pPr marL="0" indent="0" algn="ctr">
                    <a:lnSpc>
                      <a:spcPct val="130000"/>
                    </a:lnSpc>
                    <a:buNone/>
                  </a:pPr>
                  <a:r>
                    <a:rPr lang="zh-CN" sz="1200">
                      <a:solidFill>
                        <a:schemeClr val="bg1"/>
                      </a:solidFill>
                      <a:latin typeface="默认字体"/>
                      <a:ea typeface="默认字体"/>
                      <a:cs typeface="等线"/>
                      <a:sym typeface="思源宋体 CN"/>
                    </a:rPr>
                    <a:t>智能客服系统会跟踪投诉的处理进度，并向民众反馈处理结果，确保信息透明，提升民众对政府工作的信任度，同时通过数据分析不断优化投诉处理流程，提高处理效率。</a:t>
                  </a:r>
                  <a:endParaRPr/>
                </a:p>
              </p:txBody>
            </p:sp>
          </p:grpSp>
        </p:grpSp>
      </p:grpSp>
      <p:sp>
        <p:nvSpPr>
          <p:cNvPr id="296" name="" descr="{&quot;isTemplate&quot;:true,&quot;type&quot;:&quot;title&quot;,&quot;canOmit&quot;:false,&quot;range&quot;:0}"/>
          <p:cNvSpPr txBox="true"/>
          <p:nvPr/>
        </p:nvSpPr>
        <p:spPr>
          <a:xfrm rot="0" flipH="false" flipV="false">
            <a:off x="660396" y="418039"/>
            <a:ext cx="10668000" cy="520700"/>
          </a:xfrm>
          <a:prstGeom prst="rect">
            <a:avLst/>
          </a:prstGeom>
          <a:noFill/>
        </p:spPr>
        <p:txBody>
          <a:bodyPr wrap="square" lIns="90000" tIns="46800" rIns="90000" bIns="46800" rtlCol="false" anchor="b" anchorCtr="false">
            <a:spAutoFit/>
          </a:bodyPr>
          <a:lstStyle/>
          <a:p>
            <a:pPr marL="0" indent="0" algn="l">
              <a:lnSpc>
                <a:spcPct val="100000"/>
              </a:lnSpc>
              <a:buNone/>
            </a:pPr>
            <a:r>
              <a:rPr lang="zh-CN" sz="2800" b="true">
                <a:latin typeface="默认字体"/>
                <a:ea typeface="默认字体"/>
                <a:cs typeface="+mn-cs"/>
              </a:rPr>
              <a:t>紧急求助与投诉举报</a:t>
            </a:r>
            <a:endParaRPr lang="en-US" sz="2800" b="true">
              <a:latin typeface="默认字体"/>
              <a:ea typeface="默认字体"/>
              <a:cs typeface="+mn-cs"/>
            </a:endParaRPr>
          </a:p>
        </p:txBody>
      </p:sp>
    </p:spTree>
  </p:cSld>
  <p:clrMapOvr>
    <a:masterClrMapping/>
  </p:clrMapOvr>
</p:sld>
</file>

<file path=ppt/slides/slide21.xml><?xml version="1.0" encoding="utf-8"?>
<p:sld xmlns:a="http://schemas.openxmlformats.org/drawingml/2006/main" xmlns:p="http://schemas.openxmlformats.org/presentationml/2006/main">
  <p:cSld>
    <p:spTree>
      <p:nvGrpSpPr>
        <p:cNvPr id="297" name="" descr="{&quot;isTemplate&quot;:true,&quot;type&quot;:&quot;page&quot;,&quot;originSlideId&quot;:&quot;00003d&quot;}"/>
        <p:cNvGrpSpPr/>
        <p:nvPr/>
      </p:nvGrpSpPr>
      <p:grpSpPr>
        <a:xfrm>
          <a:off x="0" y="0"/>
          <a:ext cx="0" cy="0"/>
          <a:chOff x="0" y="0"/>
          <a:chExt cx="0" cy="0"/>
        </a:xfrm>
      </p:grpSpPr>
      <p:grpSp>
        <p:nvGrpSpPr>
          <p:cNvPr id="298" name="" descr="{&quot;isTemplate&quot;:true,&quot;type&quot;:&quot;list&quot;,&quot;alignment&quot;:&quot;left&quot;,&quot;alignmentVertical&quot;:&quot;top&quot;,&quot;canOmit&quot;:false,&quot;scalable&quot;:false,&quot;minItemsCount&quot;:-1}"/>
          <p:cNvGrpSpPr/>
          <p:nvPr/>
        </p:nvGrpSpPr>
        <p:grpSpPr>
          <a:xfrm>
            <a:off x="722907" y="3081719"/>
            <a:ext cx="10663382" cy="3626518"/>
            <a:chOff x="722907" y="3081719"/>
            <a:chExt cx="10663382" cy="3626518"/>
          </a:xfrm>
        </p:grpSpPr>
        <p:grpSp>
          <p:nvGrpSpPr>
            <p:cNvPr id="299" name=""/>
            <p:cNvGrpSpPr/>
            <p:nvPr/>
          </p:nvGrpSpPr>
          <p:grpSpPr>
            <a:xfrm>
              <a:off x="722907" y="3086517"/>
              <a:ext cx="4942804" cy="1735879"/>
              <a:chOff x="722907" y="3086517"/>
              <a:chExt cx="4942804" cy="1735879"/>
            </a:xfrm>
          </p:grpSpPr>
          <p:sp>
            <p:nvSpPr>
              <p:cNvPr id="300" name="Tencent" descr="{&quot;isTemplate&quot;:true,&quot;type&quot;:&quot;title&quot;,&quot;canOmit&quot;:false,&quot;range&quot;:0}"/>
              <p:cNvSpPr txBox="true"/>
              <p:nvPr/>
            </p:nvSpPr>
            <p:spPr>
              <a:xfrm>
                <a:off x="1743927" y="3286338"/>
                <a:ext cx="3695700" cy="393700"/>
              </a:xfrm>
              <a:prstGeom prst="rect">
                <a:avLst/>
              </a:prstGeom>
              <a:noFill/>
            </p:spPr>
            <p:txBody>
              <a:bodyPr wrap="square" rtlCol="false">
                <a:spAutoFit/>
              </a:bodyPr>
              <a:lstStyle/>
              <a:p>
                <a:pPr marL="0" indent="0">
                  <a:lnSpc>
                    <a:spcPct val="100000"/>
                  </a:lnSpc>
                  <a:buNone/>
                </a:pPr>
                <a:r>
                  <a:rPr lang="zh-CN" sz="1800" b="true">
                    <a:latin typeface="默认字体"/>
                    <a:ea typeface="默认字体"/>
                    <a:cs typeface="+mn-cs"/>
                  </a:rPr>
                  <a:t>建议信息收集</a:t>
                </a:r>
                <a:endParaRPr lang="en-US" sz="2000" b="true">
                  <a:latin typeface="默认字体"/>
                  <a:ea typeface="默认字体"/>
                  <a:cs typeface="+mn-cs"/>
                </a:endParaRPr>
              </a:p>
            </p:txBody>
          </p:sp>
          <p:sp>
            <p:nvSpPr>
              <p:cNvPr id="301" name="Tencent" descr="{&quot;isTemplate&quot;:true,&quot;type&quot;:&quot;content&quot;,&quot;canOmit&quot;:true,&quot;range&quot;:0}"/>
              <p:cNvSpPr txBox="true"/>
              <p:nvPr/>
            </p:nvSpPr>
            <p:spPr>
              <a:xfrm rot="0" flipH="false" flipV="false">
                <a:off x="1743929" y="3686448"/>
                <a:ext cx="3693977" cy="1135948"/>
              </a:xfrm>
              <a:prstGeom prst="rect">
                <a:avLst/>
              </a:prstGeom>
              <a:noFill/>
            </p:spPr>
            <p:txBody>
              <a:bodyPr wrap="square" rtlCol="false" anchor="t">
                <a:noAutofit/>
              </a:bodyPr>
              <a:lstStyle/>
              <a:p>
                <a:pPr marL="0" lvl="0" indent="0">
                  <a:lnSpc>
                    <a:spcPct val="130000"/>
                  </a:lnSpc>
                  <a:buClrTx/>
                  <a:buSzPct val="25000"/>
                  <a:buFontTx/>
                  <a:buNone/>
                  <a:defRPr sz="1400">
                    <a:solidFill>
                      <a:schemeClr val="tx1">
                        <a:alpha val="100000"/>
                      </a:schemeClr>
                    </a:solidFill>
                    <a:latin typeface="Arial"/>
                    <a:ea typeface="黑体"/>
                    <a:cs typeface="+mn-cs"/>
                  </a:defRPr>
                </a:pPr>
                <a:r>
                  <a:rPr lang="zh-CN" sz="1200">
                    <a:solidFill>
                      <a:schemeClr val="tx1"/>
                    </a:solidFill>
                    <a:latin typeface="默认字体"/>
                    <a:ea typeface="默认字体"/>
                    <a:cs typeface="+mn-cs"/>
                  </a:rPr>
                  <a:t>智能客服系统收集民众对政务工作改进的建议，如优化政务服务流程、提高政务公开透明度等，并对建议进行分析评估，将有价值的建议反馈给相关部门，推动政务服务的持续改进。</a:t>
                </a:r>
                <a:endParaRPr/>
              </a:p>
            </p:txBody>
          </p:sp>
          <p:sp>
            <p:nvSpPr>
              <p:cNvPr id="302" name="Tencent"/>
              <p:cNvSpPr txBox="true"/>
              <p:nvPr/>
            </p:nvSpPr>
            <p:spPr>
              <a:xfrm>
                <a:off x="722907" y="3213447"/>
                <a:ext cx="857250" cy="831850"/>
              </a:xfrm>
              <a:prstGeom prst="rect">
                <a:avLst/>
              </a:prstGeom>
              <a:noFill/>
            </p:spPr>
            <p:txBody>
              <a:bodyPr wrap="none" rtlCol="false">
                <a:spAutoFit/>
              </a:bodyPr>
              <a:lstStyle/>
              <a:p>
                <a:pPr/>
                <a:r>
                  <a:rPr lang="en-US" sz="4800">
                    <a:solidFill>
                      <a:schemeClr val="accent1">
                        <a:alpha val="100000"/>
                      </a:schemeClr>
                    </a:solidFill>
                    <a:latin typeface="默认字体"/>
                    <a:ea typeface="默认字体"/>
                    <a:cs typeface="+mn-cs"/>
                  </a:rPr>
                  <a:t>01</a:t>
                </a:r>
                <a:endParaRPr sz="4800">
                  <a:solidFill>
                    <a:schemeClr val="accent1">
                      <a:alpha val="100000"/>
                    </a:schemeClr>
                  </a:solidFill>
                  <a:latin typeface="默认字体"/>
                  <a:ea typeface="默认字体"/>
                  <a:cs typeface="+mn-cs"/>
                </a:endParaRPr>
              </a:p>
            </p:txBody>
          </p:sp>
          <p:cxnSp>
            <p:nvCxnSpPr>
              <p:cNvPr id="303" name="Tencent"/>
              <p:cNvCxnSpPr/>
              <p:nvPr/>
            </p:nvCxnSpPr>
            <p:spPr>
              <a:xfrm>
                <a:off x="805711" y="3086517"/>
                <a:ext cx="4860000" cy="0"/>
              </a:xfrm>
              <a:prstGeom prst="line">
                <a:avLst/>
              </a:prstGeom>
              <a:ln w="12700">
                <a:solidFill>
                  <a:schemeClr val="tx1">
                    <a:lumMod val="50000"/>
                    <a:lumOff val="50000"/>
                    <a:alpha val="50000"/>
                  </a:schemeClr>
                </a:solidFill>
              </a:ln>
            </p:spPr>
            <p:style>
              <a:lnRef idx="1">
                <a:schemeClr val="accent1"/>
              </a:lnRef>
              <a:fillRef idx="0">
                <a:schemeClr val="accent1"/>
              </a:fillRef>
              <a:effectRef idx="0">
                <a:schemeClr val="accent1"/>
              </a:effectRef>
              <a:fontRef idx="minor">
                <a:schemeClr val="tx1"/>
              </a:fontRef>
            </p:style>
          </p:cxnSp>
        </p:grpSp>
        <p:grpSp>
          <p:nvGrpSpPr>
            <p:cNvPr id="304" name=""/>
            <p:cNvGrpSpPr/>
            <p:nvPr/>
          </p:nvGrpSpPr>
          <p:grpSpPr>
            <a:xfrm rot="0" flipH="false" flipV="false">
              <a:off x="6443485" y="3081719"/>
              <a:ext cx="4942804" cy="1735879"/>
              <a:chOff x="6443485" y="3081719"/>
              <a:chExt cx="4942804" cy="1735879"/>
            </a:xfrm>
          </p:grpSpPr>
          <p:sp>
            <p:nvSpPr>
              <p:cNvPr id="305" name="Tencent" descr="{&quot;isTemplate&quot;:true,&quot;type&quot;:&quot;title&quot;,&quot;canOmit&quot;:false,&quot;range&quot;:0}"/>
              <p:cNvSpPr txBox="true"/>
              <p:nvPr/>
            </p:nvSpPr>
            <p:spPr>
              <a:xfrm>
                <a:off x="7464505" y="3281540"/>
                <a:ext cx="3695700" cy="393700"/>
              </a:xfrm>
              <a:prstGeom prst="rect">
                <a:avLst/>
              </a:prstGeom>
              <a:noFill/>
            </p:spPr>
            <p:txBody>
              <a:bodyPr wrap="square" rtlCol="false">
                <a:spAutoFit/>
              </a:bodyPr>
              <a:lstStyle/>
              <a:p>
                <a:pPr marL="0" indent="0">
                  <a:lnSpc>
                    <a:spcPct val="100000"/>
                  </a:lnSpc>
                  <a:buNone/>
                </a:pPr>
                <a:r>
                  <a:rPr lang="zh-CN" sz="1800" b="true">
                    <a:latin typeface="默认字体"/>
                    <a:ea typeface="默认字体"/>
                    <a:cs typeface="+mn-cs"/>
                  </a:rPr>
                  <a:t>服务评价引导</a:t>
                </a:r>
                <a:endParaRPr lang="en-US" sz="2000" b="true">
                  <a:latin typeface="默认字体"/>
                  <a:ea typeface="默认字体"/>
                  <a:cs typeface="+mn-cs"/>
                </a:endParaRPr>
              </a:p>
            </p:txBody>
          </p:sp>
          <p:sp>
            <p:nvSpPr>
              <p:cNvPr id="306" name="Tencent" descr="{&quot;isTemplate&quot;:true,&quot;type&quot;:&quot;content&quot;,&quot;canOmit&quot;:true,&quot;range&quot;:0}"/>
              <p:cNvSpPr txBox="true"/>
              <p:nvPr/>
            </p:nvSpPr>
            <p:spPr>
              <a:xfrm rot="0" flipH="false" flipV="false">
                <a:off x="7464507" y="3681650"/>
                <a:ext cx="3693977" cy="1135948"/>
              </a:xfrm>
              <a:prstGeom prst="rect">
                <a:avLst/>
              </a:prstGeom>
              <a:noFill/>
            </p:spPr>
            <p:txBody>
              <a:bodyPr wrap="square" rtlCol="false" anchor="t">
                <a:noAutofit/>
              </a:bodyPr>
              <a:lstStyle/>
              <a:p>
                <a:pPr marL="0" lvl="0" indent="0">
                  <a:lnSpc>
                    <a:spcPct val="130000"/>
                  </a:lnSpc>
                  <a:buClrTx/>
                  <a:buSzPct val="25000"/>
                  <a:buFontTx/>
                  <a:buNone/>
                  <a:defRPr sz="1400">
                    <a:solidFill>
                      <a:schemeClr val="tx1">
                        <a:alpha val="100000"/>
                      </a:schemeClr>
                    </a:solidFill>
                    <a:latin typeface="Arial"/>
                    <a:ea typeface="黑体"/>
                    <a:cs typeface="+mn-cs"/>
                  </a:defRPr>
                </a:pPr>
                <a:r>
                  <a:rPr lang="zh-CN" sz="1200">
                    <a:solidFill>
                      <a:schemeClr val="tx1"/>
                    </a:solidFill>
                    <a:latin typeface="默认字体"/>
                    <a:ea typeface="默认字体"/>
                    <a:cs typeface="+mn-cs"/>
                  </a:rPr>
                  <a:t>在政务业务办理完成后，智能客服引导民众进行服务评价，评价内容涵盖服务态度、办理效率等方面。通过对评价数据的统计分析，为政务服务的改进提供科学依据。</a:t>
                </a:r>
                <a:endParaRPr/>
              </a:p>
            </p:txBody>
          </p:sp>
          <p:sp>
            <p:nvSpPr>
              <p:cNvPr id="307" name="Tencent"/>
              <p:cNvSpPr txBox="true"/>
              <p:nvPr/>
            </p:nvSpPr>
            <p:spPr>
              <a:xfrm>
                <a:off x="6443485" y="3208649"/>
                <a:ext cx="857250" cy="831850"/>
              </a:xfrm>
              <a:prstGeom prst="rect">
                <a:avLst/>
              </a:prstGeom>
              <a:noFill/>
            </p:spPr>
            <p:txBody>
              <a:bodyPr wrap="none" rtlCol="false">
                <a:spAutoFit/>
              </a:bodyPr>
              <a:lstStyle/>
              <a:p>
                <a:pPr/>
                <a:r>
                  <a:rPr lang="en-US" sz="4800">
                    <a:solidFill>
                      <a:schemeClr val="accent2">
                        <a:alpha val="100000"/>
                      </a:schemeClr>
                    </a:solidFill>
                    <a:latin typeface="默认字体"/>
                    <a:ea typeface="默认字体"/>
                    <a:cs typeface="+mn-cs"/>
                  </a:rPr>
                  <a:t>02</a:t>
                </a:r>
                <a:endParaRPr sz="4800">
                  <a:solidFill>
                    <a:schemeClr val="accent2">
                      <a:alpha val="100000"/>
                    </a:schemeClr>
                  </a:solidFill>
                  <a:latin typeface="默认字体"/>
                  <a:ea typeface="默认字体"/>
                  <a:cs typeface="+mn-cs"/>
                </a:endParaRPr>
              </a:p>
            </p:txBody>
          </p:sp>
          <p:cxnSp>
            <p:nvCxnSpPr>
              <p:cNvPr id="308" name="Tencent"/>
              <p:cNvCxnSpPr/>
              <p:nvPr/>
            </p:nvCxnSpPr>
            <p:spPr>
              <a:xfrm>
                <a:off x="6526289" y="3081719"/>
                <a:ext cx="4860000" cy="0"/>
              </a:xfrm>
              <a:prstGeom prst="line">
                <a:avLst/>
              </a:prstGeom>
              <a:ln w="12700">
                <a:solidFill>
                  <a:schemeClr val="tx1">
                    <a:lumMod val="50000"/>
                    <a:lumOff val="50000"/>
                    <a:alpha val="50000"/>
                  </a:schemeClr>
                </a:solidFill>
              </a:ln>
            </p:spPr>
            <p:style>
              <a:lnRef idx="1">
                <a:schemeClr val="accent1"/>
              </a:lnRef>
              <a:fillRef idx="0">
                <a:schemeClr val="accent1"/>
              </a:fillRef>
              <a:effectRef idx="0">
                <a:schemeClr val="accent1"/>
              </a:effectRef>
              <a:fontRef idx="minor">
                <a:schemeClr val="tx1"/>
              </a:fontRef>
            </p:style>
          </p:cxnSp>
        </p:grpSp>
        <p:grpSp>
          <p:nvGrpSpPr>
            <p:cNvPr id="309" name=""/>
            <p:cNvGrpSpPr/>
            <p:nvPr/>
          </p:nvGrpSpPr>
          <p:grpSpPr>
            <a:xfrm>
              <a:off x="722907" y="4972358"/>
              <a:ext cx="4942804" cy="1735879"/>
              <a:chOff x="722907" y="4972358"/>
              <a:chExt cx="4942804" cy="1735879"/>
            </a:xfrm>
          </p:grpSpPr>
          <p:sp>
            <p:nvSpPr>
              <p:cNvPr id="310" name="Tencent" descr="{&quot;isTemplate&quot;:true,&quot;type&quot;:&quot;title&quot;,&quot;canOmit&quot;:false,&quot;range&quot;:0}"/>
              <p:cNvSpPr txBox="true"/>
              <p:nvPr/>
            </p:nvSpPr>
            <p:spPr>
              <a:xfrm>
                <a:off x="1743927" y="5172179"/>
                <a:ext cx="3695700" cy="393700"/>
              </a:xfrm>
              <a:prstGeom prst="rect">
                <a:avLst/>
              </a:prstGeom>
              <a:noFill/>
            </p:spPr>
            <p:txBody>
              <a:bodyPr wrap="square" rtlCol="false">
                <a:spAutoFit/>
              </a:bodyPr>
              <a:lstStyle/>
              <a:p>
                <a:pPr marL="0" indent="0">
                  <a:lnSpc>
                    <a:spcPct val="100000"/>
                  </a:lnSpc>
                  <a:buNone/>
                </a:pPr>
                <a:r>
                  <a:rPr lang="zh-CN" sz="1800" b="true">
                    <a:latin typeface="默认字体"/>
                    <a:ea typeface="默认字体"/>
                    <a:cs typeface="+mn-cs"/>
                  </a:rPr>
                  <a:t>处理进度通知</a:t>
                </a:r>
                <a:endParaRPr lang="en-US" sz="2000" b="true">
                  <a:latin typeface="默认字体"/>
                  <a:ea typeface="默认字体"/>
                  <a:cs typeface="+mn-cs"/>
                </a:endParaRPr>
              </a:p>
            </p:txBody>
          </p:sp>
          <p:sp>
            <p:nvSpPr>
              <p:cNvPr id="311" name="Tencent" descr="{&quot;isTemplate&quot;:true,&quot;type&quot;:&quot;content&quot;,&quot;canOmit&quot;:true,&quot;range&quot;:0}"/>
              <p:cNvSpPr txBox="true"/>
              <p:nvPr/>
            </p:nvSpPr>
            <p:spPr>
              <a:xfrm rot="0" flipH="false" flipV="false">
                <a:off x="1743929" y="5572289"/>
                <a:ext cx="3693977" cy="1135948"/>
              </a:xfrm>
              <a:prstGeom prst="rect">
                <a:avLst/>
              </a:prstGeom>
              <a:noFill/>
            </p:spPr>
            <p:txBody>
              <a:bodyPr wrap="square" rtlCol="false" anchor="t">
                <a:noAutofit/>
              </a:bodyPr>
              <a:lstStyle/>
              <a:p>
                <a:pPr marL="0" lvl="0" indent="0">
                  <a:lnSpc>
                    <a:spcPct val="130000"/>
                  </a:lnSpc>
                  <a:buClrTx/>
                  <a:buSzPct val="25000"/>
                  <a:buFontTx/>
                  <a:buNone/>
                  <a:defRPr sz="1400">
                    <a:solidFill>
                      <a:schemeClr val="tx1">
                        <a:alpha val="100000"/>
                      </a:schemeClr>
                    </a:solidFill>
                    <a:latin typeface="Arial"/>
                    <a:ea typeface="黑体"/>
                    <a:cs typeface="+mn-cs"/>
                  </a:defRPr>
                </a:pPr>
                <a:r>
                  <a:rPr lang="zh-CN" sz="1200">
                    <a:solidFill>
                      <a:schemeClr val="tx1"/>
                    </a:solidFill>
                    <a:latin typeface="默认字体"/>
                    <a:ea typeface="默认字体"/>
                    <a:cs typeface="+mn-cs"/>
                  </a:rPr>
                  <a:t>对于民众提出的建议，智能客服系统会及时反馈处理进度，确保民众了解其建议的处理情况，增强互动性和透明度，提高民众对政府工作的满意度和信任度。</a:t>
                </a:r>
                <a:endParaRPr/>
              </a:p>
            </p:txBody>
          </p:sp>
          <p:sp>
            <p:nvSpPr>
              <p:cNvPr id="312" name="Tencent"/>
              <p:cNvSpPr txBox="true"/>
              <p:nvPr/>
            </p:nvSpPr>
            <p:spPr>
              <a:xfrm>
                <a:off x="722907" y="5099288"/>
                <a:ext cx="857250" cy="831850"/>
              </a:xfrm>
              <a:prstGeom prst="rect">
                <a:avLst/>
              </a:prstGeom>
              <a:noFill/>
            </p:spPr>
            <p:txBody>
              <a:bodyPr wrap="none" rtlCol="false">
                <a:spAutoFit/>
              </a:bodyPr>
              <a:lstStyle/>
              <a:p>
                <a:pPr/>
                <a:r>
                  <a:rPr lang="en-US" sz="4800">
                    <a:solidFill>
                      <a:schemeClr val="accent3">
                        <a:alpha val="100000"/>
                      </a:schemeClr>
                    </a:solidFill>
                    <a:latin typeface="默认字体"/>
                    <a:ea typeface="默认字体"/>
                    <a:cs typeface="+mn-cs"/>
                  </a:rPr>
                  <a:t>03</a:t>
                </a:r>
                <a:endParaRPr sz="4800">
                  <a:solidFill>
                    <a:schemeClr val="accent3">
                      <a:alpha val="100000"/>
                    </a:schemeClr>
                  </a:solidFill>
                  <a:latin typeface="默认字体"/>
                  <a:ea typeface="默认字体"/>
                  <a:cs typeface="+mn-cs"/>
                </a:endParaRPr>
              </a:p>
            </p:txBody>
          </p:sp>
          <p:cxnSp>
            <p:nvCxnSpPr>
              <p:cNvPr id="313" name="Tencent"/>
              <p:cNvCxnSpPr/>
              <p:nvPr/>
            </p:nvCxnSpPr>
            <p:spPr>
              <a:xfrm>
                <a:off x="805711" y="4972358"/>
                <a:ext cx="4860000" cy="0"/>
              </a:xfrm>
              <a:prstGeom prst="line">
                <a:avLst/>
              </a:prstGeom>
              <a:ln w="12700">
                <a:solidFill>
                  <a:schemeClr val="tx1">
                    <a:lumMod val="50000"/>
                    <a:lumOff val="50000"/>
                    <a:alpha val="50000"/>
                  </a:schemeClr>
                </a:solidFill>
              </a:ln>
            </p:spPr>
            <p:style>
              <a:lnRef idx="1">
                <a:schemeClr val="accent1"/>
              </a:lnRef>
              <a:fillRef idx="0">
                <a:schemeClr val="accent1"/>
              </a:fillRef>
              <a:effectRef idx="0">
                <a:schemeClr val="accent1"/>
              </a:effectRef>
              <a:fontRef idx="minor">
                <a:schemeClr val="tx1"/>
              </a:fontRef>
            </p:style>
          </p:cxnSp>
        </p:grpSp>
        <p:grpSp>
          <p:nvGrpSpPr>
            <p:cNvPr id="314" name=""/>
            <p:cNvGrpSpPr/>
            <p:nvPr/>
          </p:nvGrpSpPr>
          <p:grpSpPr>
            <a:xfrm>
              <a:off x="6443485" y="4967560"/>
              <a:ext cx="4942804" cy="1735879"/>
              <a:chOff x="6443485" y="4967560"/>
              <a:chExt cx="4942804" cy="1735879"/>
            </a:xfrm>
          </p:grpSpPr>
          <p:sp>
            <p:nvSpPr>
              <p:cNvPr id="315" name="Tencent" descr="{&quot;isTemplate&quot;:true,&quot;type&quot;:&quot;title&quot;,&quot;canOmit&quot;:false,&quot;range&quot;:0}"/>
              <p:cNvSpPr txBox="true"/>
              <p:nvPr/>
            </p:nvSpPr>
            <p:spPr>
              <a:xfrm>
                <a:off x="7464505" y="5167381"/>
                <a:ext cx="3695700" cy="393700"/>
              </a:xfrm>
              <a:prstGeom prst="rect">
                <a:avLst/>
              </a:prstGeom>
              <a:noFill/>
            </p:spPr>
            <p:txBody>
              <a:bodyPr wrap="square" rtlCol="false">
                <a:spAutoFit/>
              </a:bodyPr>
              <a:lstStyle/>
              <a:p>
                <a:pPr marL="0" indent="0">
                  <a:lnSpc>
                    <a:spcPct val="100000"/>
                  </a:lnSpc>
                  <a:buNone/>
                </a:pPr>
                <a:r>
                  <a:rPr lang="zh-CN" sz="1800" b="true">
                    <a:latin typeface="默认字体"/>
                    <a:ea typeface="默认字体"/>
                    <a:cs typeface="+mn-cs"/>
                  </a:rPr>
                  <a:t>数据分析与优化</a:t>
                </a:r>
                <a:endParaRPr lang="en-US" sz="2000" b="true">
                  <a:latin typeface="默认字体"/>
                  <a:ea typeface="默认字体"/>
                  <a:cs typeface="+mn-cs"/>
                </a:endParaRPr>
              </a:p>
            </p:txBody>
          </p:sp>
          <p:sp>
            <p:nvSpPr>
              <p:cNvPr id="316" name="Tencent" descr="{&quot;isTemplate&quot;:true,&quot;type&quot;:&quot;content&quot;,&quot;canOmit&quot;:true,&quot;range&quot;:0}"/>
              <p:cNvSpPr txBox="true"/>
              <p:nvPr/>
            </p:nvSpPr>
            <p:spPr>
              <a:xfrm rot="0" flipH="false" flipV="false">
                <a:off x="7464507" y="5567491"/>
                <a:ext cx="3693977" cy="1135948"/>
              </a:xfrm>
              <a:prstGeom prst="rect">
                <a:avLst/>
              </a:prstGeom>
              <a:noFill/>
            </p:spPr>
            <p:txBody>
              <a:bodyPr wrap="square" rtlCol="false" anchor="t">
                <a:noAutofit/>
              </a:bodyPr>
              <a:lstStyle/>
              <a:p>
                <a:pPr marL="0" lvl="0" indent="0">
                  <a:lnSpc>
                    <a:spcPct val="130000"/>
                  </a:lnSpc>
                  <a:buClrTx/>
                  <a:buSzPct val="25000"/>
                  <a:buFontTx/>
                  <a:buNone/>
                  <a:defRPr sz="1400">
                    <a:solidFill>
                      <a:schemeClr val="tx1">
                        <a:alpha val="100000"/>
                      </a:schemeClr>
                    </a:solidFill>
                    <a:latin typeface="Arial"/>
                    <a:ea typeface="黑体"/>
                    <a:cs typeface="+mn-cs"/>
                  </a:defRPr>
                </a:pPr>
                <a:r>
                  <a:rPr lang="zh-CN" sz="1200">
                    <a:solidFill>
                      <a:schemeClr val="tx1"/>
                    </a:solidFill>
                    <a:latin typeface="默认字体"/>
                    <a:ea typeface="默认字体"/>
                    <a:cs typeface="+mn-cs"/>
                  </a:rPr>
                  <a:t>智能客服系统对收集到的建议和服务评价数据进行深入分析，识别政务服务中的痛点和改进点，通过数据驱动优化政务流程和服务模式，提高整体政务服务质量和效率。</a:t>
                </a:r>
                <a:endParaRPr/>
              </a:p>
            </p:txBody>
          </p:sp>
          <p:sp>
            <p:nvSpPr>
              <p:cNvPr id="317" name="Tencent"/>
              <p:cNvSpPr txBox="true"/>
              <p:nvPr/>
            </p:nvSpPr>
            <p:spPr>
              <a:xfrm>
                <a:off x="6443485" y="5094490"/>
                <a:ext cx="857250" cy="831850"/>
              </a:xfrm>
              <a:prstGeom prst="rect">
                <a:avLst/>
              </a:prstGeom>
              <a:noFill/>
            </p:spPr>
            <p:txBody>
              <a:bodyPr wrap="none" rtlCol="false">
                <a:spAutoFit/>
              </a:bodyPr>
              <a:lstStyle/>
              <a:p>
                <a:pPr/>
                <a:r>
                  <a:rPr lang="en-US" sz="4800">
                    <a:solidFill>
                      <a:schemeClr val="accent4">
                        <a:alpha val="100000"/>
                      </a:schemeClr>
                    </a:solidFill>
                    <a:latin typeface="默认字体"/>
                    <a:ea typeface="默认字体"/>
                    <a:cs typeface="+mn-cs"/>
                  </a:rPr>
                  <a:t>04</a:t>
                </a:r>
                <a:endParaRPr sz="4800">
                  <a:solidFill>
                    <a:schemeClr val="accent4">
                      <a:alpha val="100000"/>
                    </a:schemeClr>
                  </a:solidFill>
                  <a:latin typeface="默认字体"/>
                  <a:ea typeface="默认字体"/>
                  <a:cs typeface="+mn-cs"/>
                </a:endParaRPr>
              </a:p>
            </p:txBody>
          </p:sp>
          <p:cxnSp>
            <p:nvCxnSpPr>
              <p:cNvPr id="318" name="Tencent"/>
              <p:cNvCxnSpPr/>
              <p:nvPr/>
            </p:nvCxnSpPr>
            <p:spPr>
              <a:xfrm>
                <a:off x="6526289" y="4967560"/>
                <a:ext cx="4860000" cy="0"/>
              </a:xfrm>
              <a:prstGeom prst="line">
                <a:avLst/>
              </a:prstGeom>
              <a:ln w="12700">
                <a:solidFill>
                  <a:schemeClr val="tx1">
                    <a:lumMod val="50000"/>
                    <a:lumOff val="50000"/>
                    <a:alpha val="50000"/>
                  </a:schemeClr>
                </a:solidFill>
              </a:ln>
            </p:spPr>
            <p:style>
              <a:lnRef idx="1">
                <a:schemeClr val="accent1"/>
              </a:lnRef>
              <a:fillRef idx="0">
                <a:schemeClr val="accent1"/>
              </a:fillRef>
              <a:effectRef idx="0">
                <a:schemeClr val="accent1"/>
              </a:effectRef>
              <a:fontRef idx="minor">
                <a:schemeClr val="tx1"/>
              </a:fontRef>
            </p:style>
          </p:cxnSp>
        </p:grpSp>
      </p:grpSp>
      <p:sp>
        <p:nvSpPr>
          <p:cNvPr id="319" name="Tencent" descr="{&quot;isTemplate&quot;:true,&quot;type&quot;:&quot;title&quot;,&quot;canOmit&quot;:false,&quot;range&quot;:0}"/>
          <p:cNvSpPr txBox="true"/>
          <p:nvPr/>
        </p:nvSpPr>
        <p:spPr>
          <a:xfrm rot="0" flipH="false" flipV="false">
            <a:off x="660396" y="419688"/>
            <a:ext cx="10915650" cy="520700"/>
          </a:xfrm>
          <a:prstGeom prst="rect">
            <a:avLst/>
          </a:prstGeom>
          <a:noFill/>
        </p:spPr>
        <p:txBody>
          <a:bodyPr wrap="square" lIns="90000" tIns="46800" rIns="90000" bIns="46800" rtlCol="false" anchor="t" anchorCtr="false">
            <a:spAutoFit/>
          </a:bodyPr>
          <a:lstStyle/>
          <a:p>
            <a:pPr marL="0" indent="0" algn="l">
              <a:lnSpc>
                <a:spcPct val="100000"/>
              </a:lnSpc>
              <a:buNone/>
            </a:pPr>
            <a:r>
              <a:rPr lang="zh-CN" sz="2800" b="true">
                <a:latin typeface="默认字体"/>
                <a:ea typeface="默认字体"/>
                <a:cs typeface="+mn-cs"/>
              </a:rPr>
              <a:t>建议反馈与服务评价</a:t>
            </a:r>
            <a:endParaRPr lang="en-US" sz="2800" b="true">
              <a:latin typeface="默认字体"/>
              <a:ea typeface="默认字体"/>
              <a:cs typeface="+mn-cs"/>
            </a:endParaRPr>
          </a:p>
        </p:txBody>
      </p:sp>
    </p:spTree>
  </p:cSld>
  <p:clrMapOvr>
    <a:masterClrMapping/>
  </p:clrMapOvr>
</p:sld>
</file>

<file path=ppt/slides/slide22.xml><?xml version="1.0" encoding="utf-8"?>
<p:sld xmlns:a="http://schemas.openxmlformats.org/drawingml/2006/main" xmlns:p="http://schemas.openxmlformats.org/presentationml/2006/main">
  <p:cSld>
    <p:spTree>
      <p:nvGrpSpPr>
        <p:cNvPr id="320" name="" descr="{&quot;isTemplate&quot;:true,&quot;type&quot;:&quot;page&quot;,&quot;originSlideId&quot;:&quot;803af8ad&quot;}"/>
        <p:cNvGrpSpPr/>
        <p:nvPr/>
      </p:nvGrpSpPr>
      <p:grpSpPr>
        <a:xfrm>
          <a:off x="0" y="0"/>
          <a:ext cx="0" cy="0"/>
          <a:chOff x="0" y="0"/>
          <a:chExt cx="0" cy="0"/>
        </a:xfrm>
      </p:grpSpPr>
      <p:sp>
        <p:nvSpPr>
          <p:cNvPr id="321" name="文本框 16"/>
          <p:cNvSpPr txBox="true"/>
          <p:nvPr/>
        </p:nvSpPr>
        <p:spPr>
          <a:xfrm>
            <a:off x="146384" y="226403"/>
            <a:ext cx="660400" cy="520700"/>
          </a:xfrm>
          <a:prstGeom prst="rect">
            <a:avLst/>
          </a:prstGeom>
          <a:noFill/>
        </p:spPr>
        <p:txBody>
          <a:bodyPr wrap="square" rtlCol="false">
            <a:spAutoFit/>
          </a:bodyPr>
          <a:lstStyle/>
          <a:p>
            <a:pPr/>
            <a:r>
              <a:rPr lang="en-US" sz="2800">
                <a:solidFill>
                  <a:schemeClr val="bg1">
                    <a:alpha val="100000"/>
                  </a:schemeClr>
                </a:solidFill>
                <a:latin typeface="默认字体"/>
                <a:ea typeface="默认字体"/>
                <a:cs typeface="+mn-cs"/>
                <a:sym typeface="思源宋体 CN"/>
              </a:rPr>
              <a:t>01</a:t>
            </a:r>
            <a:endParaRPr lang="en-US" sz="2800">
              <a:solidFill>
                <a:schemeClr val="bg1">
                  <a:alpha val="100000"/>
                </a:schemeClr>
              </a:solidFill>
              <a:latin typeface="默认字体"/>
              <a:ea typeface="默认字体"/>
              <a:cs typeface="+mn-cs"/>
              <a:sym typeface="思源宋体 CN"/>
            </a:endParaRPr>
          </a:p>
        </p:txBody>
      </p:sp>
      <p:grpSp>
        <p:nvGrpSpPr>
          <p:cNvPr id="322" name="组合 44"/>
          <p:cNvGrpSpPr/>
          <p:nvPr/>
        </p:nvGrpSpPr>
        <p:grpSpPr>
          <a:xfrm rot="0" flipH="false" flipV="false">
            <a:off x="3663736" y="1562519"/>
            <a:ext cx="4521631" cy="4521631"/>
            <a:chOff x="3985680" y="1139608"/>
            <a:chExt cx="4521631" cy="4521631"/>
          </a:xfrm>
        </p:grpSpPr>
        <p:sp>
          <p:nvSpPr>
            <p:cNvPr id="323" name="饼形 2"/>
            <p:cNvSpPr/>
            <p:nvPr/>
          </p:nvSpPr>
          <p:spPr>
            <a:xfrm rot="15741199">
              <a:off x="3985680" y="1139608"/>
              <a:ext cx="4521631" cy="4521631"/>
            </a:xfrm>
            <a:prstGeom prst="pie">
              <a:avLst>
                <a:gd name="adj1" fmla="val 453375"/>
                <a:gd name="adj2" fmla="val 5866072"/>
              </a:avLst>
            </a:prstGeom>
            <a:solidFill>
              <a:schemeClr val="accent3">
                <a:lumMod val="60000"/>
                <a:lumOff val="40000"/>
                <a:alpha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false" vertOverflow="overflow" horzOverflow="overflow" vert="horz" wrap="square" lIns="91440" tIns="45720" rIns="91440" bIns="45720" numCol="1" spcCol="0" rtlCol="false" fromWordArt="false" anchor="ctr" anchorCtr="false" forceAA="false" compatLnSpc="true">
              <a:noAutofit/>
            </a:bodyPr>
            <a:lstStyle/>
            <a:p>
              <a:pPr algn="ctr" defTabSz="914400">
                <a:defRPr sz="1800">
                  <a:solidFill>
                    <a:schemeClr val="lt1">
                      <a:alpha val="100000"/>
                    </a:schemeClr>
                  </a:solidFill>
                  <a:latin typeface="等线"/>
                  <a:ea typeface="等线"/>
                  <a:cs typeface="+mn-cs"/>
                </a:defRPr>
              </a:pPr>
              <a:endParaRPr lang="zh-CN" sz="2400">
                <a:solidFill>
                  <a:srgbClr val="000000">
                    <a:alpha val="100000"/>
                  </a:srgbClr>
                </a:solidFill>
                <a:latin typeface="默认字体"/>
                <a:ea typeface="默认字体"/>
                <a:cs typeface="等线"/>
                <a:sym typeface="思源宋体 CN"/>
              </a:endParaRPr>
            </a:p>
          </p:txBody>
        </p:sp>
        <p:sp>
          <p:nvSpPr>
            <p:cNvPr id="324" name="饼形 1"/>
            <p:cNvSpPr/>
            <p:nvPr/>
          </p:nvSpPr>
          <p:spPr>
            <a:xfrm>
              <a:off x="4448175" y="1691640"/>
              <a:ext cx="3486150" cy="3486150"/>
            </a:xfrm>
            <a:prstGeom prst="pie">
              <a:avLst/>
            </a:prstGeom>
            <a:solidFill>
              <a:schemeClr val="accent3">
                <a:lumMod val="75000"/>
                <a:alpha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false" vertOverflow="overflow" horzOverflow="overflow" vert="horz" wrap="square" lIns="91440" tIns="45720" rIns="91440" bIns="45720" numCol="1" spcCol="0" rtlCol="false" fromWordArt="false" anchor="ctr" anchorCtr="false" forceAA="false" compatLnSpc="true">
              <a:noAutofit/>
            </a:bodyPr>
            <a:lstStyle/>
            <a:p>
              <a:pPr algn="ctr" defTabSz="914400">
                <a:defRPr sz="1800">
                  <a:solidFill>
                    <a:schemeClr val="lt1">
                      <a:alpha val="100000"/>
                    </a:schemeClr>
                  </a:solidFill>
                  <a:latin typeface="等线"/>
                  <a:ea typeface="等线"/>
                  <a:cs typeface="+mn-cs"/>
                </a:defRPr>
              </a:pPr>
              <a:endParaRPr lang="zh-CN" sz="2400">
                <a:solidFill>
                  <a:srgbClr val="000000">
                    <a:alpha val="100000"/>
                  </a:srgbClr>
                </a:solidFill>
                <a:latin typeface="默认字体"/>
                <a:ea typeface="默认字体"/>
                <a:cs typeface="等线"/>
                <a:sym typeface="思源宋体 CN"/>
              </a:endParaRPr>
            </a:p>
          </p:txBody>
        </p:sp>
        <p:sp>
          <p:nvSpPr>
            <p:cNvPr id="325" name="Freeform 9"/>
            <p:cNvSpPr>
              <a:spLocks noEditPoints="true"/>
            </p:cNvSpPr>
            <p:nvPr/>
          </p:nvSpPr>
          <p:spPr bwMode="auto">
            <a:xfrm>
              <a:off x="6725914" y="4111942"/>
              <a:ext cx="411480" cy="388621"/>
            </a:xfrm>
            <a:custGeom>
              <a:avLst/>
              <a:gdLst>
                <a:gd name="T0" fmla="*/ 54 w 159"/>
                <a:gd name="T1" fmla="*/ 126 h 128"/>
                <a:gd name="T2" fmla="*/ 57 w 159"/>
                <a:gd name="T3" fmla="*/ 127 h 128"/>
                <a:gd name="T4" fmla="*/ 81 w 159"/>
                <a:gd name="T5" fmla="*/ 105 h 128"/>
                <a:gd name="T6" fmla="*/ 54 w 159"/>
                <a:gd name="T7" fmla="*/ 91 h 128"/>
                <a:gd name="T8" fmla="*/ 54 w 159"/>
                <a:gd name="T9" fmla="*/ 126 h 128"/>
                <a:gd name="T10" fmla="*/ 154 w 159"/>
                <a:gd name="T11" fmla="*/ 1 h 128"/>
                <a:gd name="T12" fmla="*/ 3 w 159"/>
                <a:gd name="T13" fmla="*/ 54 h 128"/>
                <a:gd name="T14" fmla="*/ 2 w 159"/>
                <a:gd name="T15" fmla="*/ 58 h 128"/>
                <a:gd name="T16" fmla="*/ 35 w 159"/>
                <a:gd name="T17" fmla="*/ 71 h 128"/>
                <a:gd name="T18" fmla="*/ 35 w 159"/>
                <a:gd name="T19" fmla="*/ 71 h 128"/>
                <a:gd name="T20" fmla="*/ 54 w 159"/>
                <a:gd name="T21" fmla="*/ 79 h 128"/>
                <a:gd name="T22" fmla="*/ 148 w 159"/>
                <a:gd name="T23" fmla="*/ 10 h 128"/>
                <a:gd name="T24" fmla="*/ 150 w 159"/>
                <a:gd name="T25" fmla="*/ 12 h 128"/>
                <a:gd name="T26" fmla="*/ 83 w 159"/>
                <a:gd name="T27" fmla="*/ 85 h 128"/>
                <a:gd name="T28" fmla="*/ 83 w 159"/>
                <a:gd name="T29" fmla="*/ 85 h 128"/>
                <a:gd name="T30" fmla="*/ 79 w 159"/>
                <a:gd name="T31" fmla="*/ 89 h 128"/>
                <a:gd name="T32" fmla="*/ 84 w 159"/>
                <a:gd name="T33" fmla="*/ 92 h 128"/>
                <a:gd name="T34" fmla="*/ 84 w 159"/>
                <a:gd name="T35" fmla="*/ 92 h 128"/>
                <a:gd name="T36" fmla="*/ 127 w 159"/>
                <a:gd name="T37" fmla="*/ 115 h 128"/>
                <a:gd name="T38" fmla="*/ 133 w 159"/>
                <a:gd name="T39" fmla="*/ 112 h 128"/>
                <a:gd name="T40" fmla="*/ 158 w 159"/>
                <a:gd name="T41" fmla="*/ 5 h 128"/>
                <a:gd name="T42" fmla="*/ 154 w 159"/>
                <a:gd name="T43" fmla="*/ 1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59" h="128">
                  <a:moveTo>
                    <a:pt x="54" y="126"/>
                  </a:moveTo>
                  <a:cubicBezTo>
                    <a:pt x="54" y="128"/>
                    <a:pt x="55" y="128"/>
                    <a:pt x="57" y="127"/>
                  </a:cubicBezTo>
                  <a:cubicBezTo>
                    <a:pt x="59" y="125"/>
                    <a:pt x="81" y="105"/>
                    <a:pt x="81" y="105"/>
                  </a:cubicBezTo>
                  <a:cubicBezTo>
                    <a:pt x="54" y="91"/>
                    <a:pt x="54" y="91"/>
                    <a:pt x="54" y="91"/>
                  </a:cubicBezTo>
                  <a:cubicBezTo>
                    <a:pt x="54" y="126"/>
                    <a:pt x="54" y="126"/>
                    <a:pt x="54" y="126"/>
                  </a:cubicBezTo>
                  <a:close/>
                  <a:moveTo>
                    <a:pt x="154" y="1"/>
                  </a:moveTo>
                  <a:cubicBezTo>
                    <a:pt x="151" y="2"/>
                    <a:pt x="5" y="53"/>
                    <a:pt x="3" y="54"/>
                  </a:cubicBezTo>
                  <a:cubicBezTo>
                    <a:pt x="0" y="55"/>
                    <a:pt x="0" y="57"/>
                    <a:pt x="2" y="58"/>
                  </a:cubicBezTo>
                  <a:cubicBezTo>
                    <a:pt x="6" y="60"/>
                    <a:pt x="35" y="71"/>
                    <a:pt x="35" y="71"/>
                  </a:cubicBezTo>
                  <a:cubicBezTo>
                    <a:pt x="35" y="71"/>
                    <a:pt x="35" y="71"/>
                    <a:pt x="35" y="71"/>
                  </a:cubicBezTo>
                  <a:cubicBezTo>
                    <a:pt x="54" y="79"/>
                    <a:pt x="54" y="79"/>
                    <a:pt x="54" y="79"/>
                  </a:cubicBezTo>
                  <a:cubicBezTo>
                    <a:pt x="54" y="79"/>
                    <a:pt x="147" y="11"/>
                    <a:pt x="148" y="10"/>
                  </a:cubicBezTo>
                  <a:cubicBezTo>
                    <a:pt x="150" y="9"/>
                    <a:pt x="151" y="11"/>
                    <a:pt x="150" y="12"/>
                  </a:cubicBezTo>
                  <a:cubicBezTo>
                    <a:pt x="149" y="13"/>
                    <a:pt x="83" y="85"/>
                    <a:pt x="83" y="85"/>
                  </a:cubicBezTo>
                  <a:cubicBezTo>
                    <a:pt x="83" y="85"/>
                    <a:pt x="83" y="85"/>
                    <a:pt x="83" y="85"/>
                  </a:cubicBezTo>
                  <a:cubicBezTo>
                    <a:pt x="79" y="89"/>
                    <a:pt x="79" y="89"/>
                    <a:pt x="79" y="89"/>
                  </a:cubicBezTo>
                  <a:cubicBezTo>
                    <a:pt x="84" y="92"/>
                    <a:pt x="84" y="92"/>
                    <a:pt x="84" y="92"/>
                  </a:cubicBezTo>
                  <a:cubicBezTo>
                    <a:pt x="84" y="92"/>
                    <a:pt x="84" y="92"/>
                    <a:pt x="84" y="92"/>
                  </a:cubicBezTo>
                  <a:cubicBezTo>
                    <a:pt x="84" y="92"/>
                    <a:pt x="124" y="113"/>
                    <a:pt x="127" y="115"/>
                  </a:cubicBezTo>
                  <a:cubicBezTo>
                    <a:pt x="129" y="116"/>
                    <a:pt x="132" y="115"/>
                    <a:pt x="133" y="112"/>
                  </a:cubicBezTo>
                  <a:cubicBezTo>
                    <a:pt x="134" y="108"/>
                    <a:pt x="158" y="7"/>
                    <a:pt x="158" y="5"/>
                  </a:cubicBezTo>
                  <a:cubicBezTo>
                    <a:pt x="159" y="2"/>
                    <a:pt x="157" y="0"/>
                    <a:pt x="154" y="1"/>
                  </a:cubicBezTo>
                  <a:close/>
                </a:path>
              </a:pathLst>
            </a:custGeom>
            <a:solidFill>
              <a:schemeClr val="bg1"/>
            </a:solidFill>
            <a:ln>
              <a:noFill/>
            </a:ln>
          </p:spPr>
          <p:txBody>
            <a:bodyPr vert="horz" wrap="square" lIns="91440" tIns="45720" rIns="91440" bIns="45720" numCol="1" anchor="t" anchorCtr="false" compatLnSpc="true"/>
            <a:lstStyle>
              <a:defPPr>
                <a:defRPr lang="zh-CN"/>
              </a:defPPr>
              <a:lvl1pPr marL="0" algn="l" defTabSz="914400" rtl="false" eaLnBrk="true" latinLnBrk="false" hangingPunct="true">
                <a:defRPr sz="1800" kern="1200">
                  <a:solidFill>
                    <a:schemeClr val="tx1"/>
                  </a:solidFill>
                  <a:latin typeface="+mn-lt"/>
                  <a:ea typeface="+mn-ea"/>
                  <a:cs typeface="+mn-cs"/>
                </a:defRPr>
              </a:lvl1pPr>
              <a:lvl2pPr marL="457200" algn="l" defTabSz="914400" rtl="false" eaLnBrk="true" latinLnBrk="false" hangingPunct="true">
                <a:defRPr sz="1800" kern="1200">
                  <a:solidFill>
                    <a:schemeClr val="tx1"/>
                  </a:solidFill>
                  <a:latin typeface="+mn-lt"/>
                  <a:ea typeface="+mn-ea"/>
                  <a:cs typeface="+mn-cs"/>
                </a:defRPr>
              </a:lvl2pPr>
              <a:lvl3pPr marL="914400" algn="l" defTabSz="914400" rtl="false" eaLnBrk="true" latinLnBrk="false" hangingPunct="true">
                <a:defRPr sz="1800" kern="1200">
                  <a:solidFill>
                    <a:schemeClr val="tx1"/>
                  </a:solidFill>
                  <a:latin typeface="+mn-lt"/>
                  <a:ea typeface="+mn-ea"/>
                  <a:cs typeface="+mn-cs"/>
                </a:defRPr>
              </a:lvl3pPr>
              <a:lvl4pPr marL="1371600" algn="l" defTabSz="914400" rtl="false" eaLnBrk="true" latinLnBrk="false" hangingPunct="true">
                <a:defRPr sz="1800" kern="1200">
                  <a:solidFill>
                    <a:schemeClr val="tx1"/>
                  </a:solidFill>
                  <a:latin typeface="+mn-lt"/>
                  <a:ea typeface="+mn-ea"/>
                  <a:cs typeface="+mn-cs"/>
                </a:defRPr>
              </a:lvl4pPr>
              <a:lvl5pPr marL="1828800" algn="l" defTabSz="914400" rtl="false" eaLnBrk="true" latinLnBrk="false" hangingPunct="true">
                <a:defRPr sz="1800" kern="1200">
                  <a:solidFill>
                    <a:schemeClr val="tx1"/>
                  </a:solidFill>
                  <a:latin typeface="+mn-lt"/>
                  <a:ea typeface="+mn-ea"/>
                  <a:cs typeface="+mn-cs"/>
                </a:defRPr>
              </a:lvl5pPr>
              <a:lvl6pPr marL="2286000" algn="l" defTabSz="914400" rtl="false" eaLnBrk="true" latinLnBrk="false" hangingPunct="true">
                <a:defRPr sz="1800" kern="1200">
                  <a:solidFill>
                    <a:schemeClr val="tx1"/>
                  </a:solidFill>
                  <a:latin typeface="+mn-lt"/>
                  <a:ea typeface="+mn-ea"/>
                  <a:cs typeface="+mn-cs"/>
                </a:defRPr>
              </a:lvl6pPr>
              <a:lvl7pPr marL="2743200" algn="l" defTabSz="914400" rtl="false" eaLnBrk="true" latinLnBrk="false" hangingPunct="true">
                <a:defRPr sz="1800" kern="1200">
                  <a:solidFill>
                    <a:schemeClr val="tx1"/>
                  </a:solidFill>
                  <a:latin typeface="+mn-lt"/>
                  <a:ea typeface="+mn-ea"/>
                  <a:cs typeface="+mn-cs"/>
                </a:defRPr>
              </a:lvl7pPr>
              <a:lvl8pPr marL="3200400" algn="l" defTabSz="914400" rtl="false" eaLnBrk="true" latinLnBrk="false" hangingPunct="true">
                <a:defRPr sz="1800" kern="1200">
                  <a:solidFill>
                    <a:schemeClr val="tx1"/>
                  </a:solidFill>
                  <a:latin typeface="+mn-lt"/>
                  <a:ea typeface="+mn-ea"/>
                  <a:cs typeface="+mn-cs"/>
                </a:defRPr>
              </a:lvl8pPr>
              <a:lvl9pPr marL="3657600" algn="l" defTabSz="914400" rtl="false" eaLnBrk="true" latinLnBrk="false" hangingPunct="true">
                <a:defRPr sz="1800" kern="1200">
                  <a:solidFill>
                    <a:schemeClr val="tx1"/>
                  </a:solidFill>
                  <a:latin typeface="+mn-lt"/>
                  <a:ea typeface="+mn-ea"/>
                  <a:cs typeface="+mn-cs"/>
                </a:defRPr>
              </a:lvl9pPr>
            </a:lstStyle>
            <a:p>
              <a:pPr algn="ctr" defTabSz="914400">
                <a:defRPr sz="1800">
                  <a:solidFill>
                    <a:schemeClr val="tx1">
                      <a:alpha val="100000"/>
                    </a:schemeClr>
                  </a:solidFill>
                  <a:latin typeface="等线"/>
                  <a:ea typeface="等线"/>
                  <a:cs typeface="+mn-cs"/>
                </a:defRPr>
              </a:pPr>
              <a:endParaRPr lang="en-US" sz="2200">
                <a:solidFill>
                  <a:srgbClr val="000000">
                    <a:alpha val="100000"/>
                  </a:srgbClr>
                </a:solidFill>
                <a:latin typeface="默认字体"/>
                <a:ea typeface="默认字体"/>
                <a:cs typeface="等线"/>
                <a:sym typeface="思源宋体 CN"/>
              </a:endParaRPr>
            </a:p>
          </p:txBody>
        </p:sp>
        <p:sp>
          <p:nvSpPr>
            <p:cNvPr id="326" name="Freeform 8"/>
            <p:cNvSpPr>
              <a:spLocks noEditPoints="true"/>
            </p:cNvSpPr>
            <p:nvPr/>
          </p:nvSpPr>
          <p:spPr bwMode="auto">
            <a:xfrm>
              <a:off x="5377815" y="4111942"/>
              <a:ext cx="297822" cy="388621"/>
            </a:xfrm>
            <a:custGeom>
              <a:avLst/>
              <a:gdLst>
                <a:gd name="T0" fmla="*/ 18 w 138"/>
                <a:gd name="T1" fmla="*/ 69 h 138"/>
                <a:gd name="T2" fmla="*/ 0 w 138"/>
                <a:gd name="T3" fmla="*/ 69 h 138"/>
                <a:gd name="T4" fmla="*/ 0 w 138"/>
                <a:gd name="T5" fmla="*/ 121 h 138"/>
                <a:gd name="T6" fmla="*/ 18 w 138"/>
                <a:gd name="T7" fmla="*/ 138 h 138"/>
                <a:gd name="T8" fmla="*/ 69 w 138"/>
                <a:gd name="T9" fmla="*/ 138 h 138"/>
                <a:gd name="T10" fmla="*/ 69 w 138"/>
                <a:gd name="T11" fmla="*/ 121 h 138"/>
                <a:gd name="T12" fmla="*/ 18 w 138"/>
                <a:gd name="T13" fmla="*/ 121 h 138"/>
                <a:gd name="T14" fmla="*/ 18 w 138"/>
                <a:gd name="T15" fmla="*/ 69 h 138"/>
                <a:gd name="T16" fmla="*/ 121 w 138"/>
                <a:gd name="T17" fmla="*/ 86 h 138"/>
                <a:gd name="T18" fmla="*/ 52 w 138"/>
                <a:gd name="T19" fmla="*/ 86 h 138"/>
                <a:gd name="T20" fmla="*/ 52 w 138"/>
                <a:gd name="T21" fmla="*/ 18 h 138"/>
                <a:gd name="T22" fmla="*/ 121 w 138"/>
                <a:gd name="T23" fmla="*/ 18 h 138"/>
                <a:gd name="T24" fmla="*/ 121 w 138"/>
                <a:gd name="T25" fmla="*/ 86 h 138"/>
                <a:gd name="T26" fmla="*/ 121 w 138"/>
                <a:gd name="T27" fmla="*/ 0 h 138"/>
                <a:gd name="T28" fmla="*/ 52 w 138"/>
                <a:gd name="T29" fmla="*/ 0 h 138"/>
                <a:gd name="T30" fmla="*/ 35 w 138"/>
                <a:gd name="T31" fmla="*/ 17 h 138"/>
                <a:gd name="T32" fmla="*/ 35 w 138"/>
                <a:gd name="T33" fmla="*/ 86 h 138"/>
                <a:gd name="T34" fmla="*/ 52 w 138"/>
                <a:gd name="T35" fmla="*/ 103 h 138"/>
                <a:gd name="T36" fmla="*/ 121 w 138"/>
                <a:gd name="T37" fmla="*/ 103 h 138"/>
                <a:gd name="T38" fmla="*/ 138 w 138"/>
                <a:gd name="T39" fmla="*/ 86 h 138"/>
                <a:gd name="T40" fmla="*/ 138 w 138"/>
                <a:gd name="T41" fmla="*/ 18 h 138"/>
                <a:gd name="T42" fmla="*/ 121 w 138"/>
                <a:gd name="T43" fmla="*/ 0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38" h="138">
                  <a:moveTo>
                    <a:pt x="18" y="69"/>
                  </a:moveTo>
                  <a:cubicBezTo>
                    <a:pt x="0" y="69"/>
                    <a:pt x="0" y="69"/>
                    <a:pt x="0" y="69"/>
                  </a:cubicBezTo>
                  <a:cubicBezTo>
                    <a:pt x="0" y="121"/>
                    <a:pt x="0" y="121"/>
                    <a:pt x="0" y="121"/>
                  </a:cubicBezTo>
                  <a:cubicBezTo>
                    <a:pt x="0" y="130"/>
                    <a:pt x="8" y="138"/>
                    <a:pt x="18" y="138"/>
                  </a:cubicBezTo>
                  <a:cubicBezTo>
                    <a:pt x="69" y="138"/>
                    <a:pt x="69" y="138"/>
                    <a:pt x="69" y="138"/>
                  </a:cubicBezTo>
                  <a:cubicBezTo>
                    <a:pt x="69" y="121"/>
                    <a:pt x="69" y="121"/>
                    <a:pt x="69" y="121"/>
                  </a:cubicBezTo>
                  <a:cubicBezTo>
                    <a:pt x="18" y="121"/>
                    <a:pt x="18" y="121"/>
                    <a:pt x="18" y="121"/>
                  </a:cubicBezTo>
                  <a:cubicBezTo>
                    <a:pt x="18" y="69"/>
                    <a:pt x="18" y="69"/>
                    <a:pt x="18" y="69"/>
                  </a:cubicBezTo>
                  <a:close/>
                  <a:moveTo>
                    <a:pt x="121" y="86"/>
                  </a:moveTo>
                  <a:cubicBezTo>
                    <a:pt x="52" y="86"/>
                    <a:pt x="52" y="86"/>
                    <a:pt x="52" y="86"/>
                  </a:cubicBezTo>
                  <a:cubicBezTo>
                    <a:pt x="52" y="18"/>
                    <a:pt x="52" y="18"/>
                    <a:pt x="52" y="18"/>
                  </a:cubicBezTo>
                  <a:cubicBezTo>
                    <a:pt x="121" y="18"/>
                    <a:pt x="121" y="18"/>
                    <a:pt x="121" y="18"/>
                  </a:cubicBezTo>
                  <a:cubicBezTo>
                    <a:pt x="121" y="86"/>
                    <a:pt x="121" y="86"/>
                    <a:pt x="121" y="86"/>
                  </a:cubicBezTo>
                  <a:close/>
                  <a:moveTo>
                    <a:pt x="121" y="0"/>
                  </a:moveTo>
                  <a:cubicBezTo>
                    <a:pt x="52" y="0"/>
                    <a:pt x="52" y="0"/>
                    <a:pt x="52" y="0"/>
                  </a:cubicBezTo>
                  <a:cubicBezTo>
                    <a:pt x="42" y="0"/>
                    <a:pt x="35" y="8"/>
                    <a:pt x="35" y="17"/>
                  </a:cubicBezTo>
                  <a:cubicBezTo>
                    <a:pt x="35" y="86"/>
                    <a:pt x="35" y="86"/>
                    <a:pt x="35" y="86"/>
                  </a:cubicBezTo>
                  <a:cubicBezTo>
                    <a:pt x="35" y="96"/>
                    <a:pt x="42" y="103"/>
                    <a:pt x="52" y="103"/>
                  </a:cubicBezTo>
                  <a:cubicBezTo>
                    <a:pt x="121" y="103"/>
                    <a:pt x="121" y="103"/>
                    <a:pt x="121" y="103"/>
                  </a:cubicBezTo>
                  <a:cubicBezTo>
                    <a:pt x="130" y="103"/>
                    <a:pt x="138" y="96"/>
                    <a:pt x="138" y="86"/>
                  </a:cubicBezTo>
                  <a:cubicBezTo>
                    <a:pt x="138" y="18"/>
                    <a:pt x="138" y="18"/>
                    <a:pt x="138" y="18"/>
                  </a:cubicBezTo>
                  <a:cubicBezTo>
                    <a:pt x="138" y="8"/>
                    <a:pt x="130" y="0"/>
                    <a:pt x="121" y="0"/>
                  </a:cubicBezTo>
                  <a:close/>
                </a:path>
              </a:pathLst>
            </a:custGeom>
            <a:solidFill>
              <a:schemeClr val="bg1"/>
            </a:solidFill>
            <a:ln>
              <a:noFill/>
            </a:ln>
          </p:spPr>
          <p:txBody>
            <a:bodyPr vert="horz" wrap="square" lIns="91440" tIns="45720" rIns="91440" bIns="45720" numCol="1" anchor="t" anchorCtr="false" compatLnSpc="true"/>
            <a:lstStyle>
              <a:defPPr>
                <a:defRPr lang="zh-CN"/>
              </a:defPPr>
              <a:lvl1pPr marL="0" algn="l" defTabSz="914400" rtl="false" eaLnBrk="true" latinLnBrk="false" hangingPunct="true">
                <a:defRPr sz="1800" kern="1200">
                  <a:solidFill>
                    <a:schemeClr val="tx1"/>
                  </a:solidFill>
                  <a:latin typeface="+mn-lt"/>
                  <a:ea typeface="+mn-ea"/>
                  <a:cs typeface="+mn-cs"/>
                </a:defRPr>
              </a:lvl1pPr>
              <a:lvl2pPr marL="457200" algn="l" defTabSz="914400" rtl="false" eaLnBrk="true" latinLnBrk="false" hangingPunct="true">
                <a:defRPr sz="1800" kern="1200">
                  <a:solidFill>
                    <a:schemeClr val="tx1"/>
                  </a:solidFill>
                  <a:latin typeface="+mn-lt"/>
                  <a:ea typeface="+mn-ea"/>
                  <a:cs typeface="+mn-cs"/>
                </a:defRPr>
              </a:lvl2pPr>
              <a:lvl3pPr marL="914400" algn="l" defTabSz="914400" rtl="false" eaLnBrk="true" latinLnBrk="false" hangingPunct="true">
                <a:defRPr sz="1800" kern="1200">
                  <a:solidFill>
                    <a:schemeClr val="tx1"/>
                  </a:solidFill>
                  <a:latin typeface="+mn-lt"/>
                  <a:ea typeface="+mn-ea"/>
                  <a:cs typeface="+mn-cs"/>
                </a:defRPr>
              </a:lvl3pPr>
              <a:lvl4pPr marL="1371600" algn="l" defTabSz="914400" rtl="false" eaLnBrk="true" latinLnBrk="false" hangingPunct="true">
                <a:defRPr sz="1800" kern="1200">
                  <a:solidFill>
                    <a:schemeClr val="tx1"/>
                  </a:solidFill>
                  <a:latin typeface="+mn-lt"/>
                  <a:ea typeface="+mn-ea"/>
                  <a:cs typeface="+mn-cs"/>
                </a:defRPr>
              </a:lvl4pPr>
              <a:lvl5pPr marL="1828800" algn="l" defTabSz="914400" rtl="false" eaLnBrk="true" latinLnBrk="false" hangingPunct="true">
                <a:defRPr sz="1800" kern="1200">
                  <a:solidFill>
                    <a:schemeClr val="tx1"/>
                  </a:solidFill>
                  <a:latin typeface="+mn-lt"/>
                  <a:ea typeface="+mn-ea"/>
                  <a:cs typeface="+mn-cs"/>
                </a:defRPr>
              </a:lvl5pPr>
              <a:lvl6pPr marL="2286000" algn="l" defTabSz="914400" rtl="false" eaLnBrk="true" latinLnBrk="false" hangingPunct="true">
                <a:defRPr sz="1800" kern="1200">
                  <a:solidFill>
                    <a:schemeClr val="tx1"/>
                  </a:solidFill>
                  <a:latin typeface="+mn-lt"/>
                  <a:ea typeface="+mn-ea"/>
                  <a:cs typeface="+mn-cs"/>
                </a:defRPr>
              </a:lvl6pPr>
              <a:lvl7pPr marL="2743200" algn="l" defTabSz="914400" rtl="false" eaLnBrk="true" latinLnBrk="false" hangingPunct="true">
                <a:defRPr sz="1800" kern="1200">
                  <a:solidFill>
                    <a:schemeClr val="tx1"/>
                  </a:solidFill>
                  <a:latin typeface="+mn-lt"/>
                  <a:ea typeface="+mn-ea"/>
                  <a:cs typeface="+mn-cs"/>
                </a:defRPr>
              </a:lvl7pPr>
              <a:lvl8pPr marL="3200400" algn="l" defTabSz="914400" rtl="false" eaLnBrk="true" latinLnBrk="false" hangingPunct="true">
                <a:defRPr sz="1800" kern="1200">
                  <a:solidFill>
                    <a:schemeClr val="tx1"/>
                  </a:solidFill>
                  <a:latin typeface="+mn-lt"/>
                  <a:ea typeface="+mn-ea"/>
                  <a:cs typeface="+mn-cs"/>
                </a:defRPr>
              </a:lvl8pPr>
              <a:lvl9pPr marL="3657600" algn="l" defTabSz="914400" rtl="false" eaLnBrk="true" latinLnBrk="false" hangingPunct="true">
                <a:defRPr sz="1800" kern="1200">
                  <a:solidFill>
                    <a:schemeClr val="tx1"/>
                  </a:solidFill>
                  <a:latin typeface="+mn-lt"/>
                  <a:ea typeface="+mn-ea"/>
                  <a:cs typeface="+mn-cs"/>
                </a:defRPr>
              </a:lvl9pPr>
            </a:lstStyle>
            <a:p>
              <a:pPr algn="ctr" defTabSz="914400">
                <a:defRPr sz="1800">
                  <a:solidFill>
                    <a:schemeClr val="tx1">
                      <a:alpha val="100000"/>
                    </a:schemeClr>
                  </a:solidFill>
                  <a:latin typeface="等线"/>
                  <a:ea typeface="等线"/>
                  <a:cs typeface="+mn-cs"/>
                </a:defRPr>
              </a:pPr>
              <a:endParaRPr lang="en-US" sz="2200">
                <a:solidFill>
                  <a:srgbClr val="000000">
                    <a:alpha val="100000"/>
                  </a:srgbClr>
                </a:solidFill>
                <a:latin typeface="默认字体"/>
                <a:ea typeface="默认字体"/>
                <a:cs typeface="等线"/>
                <a:sym typeface="思源宋体 CN"/>
              </a:endParaRPr>
            </a:p>
          </p:txBody>
        </p:sp>
        <p:sp>
          <p:nvSpPr>
            <p:cNvPr id="327" name="Freeform 7"/>
            <p:cNvSpPr/>
            <p:nvPr/>
          </p:nvSpPr>
          <p:spPr bwMode="auto">
            <a:xfrm>
              <a:off x="5234785" y="2533975"/>
              <a:ext cx="354485" cy="356396"/>
            </a:xfrm>
            <a:custGeom>
              <a:avLst/>
              <a:gdLst>
                <a:gd name="T0" fmla="*/ 48 w 167"/>
                <a:gd name="T1" fmla="*/ 170 h 170"/>
                <a:gd name="T2" fmla="*/ 18 w 167"/>
                <a:gd name="T3" fmla="*/ 158 h 170"/>
                <a:gd name="T4" fmla="*/ 20 w 167"/>
                <a:gd name="T5" fmla="*/ 97 h 170"/>
                <a:gd name="T6" fmla="*/ 105 w 167"/>
                <a:gd name="T7" fmla="*/ 12 h 170"/>
                <a:gd name="T8" fmla="*/ 135 w 167"/>
                <a:gd name="T9" fmla="*/ 3 h 170"/>
                <a:gd name="T10" fmla="*/ 157 w 167"/>
                <a:gd name="T11" fmla="*/ 24 h 170"/>
                <a:gd name="T12" fmla="*/ 148 w 167"/>
                <a:gd name="T13" fmla="*/ 54 h 170"/>
                <a:gd name="T14" fmla="*/ 66 w 167"/>
                <a:gd name="T15" fmla="*/ 136 h 170"/>
                <a:gd name="T16" fmla="*/ 51 w 167"/>
                <a:gd name="T17" fmla="*/ 143 h 170"/>
                <a:gd name="T18" fmla="*/ 38 w 167"/>
                <a:gd name="T19" fmla="*/ 139 h 170"/>
                <a:gd name="T20" fmla="*/ 41 w 167"/>
                <a:gd name="T21" fmla="*/ 110 h 170"/>
                <a:gd name="T22" fmla="*/ 98 w 167"/>
                <a:gd name="T23" fmla="*/ 53 h 170"/>
                <a:gd name="T24" fmla="*/ 106 w 167"/>
                <a:gd name="T25" fmla="*/ 53 h 170"/>
                <a:gd name="T26" fmla="*/ 106 w 167"/>
                <a:gd name="T27" fmla="*/ 62 h 170"/>
                <a:gd name="T28" fmla="*/ 49 w 167"/>
                <a:gd name="T29" fmla="*/ 119 h 170"/>
                <a:gd name="T30" fmla="*/ 46 w 167"/>
                <a:gd name="T31" fmla="*/ 130 h 170"/>
                <a:gd name="T32" fmla="*/ 50 w 167"/>
                <a:gd name="T33" fmla="*/ 132 h 170"/>
                <a:gd name="T34" fmla="*/ 58 w 167"/>
                <a:gd name="T35" fmla="*/ 127 h 170"/>
                <a:gd name="T36" fmla="*/ 139 w 167"/>
                <a:gd name="T37" fmla="*/ 46 h 170"/>
                <a:gd name="T38" fmla="*/ 145 w 167"/>
                <a:gd name="T39" fmla="*/ 27 h 170"/>
                <a:gd name="T40" fmla="*/ 132 w 167"/>
                <a:gd name="T41" fmla="*/ 14 h 170"/>
                <a:gd name="T42" fmla="*/ 114 w 167"/>
                <a:gd name="T43" fmla="*/ 20 h 170"/>
                <a:gd name="T44" fmla="*/ 29 w 167"/>
                <a:gd name="T45" fmla="*/ 105 h 170"/>
                <a:gd name="T46" fmla="*/ 27 w 167"/>
                <a:gd name="T47" fmla="*/ 150 h 170"/>
                <a:gd name="T48" fmla="*/ 71 w 167"/>
                <a:gd name="T49" fmla="*/ 148 h 170"/>
                <a:gd name="T50" fmla="*/ 156 w 167"/>
                <a:gd name="T51" fmla="*/ 63 h 170"/>
                <a:gd name="T52" fmla="*/ 165 w 167"/>
                <a:gd name="T53" fmla="*/ 63 h 170"/>
                <a:gd name="T54" fmla="*/ 165 w 167"/>
                <a:gd name="T55" fmla="*/ 71 h 170"/>
                <a:gd name="T56" fmla="*/ 80 w 167"/>
                <a:gd name="T57" fmla="*/ 156 h 170"/>
                <a:gd name="T58" fmla="*/ 48 w 167"/>
                <a:gd name="T59" fmla="*/ 170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7" h="170">
                  <a:moveTo>
                    <a:pt x="48" y="170"/>
                  </a:moveTo>
                  <a:cubicBezTo>
                    <a:pt x="37" y="170"/>
                    <a:pt x="26" y="166"/>
                    <a:pt x="18" y="158"/>
                  </a:cubicBezTo>
                  <a:cubicBezTo>
                    <a:pt x="4" y="143"/>
                    <a:pt x="0" y="117"/>
                    <a:pt x="20" y="97"/>
                  </a:cubicBezTo>
                  <a:cubicBezTo>
                    <a:pt x="32" y="85"/>
                    <a:pt x="81" y="36"/>
                    <a:pt x="105" y="12"/>
                  </a:cubicBezTo>
                  <a:cubicBezTo>
                    <a:pt x="114" y="3"/>
                    <a:pt x="125" y="0"/>
                    <a:pt x="135" y="3"/>
                  </a:cubicBezTo>
                  <a:cubicBezTo>
                    <a:pt x="146" y="5"/>
                    <a:pt x="154" y="14"/>
                    <a:pt x="157" y="24"/>
                  </a:cubicBezTo>
                  <a:cubicBezTo>
                    <a:pt x="160" y="35"/>
                    <a:pt x="156" y="46"/>
                    <a:pt x="148" y="54"/>
                  </a:cubicBezTo>
                  <a:cubicBezTo>
                    <a:pt x="66" y="136"/>
                    <a:pt x="66" y="136"/>
                    <a:pt x="66" y="136"/>
                  </a:cubicBezTo>
                  <a:cubicBezTo>
                    <a:pt x="62" y="140"/>
                    <a:pt x="57" y="143"/>
                    <a:pt x="51" y="143"/>
                  </a:cubicBezTo>
                  <a:cubicBezTo>
                    <a:pt x="46" y="144"/>
                    <a:pt x="41" y="142"/>
                    <a:pt x="38" y="139"/>
                  </a:cubicBezTo>
                  <a:cubicBezTo>
                    <a:pt x="31" y="133"/>
                    <a:pt x="30" y="121"/>
                    <a:pt x="41" y="110"/>
                  </a:cubicBezTo>
                  <a:cubicBezTo>
                    <a:pt x="98" y="53"/>
                    <a:pt x="98" y="53"/>
                    <a:pt x="98" y="53"/>
                  </a:cubicBezTo>
                  <a:cubicBezTo>
                    <a:pt x="100" y="51"/>
                    <a:pt x="104" y="51"/>
                    <a:pt x="106" y="53"/>
                  </a:cubicBezTo>
                  <a:cubicBezTo>
                    <a:pt x="109" y="55"/>
                    <a:pt x="109" y="59"/>
                    <a:pt x="106" y="62"/>
                  </a:cubicBezTo>
                  <a:cubicBezTo>
                    <a:pt x="49" y="119"/>
                    <a:pt x="49" y="119"/>
                    <a:pt x="49" y="119"/>
                  </a:cubicBezTo>
                  <a:cubicBezTo>
                    <a:pt x="44" y="124"/>
                    <a:pt x="44" y="128"/>
                    <a:pt x="46" y="130"/>
                  </a:cubicBezTo>
                  <a:cubicBezTo>
                    <a:pt x="47" y="131"/>
                    <a:pt x="48" y="132"/>
                    <a:pt x="50" y="132"/>
                  </a:cubicBezTo>
                  <a:cubicBezTo>
                    <a:pt x="52" y="131"/>
                    <a:pt x="55" y="130"/>
                    <a:pt x="58" y="127"/>
                  </a:cubicBezTo>
                  <a:cubicBezTo>
                    <a:pt x="139" y="46"/>
                    <a:pt x="139" y="46"/>
                    <a:pt x="139" y="46"/>
                  </a:cubicBezTo>
                  <a:cubicBezTo>
                    <a:pt x="145" y="40"/>
                    <a:pt x="147" y="34"/>
                    <a:pt x="145" y="27"/>
                  </a:cubicBezTo>
                  <a:cubicBezTo>
                    <a:pt x="144" y="21"/>
                    <a:pt x="138" y="16"/>
                    <a:pt x="132" y="14"/>
                  </a:cubicBezTo>
                  <a:cubicBezTo>
                    <a:pt x="126" y="13"/>
                    <a:pt x="119" y="15"/>
                    <a:pt x="114" y="20"/>
                  </a:cubicBezTo>
                  <a:cubicBezTo>
                    <a:pt x="89" y="45"/>
                    <a:pt x="41" y="93"/>
                    <a:pt x="29" y="105"/>
                  </a:cubicBezTo>
                  <a:cubicBezTo>
                    <a:pt x="13" y="121"/>
                    <a:pt x="17" y="139"/>
                    <a:pt x="27" y="150"/>
                  </a:cubicBezTo>
                  <a:cubicBezTo>
                    <a:pt x="37" y="160"/>
                    <a:pt x="55" y="164"/>
                    <a:pt x="71" y="148"/>
                  </a:cubicBezTo>
                  <a:cubicBezTo>
                    <a:pt x="156" y="63"/>
                    <a:pt x="156" y="63"/>
                    <a:pt x="156" y="63"/>
                  </a:cubicBezTo>
                  <a:cubicBezTo>
                    <a:pt x="159" y="60"/>
                    <a:pt x="162" y="60"/>
                    <a:pt x="165" y="63"/>
                  </a:cubicBezTo>
                  <a:cubicBezTo>
                    <a:pt x="167" y="65"/>
                    <a:pt x="167" y="69"/>
                    <a:pt x="165" y="71"/>
                  </a:cubicBezTo>
                  <a:cubicBezTo>
                    <a:pt x="80" y="156"/>
                    <a:pt x="80" y="156"/>
                    <a:pt x="80" y="156"/>
                  </a:cubicBezTo>
                  <a:cubicBezTo>
                    <a:pt x="70" y="166"/>
                    <a:pt x="58" y="170"/>
                    <a:pt x="48" y="170"/>
                  </a:cubicBezTo>
                  <a:close/>
                </a:path>
              </a:pathLst>
            </a:custGeom>
            <a:solidFill>
              <a:schemeClr val="bg1"/>
            </a:solidFill>
            <a:ln>
              <a:noFill/>
            </a:ln>
          </p:spPr>
          <p:txBody>
            <a:bodyPr vert="horz" wrap="square" lIns="91440" tIns="45720" rIns="91440" bIns="45720" numCol="1" anchor="t" anchorCtr="false" compatLnSpc="true"/>
            <a:lstStyle>
              <a:defPPr>
                <a:defRPr lang="zh-CN"/>
              </a:defPPr>
              <a:lvl1pPr marL="0" algn="l" defTabSz="914400" rtl="false" eaLnBrk="true" latinLnBrk="false" hangingPunct="true">
                <a:defRPr sz="1800" kern="1200">
                  <a:solidFill>
                    <a:schemeClr val="tx1"/>
                  </a:solidFill>
                  <a:latin typeface="+mn-lt"/>
                  <a:ea typeface="+mn-ea"/>
                  <a:cs typeface="+mn-cs"/>
                </a:defRPr>
              </a:lvl1pPr>
              <a:lvl2pPr marL="457200" algn="l" defTabSz="914400" rtl="false" eaLnBrk="true" latinLnBrk="false" hangingPunct="true">
                <a:defRPr sz="1800" kern="1200">
                  <a:solidFill>
                    <a:schemeClr val="tx1"/>
                  </a:solidFill>
                  <a:latin typeface="+mn-lt"/>
                  <a:ea typeface="+mn-ea"/>
                  <a:cs typeface="+mn-cs"/>
                </a:defRPr>
              </a:lvl2pPr>
              <a:lvl3pPr marL="914400" algn="l" defTabSz="914400" rtl="false" eaLnBrk="true" latinLnBrk="false" hangingPunct="true">
                <a:defRPr sz="1800" kern="1200">
                  <a:solidFill>
                    <a:schemeClr val="tx1"/>
                  </a:solidFill>
                  <a:latin typeface="+mn-lt"/>
                  <a:ea typeface="+mn-ea"/>
                  <a:cs typeface="+mn-cs"/>
                </a:defRPr>
              </a:lvl3pPr>
              <a:lvl4pPr marL="1371600" algn="l" defTabSz="914400" rtl="false" eaLnBrk="true" latinLnBrk="false" hangingPunct="true">
                <a:defRPr sz="1800" kern="1200">
                  <a:solidFill>
                    <a:schemeClr val="tx1"/>
                  </a:solidFill>
                  <a:latin typeface="+mn-lt"/>
                  <a:ea typeface="+mn-ea"/>
                  <a:cs typeface="+mn-cs"/>
                </a:defRPr>
              </a:lvl4pPr>
              <a:lvl5pPr marL="1828800" algn="l" defTabSz="914400" rtl="false" eaLnBrk="true" latinLnBrk="false" hangingPunct="true">
                <a:defRPr sz="1800" kern="1200">
                  <a:solidFill>
                    <a:schemeClr val="tx1"/>
                  </a:solidFill>
                  <a:latin typeface="+mn-lt"/>
                  <a:ea typeface="+mn-ea"/>
                  <a:cs typeface="+mn-cs"/>
                </a:defRPr>
              </a:lvl5pPr>
              <a:lvl6pPr marL="2286000" algn="l" defTabSz="914400" rtl="false" eaLnBrk="true" latinLnBrk="false" hangingPunct="true">
                <a:defRPr sz="1800" kern="1200">
                  <a:solidFill>
                    <a:schemeClr val="tx1"/>
                  </a:solidFill>
                  <a:latin typeface="+mn-lt"/>
                  <a:ea typeface="+mn-ea"/>
                  <a:cs typeface="+mn-cs"/>
                </a:defRPr>
              </a:lvl6pPr>
              <a:lvl7pPr marL="2743200" algn="l" defTabSz="914400" rtl="false" eaLnBrk="true" latinLnBrk="false" hangingPunct="true">
                <a:defRPr sz="1800" kern="1200">
                  <a:solidFill>
                    <a:schemeClr val="tx1"/>
                  </a:solidFill>
                  <a:latin typeface="+mn-lt"/>
                  <a:ea typeface="+mn-ea"/>
                  <a:cs typeface="+mn-cs"/>
                </a:defRPr>
              </a:lvl7pPr>
              <a:lvl8pPr marL="3200400" algn="l" defTabSz="914400" rtl="false" eaLnBrk="true" latinLnBrk="false" hangingPunct="true">
                <a:defRPr sz="1800" kern="1200">
                  <a:solidFill>
                    <a:schemeClr val="tx1"/>
                  </a:solidFill>
                  <a:latin typeface="+mn-lt"/>
                  <a:ea typeface="+mn-ea"/>
                  <a:cs typeface="+mn-cs"/>
                </a:defRPr>
              </a:lvl8pPr>
              <a:lvl9pPr marL="3657600" algn="l" defTabSz="914400" rtl="false" eaLnBrk="true" latinLnBrk="false" hangingPunct="true">
                <a:defRPr sz="1800" kern="1200">
                  <a:solidFill>
                    <a:schemeClr val="tx1"/>
                  </a:solidFill>
                  <a:latin typeface="+mn-lt"/>
                  <a:ea typeface="+mn-ea"/>
                  <a:cs typeface="+mn-cs"/>
                </a:defRPr>
              </a:lvl9pPr>
            </a:lstStyle>
            <a:p>
              <a:pPr algn="ctr" defTabSz="914400">
                <a:defRPr sz="1800">
                  <a:solidFill>
                    <a:schemeClr val="tx1">
                      <a:alpha val="100000"/>
                    </a:schemeClr>
                  </a:solidFill>
                  <a:latin typeface="等线"/>
                  <a:ea typeface="等线"/>
                  <a:cs typeface="+mn-cs"/>
                </a:defRPr>
              </a:pPr>
              <a:endParaRPr lang="en-US" sz="2200">
                <a:solidFill>
                  <a:srgbClr val="000000">
                    <a:alpha val="100000"/>
                  </a:srgbClr>
                </a:solidFill>
                <a:latin typeface="默认字体"/>
                <a:ea typeface="默认字体"/>
                <a:cs typeface="等线"/>
                <a:sym typeface="思源宋体 CN"/>
              </a:endParaRPr>
            </a:p>
          </p:txBody>
        </p:sp>
        <p:sp>
          <p:nvSpPr>
            <p:cNvPr id="328" name="Freeform 6"/>
            <p:cNvSpPr>
              <a:spLocks noEditPoints="true"/>
            </p:cNvSpPr>
            <p:nvPr/>
          </p:nvSpPr>
          <p:spPr bwMode="auto">
            <a:xfrm>
              <a:off x="6934786" y="2308860"/>
              <a:ext cx="551864" cy="567411"/>
            </a:xfrm>
            <a:custGeom>
              <a:avLst/>
              <a:gdLst>
                <a:gd name="T0" fmla="*/ 13 w 154"/>
                <a:gd name="T1" fmla="*/ 28 h 158"/>
                <a:gd name="T2" fmla="*/ 34 w 154"/>
                <a:gd name="T3" fmla="*/ 28 h 158"/>
                <a:gd name="T4" fmla="*/ 43 w 154"/>
                <a:gd name="T5" fmla="*/ 73 h 158"/>
                <a:gd name="T6" fmla="*/ 13 w 154"/>
                <a:gd name="T7" fmla="*/ 28 h 158"/>
                <a:gd name="T8" fmla="*/ 77 w 154"/>
                <a:gd name="T9" fmla="*/ 11 h 158"/>
                <a:gd name="T10" fmla="*/ 110 w 154"/>
                <a:gd name="T11" fmla="*/ 24 h 158"/>
                <a:gd name="T12" fmla="*/ 77 w 154"/>
                <a:gd name="T13" fmla="*/ 37 h 158"/>
                <a:gd name="T14" fmla="*/ 45 w 154"/>
                <a:gd name="T15" fmla="*/ 24 h 158"/>
                <a:gd name="T16" fmla="*/ 77 w 154"/>
                <a:gd name="T17" fmla="*/ 11 h 158"/>
                <a:gd name="T18" fmla="*/ 111 w 154"/>
                <a:gd name="T19" fmla="*/ 73 h 158"/>
                <a:gd name="T20" fmla="*/ 121 w 154"/>
                <a:gd name="T21" fmla="*/ 28 h 158"/>
                <a:gd name="T22" fmla="*/ 142 w 154"/>
                <a:gd name="T23" fmla="*/ 28 h 158"/>
                <a:gd name="T24" fmla="*/ 111 w 154"/>
                <a:gd name="T25" fmla="*/ 73 h 158"/>
                <a:gd name="T26" fmla="*/ 87 w 154"/>
                <a:gd name="T27" fmla="*/ 116 h 158"/>
                <a:gd name="T28" fmla="*/ 112 w 154"/>
                <a:gd name="T29" fmla="*/ 87 h 158"/>
                <a:gd name="T30" fmla="*/ 154 w 154"/>
                <a:gd name="T31" fmla="*/ 22 h 158"/>
                <a:gd name="T32" fmla="*/ 148 w 154"/>
                <a:gd name="T33" fmla="*/ 16 h 158"/>
                <a:gd name="T34" fmla="*/ 119 w 154"/>
                <a:gd name="T35" fmla="*/ 16 h 158"/>
                <a:gd name="T36" fmla="*/ 77 w 154"/>
                <a:gd name="T37" fmla="*/ 0 h 158"/>
                <a:gd name="T38" fmla="*/ 36 w 154"/>
                <a:gd name="T39" fmla="*/ 16 h 158"/>
                <a:gd name="T40" fmla="*/ 6 w 154"/>
                <a:gd name="T41" fmla="*/ 16 h 158"/>
                <a:gd name="T42" fmla="*/ 0 w 154"/>
                <a:gd name="T43" fmla="*/ 22 h 158"/>
                <a:gd name="T44" fmla="*/ 42 w 154"/>
                <a:gd name="T45" fmla="*/ 87 h 158"/>
                <a:gd name="T46" fmla="*/ 67 w 154"/>
                <a:gd name="T47" fmla="*/ 116 h 158"/>
                <a:gd name="T48" fmla="*/ 67 w 154"/>
                <a:gd name="T49" fmla="*/ 128 h 158"/>
                <a:gd name="T50" fmla="*/ 39 w 154"/>
                <a:gd name="T51" fmla="*/ 143 h 158"/>
                <a:gd name="T52" fmla="*/ 77 w 154"/>
                <a:gd name="T53" fmla="*/ 158 h 158"/>
                <a:gd name="T54" fmla="*/ 115 w 154"/>
                <a:gd name="T55" fmla="*/ 143 h 158"/>
                <a:gd name="T56" fmla="*/ 87 w 154"/>
                <a:gd name="T57" fmla="*/ 128 h 158"/>
                <a:gd name="T58" fmla="*/ 87 w 154"/>
                <a:gd name="T59" fmla="*/ 116 h 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54" h="158">
                  <a:moveTo>
                    <a:pt x="13" y="28"/>
                  </a:moveTo>
                  <a:cubicBezTo>
                    <a:pt x="34" y="28"/>
                    <a:pt x="34" y="28"/>
                    <a:pt x="34" y="28"/>
                  </a:cubicBezTo>
                  <a:cubicBezTo>
                    <a:pt x="35" y="49"/>
                    <a:pt x="39" y="63"/>
                    <a:pt x="43" y="73"/>
                  </a:cubicBezTo>
                  <a:cubicBezTo>
                    <a:pt x="28" y="63"/>
                    <a:pt x="15" y="51"/>
                    <a:pt x="13" y="28"/>
                  </a:cubicBezTo>
                  <a:close/>
                  <a:moveTo>
                    <a:pt x="77" y="11"/>
                  </a:moveTo>
                  <a:cubicBezTo>
                    <a:pt x="101" y="11"/>
                    <a:pt x="110" y="20"/>
                    <a:pt x="110" y="24"/>
                  </a:cubicBezTo>
                  <a:cubicBezTo>
                    <a:pt x="110" y="27"/>
                    <a:pt x="101" y="37"/>
                    <a:pt x="77" y="37"/>
                  </a:cubicBezTo>
                  <a:cubicBezTo>
                    <a:pt x="54" y="37"/>
                    <a:pt x="45" y="27"/>
                    <a:pt x="45" y="24"/>
                  </a:cubicBezTo>
                  <a:cubicBezTo>
                    <a:pt x="45" y="20"/>
                    <a:pt x="54" y="11"/>
                    <a:pt x="77" y="11"/>
                  </a:cubicBezTo>
                  <a:close/>
                  <a:moveTo>
                    <a:pt x="111" y="73"/>
                  </a:moveTo>
                  <a:cubicBezTo>
                    <a:pt x="116" y="63"/>
                    <a:pt x="120" y="49"/>
                    <a:pt x="121" y="28"/>
                  </a:cubicBezTo>
                  <a:cubicBezTo>
                    <a:pt x="142" y="28"/>
                    <a:pt x="142" y="28"/>
                    <a:pt x="142" y="28"/>
                  </a:cubicBezTo>
                  <a:cubicBezTo>
                    <a:pt x="140" y="51"/>
                    <a:pt x="126" y="63"/>
                    <a:pt x="111" y="73"/>
                  </a:cubicBezTo>
                  <a:close/>
                  <a:moveTo>
                    <a:pt x="87" y="116"/>
                  </a:moveTo>
                  <a:cubicBezTo>
                    <a:pt x="87" y="104"/>
                    <a:pt x="97" y="97"/>
                    <a:pt x="112" y="87"/>
                  </a:cubicBezTo>
                  <a:cubicBezTo>
                    <a:pt x="131" y="74"/>
                    <a:pt x="154" y="59"/>
                    <a:pt x="154" y="22"/>
                  </a:cubicBezTo>
                  <a:cubicBezTo>
                    <a:pt x="154" y="19"/>
                    <a:pt x="152" y="16"/>
                    <a:pt x="148" y="16"/>
                  </a:cubicBezTo>
                  <a:cubicBezTo>
                    <a:pt x="119" y="16"/>
                    <a:pt x="119" y="16"/>
                    <a:pt x="119" y="16"/>
                  </a:cubicBezTo>
                  <a:cubicBezTo>
                    <a:pt x="115" y="8"/>
                    <a:pt x="102" y="0"/>
                    <a:pt x="77" y="0"/>
                  </a:cubicBezTo>
                  <a:cubicBezTo>
                    <a:pt x="52" y="0"/>
                    <a:pt x="40" y="8"/>
                    <a:pt x="36" y="16"/>
                  </a:cubicBezTo>
                  <a:cubicBezTo>
                    <a:pt x="6" y="16"/>
                    <a:pt x="6" y="16"/>
                    <a:pt x="6" y="16"/>
                  </a:cubicBezTo>
                  <a:cubicBezTo>
                    <a:pt x="3" y="16"/>
                    <a:pt x="0" y="19"/>
                    <a:pt x="0" y="22"/>
                  </a:cubicBezTo>
                  <a:cubicBezTo>
                    <a:pt x="0" y="59"/>
                    <a:pt x="24" y="74"/>
                    <a:pt x="42" y="87"/>
                  </a:cubicBezTo>
                  <a:cubicBezTo>
                    <a:pt x="58" y="97"/>
                    <a:pt x="67" y="104"/>
                    <a:pt x="67" y="116"/>
                  </a:cubicBezTo>
                  <a:cubicBezTo>
                    <a:pt x="67" y="128"/>
                    <a:pt x="67" y="128"/>
                    <a:pt x="67" y="128"/>
                  </a:cubicBezTo>
                  <a:cubicBezTo>
                    <a:pt x="51" y="129"/>
                    <a:pt x="39" y="135"/>
                    <a:pt x="39" y="143"/>
                  </a:cubicBezTo>
                  <a:cubicBezTo>
                    <a:pt x="39" y="151"/>
                    <a:pt x="56" y="158"/>
                    <a:pt x="77" y="158"/>
                  </a:cubicBezTo>
                  <a:cubicBezTo>
                    <a:pt x="98" y="158"/>
                    <a:pt x="115" y="151"/>
                    <a:pt x="115" y="143"/>
                  </a:cubicBezTo>
                  <a:cubicBezTo>
                    <a:pt x="115" y="135"/>
                    <a:pt x="104" y="129"/>
                    <a:pt x="87" y="128"/>
                  </a:cubicBezTo>
                  <a:cubicBezTo>
                    <a:pt x="87" y="116"/>
                    <a:pt x="87" y="116"/>
                    <a:pt x="87" y="116"/>
                  </a:cubicBezTo>
                  <a:close/>
                </a:path>
              </a:pathLst>
            </a:custGeom>
            <a:solidFill>
              <a:schemeClr val="bg1"/>
            </a:solidFill>
            <a:ln>
              <a:noFill/>
            </a:ln>
          </p:spPr>
          <p:txBody>
            <a:bodyPr vert="horz" wrap="square" lIns="91440" tIns="45720" rIns="91440" bIns="45720" numCol="1" anchor="t" anchorCtr="false" compatLnSpc="true"/>
            <a:lstStyle>
              <a:defPPr>
                <a:defRPr lang="zh-CN"/>
              </a:defPPr>
              <a:lvl1pPr marL="0" algn="l" defTabSz="914400" rtl="false" eaLnBrk="true" latinLnBrk="false" hangingPunct="true">
                <a:defRPr sz="1800" kern="1200">
                  <a:solidFill>
                    <a:schemeClr val="tx1"/>
                  </a:solidFill>
                  <a:latin typeface="+mn-lt"/>
                  <a:ea typeface="+mn-ea"/>
                  <a:cs typeface="+mn-cs"/>
                </a:defRPr>
              </a:lvl1pPr>
              <a:lvl2pPr marL="457200" algn="l" defTabSz="914400" rtl="false" eaLnBrk="true" latinLnBrk="false" hangingPunct="true">
                <a:defRPr sz="1800" kern="1200">
                  <a:solidFill>
                    <a:schemeClr val="tx1"/>
                  </a:solidFill>
                  <a:latin typeface="+mn-lt"/>
                  <a:ea typeface="+mn-ea"/>
                  <a:cs typeface="+mn-cs"/>
                </a:defRPr>
              </a:lvl2pPr>
              <a:lvl3pPr marL="914400" algn="l" defTabSz="914400" rtl="false" eaLnBrk="true" latinLnBrk="false" hangingPunct="true">
                <a:defRPr sz="1800" kern="1200">
                  <a:solidFill>
                    <a:schemeClr val="tx1"/>
                  </a:solidFill>
                  <a:latin typeface="+mn-lt"/>
                  <a:ea typeface="+mn-ea"/>
                  <a:cs typeface="+mn-cs"/>
                </a:defRPr>
              </a:lvl3pPr>
              <a:lvl4pPr marL="1371600" algn="l" defTabSz="914400" rtl="false" eaLnBrk="true" latinLnBrk="false" hangingPunct="true">
                <a:defRPr sz="1800" kern="1200">
                  <a:solidFill>
                    <a:schemeClr val="tx1"/>
                  </a:solidFill>
                  <a:latin typeface="+mn-lt"/>
                  <a:ea typeface="+mn-ea"/>
                  <a:cs typeface="+mn-cs"/>
                </a:defRPr>
              </a:lvl4pPr>
              <a:lvl5pPr marL="1828800" algn="l" defTabSz="914400" rtl="false" eaLnBrk="true" latinLnBrk="false" hangingPunct="true">
                <a:defRPr sz="1800" kern="1200">
                  <a:solidFill>
                    <a:schemeClr val="tx1"/>
                  </a:solidFill>
                  <a:latin typeface="+mn-lt"/>
                  <a:ea typeface="+mn-ea"/>
                  <a:cs typeface="+mn-cs"/>
                </a:defRPr>
              </a:lvl5pPr>
              <a:lvl6pPr marL="2286000" algn="l" defTabSz="914400" rtl="false" eaLnBrk="true" latinLnBrk="false" hangingPunct="true">
                <a:defRPr sz="1800" kern="1200">
                  <a:solidFill>
                    <a:schemeClr val="tx1"/>
                  </a:solidFill>
                  <a:latin typeface="+mn-lt"/>
                  <a:ea typeface="+mn-ea"/>
                  <a:cs typeface="+mn-cs"/>
                </a:defRPr>
              </a:lvl6pPr>
              <a:lvl7pPr marL="2743200" algn="l" defTabSz="914400" rtl="false" eaLnBrk="true" latinLnBrk="false" hangingPunct="true">
                <a:defRPr sz="1800" kern="1200">
                  <a:solidFill>
                    <a:schemeClr val="tx1"/>
                  </a:solidFill>
                  <a:latin typeface="+mn-lt"/>
                  <a:ea typeface="+mn-ea"/>
                  <a:cs typeface="+mn-cs"/>
                </a:defRPr>
              </a:lvl7pPr>
              <a:lvl8pPr marL="3200400" algn="l" defTabSz="914400" rtl="false" eaLnBrk="true" latinLnBrk="false" hangingPunct="true">
                <a:defRPr sz="1800" kern="1200">
                  <a:solidFill>
                    <a:schemeClr val="tx1"/>
                  </a:solidFill>
                  <a:latin typeface="+mn-lt"/>
                  <a:ea typeface="+mn-ea"/>
                  <a:cs typeface="+mn-cs"/>
                </a:defRPr>
              </a:lvl8pPr>
              <a:lvl9pPr marL="3657600" algn="l" defTabSz="914400" rtl="false" eaLnBrk="true" latinLnBrk="false" hangingPunct="true">
                <a:defRPr sz="1800" kern="1200">
                  <a:solidFill>
                    <a:schemeClr val="tx1"/>
                  </a:solidFill>
                  <a:latin typeface="+mn-lt"/>
                  <a:ea typeface="+mn-ea"/>
                  <a:cs typeface="+mn-cs"/>
                </a:defRPr>
              </a:lvl9pPr>
            </a:lstStyle>
            <a:p>
              <a:pPr algn="ctr" defTabSz="914400">
                <a:defRPr sz="1800">
                  <a:solidFill>
                    <a:schemeClr val="tx1">
                      <a:alpha val="100000"/>
                    </a:schemeClr>
                  </a:solidFill>
                  <a:latin typeface="等线"/>
                  <a:ea typeface="等线"/>
                  <a:cs typeface="+mn-cs"/>
                </a:defRPr>
              </a:pPr>
              <a:endParaRPr lang="en-US" sz="2200">
                <a:solidFill>
                  <a:srgbClr val="000000">
                    <a:alpha val="100000"/>
                  </a:srgbClr>
                </a:solidFill>
                <a:latin typeface="默认字体"/>
                <a:ea typeface="默认字体"/>
                <a:cs typeface="等线"/>
                <a:sym typeface="思源宋体 CN"/>
              </a:endParaRPr>
            </a:p>
          </p:txBody>
        </p:sp>
        <p:cxnSp>
          <p:nvCxnSpPr>
            <p:cNvPr id="329" name="直接连接符 62"/>
            <p:cNvCxnSpPr/>
            <p:nvPr/>
          </p:nvCxnSpPr>
          <p:spPr>
            <a:xfrm>
              <a:off x="4451344" y="3434715"/>
              <a:ext cx="1749431" cy="0"/>
            </a:xfrm>
            <a:prstGeom prst="line">
              <a:avLst/>
            </a:prstGeom>
            <a:ln w="2222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30" name="直接连接符 63"/>
            <p:cNvCxnSpPr>
              <a:endCxn id="324" idx="1"/>
            </p:cNvCxnSpPr>
            <p:nvPr/>
          </p:nvCxnSpPr>
          <p:spPr>
            <a:xfrm>
              <a:off x="6200775" y="3434715"/>
              <a:ext cx="0" cy="1743075"/>
            </a:xfrm>
            <a:prstGeom prst="line">
              <a:avLst/>
            </a:prstGeom>
            <a:ln w="222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grpSp>
        <p:nvGrpSpPr>
          <p:cNvPr id="331" name="" descr="{&quot;isTemplate&quot;:true,&quot;type&quot;:&quot;list&quot;,&quot;alignment&quot;:&quot;left&quot;,&quot;alignmentVertical&quot;:&quot;top&quot;,&quot;canOmit&quot;:false,&quot;scalable&quot;:false,&quot;minItemsCount&quot;:-1}"/>
          <p:cNvGrpSpPr/>
          <p:nvPr/>
        </p:nvGrpSpPr>
        <p:grpSpPr>
          <a:xfrm>
            <a:off x="356784" y="1668153"/>
            <a:ext cx="11367945" cy="4973266"/>
            <a:chOff x="356784" y="1668153"/>
            <a:chExt cx="11367945" cy="4973266"/>
          </a:xfrm>
        </p:grpSpPr>
        <p:grpSp>
          <p:nvGrpSpPr>
            <p:cNvPr id="332" name=""/>
            <p:cNvGrpSpPr/>
            <p:nvPr/>
          </p:nvGrpSpPr>
          <p:grpSpPr>
            <a:xfrm rot="0" flipH="false" flipV="false">
              <a:off x="356784" y="1668153"/>
              <a:ext cx="3600005" cy="2486633"/>
              <a:chOff x="500644" y="1713570"/>
              <a:chExt cx="3600005" cy="2486633"/>
            </a:xfrm>
          </p:grpSpPr>
          <p:sp>
            <p:nvSpPr>
              <p:cNvPr id="333" name="TextBox 76" descr="{&quot;isTemplate&quot;:true,&quot;type&quot;:&quot;title&quot;,&quot;canOmit&quot;:false,&quot;range&quot;:0}"/>
              <p:cNvSpPr txBox="true"/>
              <p:nvPr/>
            </p:nvSpPr>
            <p:spPr>
              <a:xfrm rot="0" flipH="false" flipV="false">
                <a:off x="500644" y="1713570"/>
                <a:ext cx="3600005" cy="393700"/>
              </a:xfrm>
              <a:prstGeom prst="rect">
                <a:avLst/>
              </a:prstGeom>
              <a:noFill/>
              <a:ln/>
            </p:spPr>
            <p:txBody>
              <a:bodyPr wrap="square" rtlCol="false">
                <a:noAutofit/>
              </a:bodyPr>
              <a:lstStyle/>
              <a:p>
                <a:pPr marL="0" indent="0" algn="ctr">
                  <a:lnSpc>
                    <a:spcPct val="100000"/>
                  </a:lnSpc>
                  <a:buNone/>
                </a:pPr>
                <a:r>
                  <a:rPr lang="zh-CN" sz="1800" b="true">
                    <a:solidFill>
                      <a:schemeClr val="tx1"/>
                    </a:solidFill>
                    <a:latin typeface="默认字体"/>
                    <a:ea typeface="默认字体"/>
                    <a:cs typeface="等线"/>
                    <a:sym typeface="思源宋体 CN"/>
                  </a:rPr>
                  <a:t>政务信息查询</a:t>
                </a:r>
                <a:endParaRPr>
                  <a:latin typeface="默认字体"/>
                  <a:ea typeface="默认字体"/>
                  <a:cs typeface="+mn-cs"/>
                </a:endParaRPr>
              </a:p>
            </p:txBody>
          </p:sp>
          <p:sp>
            <p:nvSpPr>
              <p:cNvPr id="334" name="文本框 19" descr="{&quot;isTemplate&quot;:true,&quot;type&quot;:&quot;content&quot;,&quot;canOmit&quot;:false,&quot;range&quot;:0}"/>
              <p:cNvSpPr txBox="true"/>
              <p:nvPr/>
            </p:nvSpPr>
            <p:spPr>
              <a:xfrm rot="0" flipH="false" flipV="false">
                <a:off x="500644" y="2168203"/>
                <a:ext cx="3600005" cy="2032000"/>
              </a:xfrm>
              <a:prstGeom prst="rect">
                <a:avLst/>
              </a:prstGeom>
              <a:noFill/>
              <a:ln/>
            </p:spPr>
            <p:txBody>
              <a:bodyPr wrap="square" rtlCol="false">
                <a:noAutofit/>
              </a:bodyPr>
              <a:lstStyle/>
              <a:p>
                <a:pPr marL="0" indent="0" algn="ctr">
                  <a:lnSpc>
                    <a:spcPct val="130000"/>
                  </a:lnSpc>
                  <a:buNone/>
                </a:pPr>
                <a:r>
                  <a:rPr lang="zh-CN" sz="1400">
                    <a:solidFill>
                      <a:schemeClr val="tx1"/>
                    </a:solidFill>
                    <a:latin typeface="默认字体"/>
                    <a:ea typeface="默认字体"/>
                    <a:cs typeface="等线"/>
                    <a:sym typeface="思源宋体 CN"/>
                  </a:rPr>
                  <a:t>智能客服提供政务热线相关信息查询服务，包括服务范围、联系电话、工作时间等。同时，民众可以通过智能客服查询与政务业务相关的其他信息，如政策法规、办事流程等，提升信息获取的便捷性。</a:t>
                </a:r>
                <a:endParaRPr/>
              </a:p>
            </p:txBody>
          </p:sp>
        </p:grpSp>
        <p:grpSp>
          <p:nvGrpSpPr>
            <p:cNvPr id="335" name=""/>
            <p:cNvGrpSpPr/>
            <p:nvPr/>
          </p:nvGrpSpPr>
          <p:grpSpPr>
            <a:xfrm rot="0" flipH="false" flipV="false">
              <a:off x="8124724" y="1668153"/>
              <a:ext cx="3600005" cy="2486633"/>
              <a:chOff x="500644" y="1713570"/>
              <a:chExt cx="3600005" cy="2486633"/>
            </a:xfrm>
          </p:grpSpPr>
          <p:sp>
            <p:nvSpPr>
              <p:cNvPr id="336" name="TextBox 76" descr="{&quot;isTemplate&quot;:true,&quot;type&quot;:&quot;title&quot;,&quot;canOmit&quot;:false,&quot;range&quot;:0}"/>
              <p:cNvSpPr txBox="true"/>
              <p:nvPr/>
            </p:nvSpPr>
            <p:spPr>
              <a:xfrm rot="0" flipH="false" flipV="false">
                <a:off x="500644" y="1713570"/>
                <a:ext cx="3600005" cy="393700"/>
              </a:xfrm>
              <a:prstGeom prst="rect">
                <a:avLst/>
              </a:prstGeom>
              <a:noFill/>
              <a:ln/>
            </p:spPr>
            <p:txBody>
              <a:bodyPr wrap="square" rtlCol="false">
                <a:noAutofit/>
              </a:bodyPr>
              <a:lstStyle/>
              <a:p>
                <a:pPr marL="0" indent="0" algn="ctr">
                  <a:lnSpc>
                    <a:spcPct val="100000"/>
                  </a:lnSpc>
                  <a:buNone/>
                </a:pPr>
                <a:r>
                  <a:rPr lang="zh-CN" sz="1800" b="true">
                    <a:solidFill>
                      <a:schemeClr val="tx1"/>
                    </a:solidFill>
                    <a:latin typeface="默认字体"/>
                    <a:ea typeface="默认字体"/>
                    <a:cs typeface="等线"/>
                    <a:sym typeface="思源宋体 CN"/>
                  </a:rPr>
                  <a:t>数据统计分析</a:t>
                </a:r>
                <a:endParaRPr>
                  <a:latin typeface="默认字体"/>
                  <a:ea typeface="默认字体"/>
                  <a:cs typeface="+mn-cs"/>
                </a:endParaRPr>
              </a:p>
            </p:txBody>
          </p:sp>
          <p:sp>
            <p:nvSpPr>
              <p:cNvPr id="337" name="文本框 19" descr="{&quot;isTemplate&quot;:true,&quot;type&quot;:&quot;content&quot;,&quot;canOmit&quot;:false,&quot;range&quot;:0}"/>
              <p:cNvSpPr txBox="true"/>
              <p:nvPr/>
            </p:nvSpPr>
            <p:spPr>
              <a:xfrm rot="0" flipH="false" flipV="false">
                <a:off x="500644" y="2168203"/>
                <a:ext cx="3600005" cy="2032000"/>
              </a:xfrm>
              <a:prstGeom prst="rect">
                <a:avLst/>
              </a:prstGeom>
              <a:noFill/>
              <a:ln/>
            </p:spPr>
            <p:txBody>
              <a:bodyPr wrap="square" rtlCol="false">
                <a:noAutofit/>
              </a:bodyPr>
              <a:lstStyle/>
              <a:p>
                <a:pPr marL="0" indent="0" algn="ctr">
                  <a:lnSpc>
                    <a:spcPct val="130000"/>
                  </a:lnSpc>
                  <a:buNone/>
                </a:pPr>
                <a:r>
                  <a:rPr lang="zh-CN" sz="1400">
                    <a:solidFill>
                      <a:schemeClr val="tx1"/>
                    </a:solidFill>
                    <a:latin typeface="默认字体"/>
                    <a:ea typeface="默认字体"/>
                    <a:cs typeface="等线"/>
                    <a:sym typeface="思源宋体 CN"/>
                  </a:rPr>
                  <a:t>智能客服系统对各类政务数据进行统计分析，包括投诉数量、建议数量、服务评价结果等，通过数据分析发现政务服务中的问题和改进方向，为决策提供数据支持，提高政务服务的科学性和精准性。</a:t>
                </a:r>
                <a:endParaRPr/>
              </a:p>
            </p:txBody>
          </p:sp>
        </p:grpSp>
        <p:grpSp>
          <p:nvGrpSpPr>
            <p:cNvPr id="338" name=""/>
            <p:cNvGrpSpPr/>
            <p:nvPr/>
          </p:nvGrpSpPr>
          <p:grpSpPr>
            <a:xfrm rot="0" flipH="false" flipV="false">
              <a:off x="356784" y="4154786"/>
              <a:ext cx="3600005" cy="2486633"/>
              <a:chOff x="500644" y="1713570"/>
              <a:chExt cx="3600005" cy="2486633"/>
            </a:xfrm>
          </p:grpSpPr>
          <p:sp>
            <p:nvSpPr>
              <p:cNvPr id="339" name="TextBox 76" descr="{&quot;isTemplate&quot;:true,&quot;type&quot;:&quot;title&quot;,&quot;canOmit&quot;:false,&quot;range&quot;:0}"/>
              <p:cNvSpPr txBox="true"/>
              <p:nvPr/>
            </p:nvSpPr>
            <p:spPr>
              <a:xfrm rot="0" flipH="false" flipV="false">
                <a:off x="500644" y="1713570"/>
                <a:ext cx="3600005" cy="393700"/>
              </a:xfrm>
              <a:prstGeom prst="rect">
                <a:avLst/>
              </a:prstGeom>
              <a:noFill/>
              <a:ln/>
            </p:spPr>
            <p:txBody>
              <a:bodyPr wrap="square" rtlCol="false">
                <a:noAutofit/>
              </a:bodyPr>
              <a:lstStyle/>
              <a:p>
                <a:pPr marL="0" indent="0" algn="ctr">
                  <a:lnSpc>
                    <a:spcPct val="100000"/>
                  </a:lnSpc>
                  <a:buNone/>
                </a:pPr>
                <a:r>
                  <a:rPr lang="zh-CN" sz="1800" b="true">
                    <a:solidFill>
                      <a:schemeClr val="tx1"/>
                    </a:solidFill>
                    <a:latin typeface="默认字体"/>
                    <a:ea typeface="默认字体"/>
                    <a:cs typeface="等线"/>
                    <a:sym typeface="思源宋体 CN"/>
                  </a:rPr>
                  <a:t>多渠道接入服务</a:t>
                </a:r>
                <a:endParaRPr>
                  <a:latin typeface="默认字体"/>
                  <a:ea typeface="默认字体"/>
                  <a:cs typeface="+mn-cs"/>
                </a:endParaRPr>
              </a:p>
            </p:txBody>
          </p:sp>
          <p:sp>
            <p:nvSpPr>
              <p:cNvPr id="340" name="文本框 19" descr="{&quot;isTemplate&quot;:true,&quot;type&quot;:&quot;content&quot;,&quot;canOmit&quot;:false,&quot;range&quot;:0}"/>
              <p:cNvSpPr txBox="true"/>
              <p:nvPr/>
            </p:nvSpPr>
            <p:spPr>
              <a:xfrm rot="0" flipH="false" flipV="false">
                <a:off x="500644" y="2168203"/>
                <a:ext cx="3600005" cy="2032000"/>
              </a:xfrm>
              <a:prstGeom prst="rect">
                <a:avLst/>
              </a:prstGeom>
              <a:noFill/>
              <a:ln/>
            </p:spPr>
            <p:txBody>
              <a:bodyPr wrap="square" rtlCol="false">
                <a:noAutofit/>
              </a:bodyPr>
              <a:lstStyle/>
              <a:p>
                <a:pPr marL="0" indent="0" algn="ctr">
                  <a:lnSpc>
                    <a:spcPct val="130000"/>
                  </a:lnSpc>
                  <a:buNone/>
                </a:pPr>
                <a:r>
                  <a:rPr lang="zh-CN" sz="1400">
                    <a:solidFill>
                      <a:schemeClr val="tx1"/>
                    </a:solidFill>
                    <a:latin typeface="默认字体"/>
                    <a:ea typeface="默认字体"/>
                    <a:cs typeface="等线"/>
                    <a:sym typeface="思源宋体 CN"/>
                  </a:rPr>
                  <a:t>智能客服支持电话、网页、APP等多渠道接入，确保民众无论通过何种方式都能获得一致的高质量服务体验，提升政务服务的可达性和用户满意度。</a:t>
                </a:r>
                <a:endParaRPr/>
              </a:p>
            </p:txBody>
          </p:sp>
        </p:grpSp>
        <p:grpSp>
          <p:nvGrpSpPr>
            <p:cNvPr id="341" name=""/>
            <p:cNvGrpSpPr/>
            <p:nvPr/>
          </p:nvGrpSpPr>
          <p:grpSpPr>
            <a:xfrm rot="0" flipH="false" flipV="false">
              <a:off x="8124724" y="4154786"/>
              <a:ext cx="3600005" cy="2486633"/>
              <a:chOff x="500644" y="1713570"/>
              <a:chExt cx="3600005" cy="2486633"/>
            </a:xfrm>
          </p:grpSpPr>
          <p:sp>
            <p:nvSpPr>
              <p:cNvPr id="342" name="TextBox 76" descr="{&quot;isTemplate&quot;:true,&quot;type&quot;:&quot;title&quot;,&quot;canOmit&quot;:false,&quot;range&quot;:0}"/>
              <p:cNvSpPr txBox="true"/>
              <p:nvPr/>
            </p:nvSpPr>
            <p:spPr>
              <a:xfrm rot="0" flipH="false" flipV="false">
                <a:off x="500644" y="1713570"/>
                <a:ext cx="3600005" cy="393700"/>
              </a:xfrm>
              <a:prstGeom prst="rect">
                <a:avLst/>
              </a:prstGeom>
              <a:noFill/>
              <a:ln/>
            </p:spPr>
            <p:txBody>
              <a:bodyPr wrap="square" rtlCol="false">
                <a:noAutofit/>
              </a:bodyPr>
              <a:lstStyle/>
              <a:p>
                <a:pPr marL="0" indent="0" algn="ctr">
                  <a:lnSpc>
                    <a:spcPct val="100000"/>
                  </a:lnSpc>
                  <a:buNone/>
                </a:pPr>
                <a:r>
                  <a:rPr lang="zh-CN" sz="1800" b="true">
                    <a:solidFill>
                      <a:schemeClr val="tx1"/>
                    </a:solidFill>
                    <a:latin typeface="默认字体"/>
                    <a:ea typeface="默认字体"/>
                    <a:cs typeface="等线"/>
                    <a:sym typeface="思源宋体 CN"/>
                  </a:rPr>
                  <a:t>系统安全保障</a:t>
                </a:r>
                <a:endParaRPr>
                  <a:latin typeface="默认字体"/>
                  <a:ea typeface="默认字体"/>
                  <a:cs typeface="+mn-cs"/>
                </a:endParaRPr>
              </a:p>
            </p:txBody>
          </p:sp>
          <p:sp>
            <p:nvSpPr>
              <p:cNvPr id="343" name="文本框 19" descr="{&quot;isTemplate&quot;:true,&quot;type&quot;:&quot;content&quot;,&quot;canOmit&quot;:false,&quot;range&quot;:0}"/>
              <p:cNvSpPr txBox="true"/>
              <p:nvPr/>
            </p:nvSpPr>
            <p:spPr>
              <a:xfrm rot="0" flipH="false" flipV="false">
                <a:off x="500644" y="2168203"/>
                <a:ext cx="3600005" cy="2032000"/>
              </a:xfrm>
              <a:prstGeom prst="rect">
                <a:avLst/>
              </a:prstGeom>
              <a:noFill/>
              <a:ln/>
            </p:spPr>
            <p:txBody>
              <a:bodyPr wrap="square" rtlCol="false">
                <a:noAutofit/>
              </a:bodyPr>
              <a:lstStyle/>
              <a:p>
                <a:pPr marL="0" indent="0" algn="ctr">
                  <a:lnSpc>
                    <a:spcPct val="130000"/>
                  </a:lnSpc>
                  <a:buNone/>
                </a:pPr>
                <a:r>
                  <a:rPr lang="zh-CN" sz="1400">
                    <a:solidFill>
                      <a:schemeClr val="tx1"/>
                    </a:solidFill>
                    <a:latin typeface="默认字体"/>
                    <a:ea typeface="默认字体"/>
                    <a:cs typeface="等线"/>
                    <a:sym typeface="思源宋体 CN"/>
                  </a:rPr>
                  <a:t>智能客服系统具备完善的安全保障机制，通过加密传输、权限管理等技术手段，确保用户数据的安全和隐私，防止信息泄露和非法访问，保障政务服务系统的安全稳定运行。</a:t>
                </a:r>
                <a:endParaRPr/>
              </a:p>
            </p:txBody>
          </p:sp>
        </p:grpSp>
      </p:grpSp>
      <p:sp>
        <p:nvSpPr>
          <p:cNvPr id="344" name="" descr="{&quot;isTemplate&quot;:true,&quot;type&quot;:&quot;title&quot;,&quot;canOmit&quot;:false,&quot;range&quot;:0}"/>
          <p:cNvSpPr txBox="true"/>
          <p:nvPr/>
        </p:nvSpPr>
        <p:spPr>
          <a:xfrm rot="0" flipH="false" flipV="false">
            <a:off x="660396" y="418039"/>
            <a:ext cx="10668000" cy="520700"/>
          </a:xfrm>
          <a:prstGeom prst="rect">
            <a:avLst/>
          </a:prstGeom>
          <a:noFill/>
        </p:spPr>
        <p:txBody>
          <a:bodyPr wrap="square" lIns="90000" tIns="46800" rIns="90000" bIns="46800" rtlCol="false" anchor="b" anchorCtr="false">
            <a:spAutoFit/>
          </a:bodyPr>
          <a:lstStyle/>
          <a:p>
            <a:pPr marL="0" indent="0" algn="l">
              <a:lnSpc>
                <a:spcPct val="100000"/>
              </a:lnSpc>
              <a:buNone/>
            </a:pPr>
            <a:r>
              <a:rPr lang="zh-CN" sz="2800" b="true">
                <a:latin typeface="默认字体"/>
                <a:ea typeface="默认字体"/>
                <a:cs typeface="+mn-cs"/>
              </a:rPr>
              <a:t>信息查询与数据统计</a:t>
            </a:r>
            <a:endParaRPr lang="en-US" sz="2800" b="true">
              <a:latin typeface="默认字体"/>
              <a:ea typeface="默认字体"/>
              <a:cs typeface="+mn-cs"/>
            </a:endParaRPr>
          </a:p>
        </p:txBody>
      </p:sp>
    </p:spTree>
  </p:cSld>
  <p:clrMapOvr>
    <a:masterClrMapping/>
  </p:clrMapOvr>
</p:sld>
</file>

<file path=ppt/slides/slide23.xml><?xml version="1.0" encoding="utf-8"?>
<p:sld xmlns:a="http://schemas.openxmlformats.org/drawingml/2006/main" xmlns:p="http://schemas.openxmlformats.org/presentationml/2006/main">
  <p:cSld>
    <p:spTree>
      <p:nvGrpSpPr>
        <p:cNvPr id="345" name="" descr="{&quot;isTemplate&quot;:true,&quot;type&quot;:2,&quot;originSlideId&quot;:&quot;000006&quot;}"/>
        <p:cNvGrpSpPr/>
        <p:nvPr/>
      </p:nvGrpSpPr>
      <p:grpSpPr>
        <a:xfrm>
          <a:off x="0" y="0"/>
          <a:ext cx="0" cy="0"/>
          <a:chOff x="0" y="0"/>
          <a:chExt cx="0" cy="0"/>
        </a:xfrm>
      </p:grpSpPr>
      <p:sp>
        <p:nvSpPr>
          <p:cNvPr id="346" name="标题 3" descr="{&quot;isTemplate&quot;:true,&quot;type&quot;:&quot;title&quot;,&quot;canOmit&quot;:false,&quot;range&quot;:0}"/>
          <p:cNvSpPr>
            <a:spLocks noGrp="true"/>
          </p:cNvSpPr>
          <p:nvPr>
            <p:ph type="title" idx="4294967295"/>
          </p:nvPr>
        </p:nvSpPr>
        <p:spPr>
          <a:xfrm rot="0" flipH="false" flipV="false">
            <a:off x="838200" y="3234402"/>
            <a:ext cx="10515600" cy="1325563"/>
          </a:xfrm>
          <a:prstGeom prst="rect"/>
        </p:spPr>
        <p:txBody>
          <a:bodyPr anchor="t"/>
          <a:lstStyle/>
          <a:p>
            <a:pPr marL="0" indent="0" algn="ctr">
              <a:lnSpc>
                <a:spcPct val="100000"/>
              </a:lnSpc>
              <a:buNone/>
            </a:pPr>
            <a:r>
              <a:rPr lang="zh-CN" sz="6000" b="true">
                <a:solidFill>
                  <a:srgbClr val="000000">
                    <a:alpha val="100000"/>
                  </a:srgbClr>
                </a:solidFill>
                <a:latin typeface="Arial"/>
                <a:ea typeface="微软雅黑"/>
                <a:cs typeface="+mj-cs"/>
              </a:rPr>
              <a:t>智能客服系统核心优势</a:t>
            </a:r>
            <a:endParaRPr lang="zh-CN" sz="6000">
              <a:solidFill>
                <a:srgbClr val="080808">
                  <a:alpha val="100000"/>
                </a:srgbClr>
              </a:solidFill>
            </a:endParaRPr>
          </a:p>
        </p:txBody>
      </p:sp>
      <p:sp>
        <p:nvSpPr>
          <p:cNvPr id="347" name="椭圆 8"/>
          <p:cNvSpPr/>
          <p:nvPr/>
        </p:nvSpPr>
        <p:spPr>
          <a:xfrm>
            <a:off x="5183371" y="2106466"/>
            <a:ext cx="514350" cy="514350"/>
          </a:xfrm>
          <a:prstGeom prst="ellipse">
            <a:avLst/>
          </a:prstGeom>
          <a:gradFill flip="none" rotWithShape="true">
            <a:gsLst>
              <a:gs pos="7000">
                <a:schemeClr val="accent1">
                  <a:lumMod val="5000"/>
                  <a:lumOff val="95000"/>
                  <a:alpha val="0"/>
                </a:schemeClr>
              </a:gs>
              <a:gs pos="100000">
                <a:schemeClr val="accent1">
                  <a:lumMod val="30000"/>
                  <a:lumOff val="70000"/>
                  <a:alpha val="60000"/>
                </a:schemeClr>
              </a:gs>
            </a:gsLst>
            <a:lin ang="0" scaled="true"/>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false" anchor="ctr">
            <a:noAutofit/>
          </a:bodyPr>
          <a:lstStyle/>
          <a:p>
            <a:pPr marL="0" marR="0" lvl="0" indent="0" algn="ctr" defTabSz="914400" rtl="false" eaLnBrk="true" fontAlgn="auto" latinLnBrk="false" hangingPunct="true">
              <a:lnSpc>
                <a:spcPct val="100000"/>
              </a:lnSpc>
              <a:spcBef>
                <a:spcPts val="0"/>
              </a:spcBef>
              <a:spcAft>
                <a:spcPts val="0"/>
              </a:spcAft>
              <a:buClrTx/>
              <a:buSzTx/>
              <a:buFontTx/>
              <a:buNone/>
              <a:tabLst/>
              <a:defRPr/>
            </a:pPr>
            <a:endParaRPr kumimoji="false" lang="zh-CN" altLang="en-US" sz="1800" b="false" i="false" u="none" strike="noStrike" kern="1200" cap="none" spc="0" normalizeH="false" baseline="0" noProof="false">
              <a:ln>
                <a:noFill/>
              </a:ln>
              <a:solidFill>
                <a:srgbClr val="FFFFFF"/>
              </a:solidFill>
              <a:effectLst/>
              <a:uLnTx/>
              <a:uFillTx/>
              <a:latin typeface="Arial"/>
              <a:ea typeface="微软雅黑"/>
              <a:cs typeface="+mn-cs"/>
            </a:endParaRPr>
          </a:p>
        </p:txBody>
      </p:sp>
      <p:sp>
        <p:nvSpPr>
          <p:cNvPr id="348" name="文本框 6"/>
          <p:cNvSpPr txBox="true"/>
          <p:nvPr/>
        </p:nvSpPr>
        <p:spPr>
          <a:xfrm rot="0" flipH="false" flipV="false">
            <a:off x="5373070" y="2363641"/>
            <a:ext cx="1942130" cy="951057"/>
          </a:xfrm>
          <a:prstGeom prst="rect">
            <a:avLst/>
          </a:prstGeom>
        </p:spPr>
        <p:txBody>
          <a:bodyPr vert="horz" lIns="91440" tIns="45720" rIns="91440" bIns="45720" rtlCol="false" anchor="b">
            <a:noAutofit/>
          </a:bodyPr>
          <a:lstStyle>
            <a:lvl1pPr algn="l" defTabSz="914400" rtl="false" eaLnBrk="true" latinLnBrk="false" hangingPunct="true">
              <a:lnSpc>
                <a:spcPct val="90000"/>
              </a:lnSpc>
              <a:spcBef>
                <a:spcPct val="1"/>
              </a:spcBef>
              <a:buNone/>
              <a:defRPr lang="zh-CN" altLang="en-US" sz="2400" b="true" kern="1200">
                <a:solidFill>
                  <a:schemeClr val="tx1"/>
                </a:solidFill>
                <a:latin typeface="+mj-lt"/>
                <a:ea typeface="+mj-ea"/>
                <a:cs typeface="+mj-cs"/>
              </a:defRPr>
            </a:lvl1pPr>
          </a:lstStyle>
          <a:p>
            <a:pPr marL="0" marR="0" lvl="0" indent="0" algn="l" defTabSz="914400" rtl="false" eaLnBrk="true" fontAlgn="auto" latinLnBrk="false" hangingPunct="true">
              <a:lnSpc>
                <a:spcPct val="100000"/>
              </a:lnSpc>
              <a:spcBef>
                <a:spcPts val="0"/>
              </a:spcBef>
              <a:spcAft>
                <a:spcPts val="0"/>
              </a:spcAft>
              <a:buClrTx/>
              <a:buSzPct val="25000"/>
              <a:buFontTx/>
              <a:buNone/>
              <a:tabLst/>
              <a:defRPr/>
            </a:pPr>
            <a:r>
              <a:rPr kumimoji="false" lang="en-GB" altLang="zh-CN" sz="6600" b="true" i="false" u="none" strike="noStrike" kern="1200" cap="none" spc="0" normalizeH="false" baseline="0" noProof="false" dirty="false">
                <a:ln>
                  <a:noFill/>
                </a:ln>
                <a:solidFill>
                  <a:srgbClr val="0053F9"/>
                </a:solidFill>
                <a:effectLst/>
                <a:uLnTx/>
                <a:uFillTx/>
                <a:latin typeface="Arial Black" panose="020B0604020202020204" pitchFamily="34" charset="0"/>
                <a:ea typeface="微软雅黑"/>
                <a:cs typeface="Arial Black" panose="020B0604020202020204" pitchFamily="34" charset="0"/>
              </a:rPr>
              <a:t>06.</a:t>
            </a:r>
            <a:endParaRPr kumimoji="false" lang="en-GB" altLang="en-US" sz="6600" b="true" i="false" u="none" strike="noStrike" kern="1200" cap="none" spc="0" normalizeH="false" baseline="0" noProof="false" dirty="false">
              <a:ln>
                <a:noFill/>
              </a:ln>
              <a:solidFill>
                <a:srgbClr val="0053F9"/>
              </a:solidFill>
              <a:effectLst/>
              <a:uLnTx/>
              <a:uFillTx/>
              <a:latin typeface="Arial Black" panose="020B0604020202020204" pitchFamily="34" charset="0"/>
              <a:ea typeface="微软雅黑"/>
              <a:cs typeface="Arial Black" panose="020B0604020202020204" pitchFamily="34" charset="0"/>
            </a:endParaRP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349" name="" descr="{&quot;isTemplate&quot;:true,&quot;type&quot;:&quot;page&quot;,&quot;originSlideId&quot;:&quot;7f841617&quot;}"/>
        <p:cNvGrpSpPr/>
        <p:nvPr/>
      </p:nvGrpSpPr>
      <p:grpSpPr>
        <a:xfrm>
          <a:off x="0" y="0"/>
          <a:ext cx="0" cy="0"/>
          <a:chOff x="0" y="0"/>
          <a:chExt cx="0" cy="0"/>
        </a:xfrm>
      </p:grpSpPr>
      <p:grpSp>
        <p:nvGrpSpPr>
          <p:cNvPr id="350" name="" descr="{&quot;isTemplate&quot;:true,&quot;type&quot;:&quot;list&quot;,&quot;alignment&quot;:&quot;left&quot;,&quot;alignmentVertical&quot;:&quot;top&quot;,&quot;canOmit&quot;:false,&quot;scalable&quot;:false,&quot;minItemsCount&quot;:-1}"/>
          <p:cNvGrpSpPr/>
          <p:nvPr/>
        </p:nvGrpSpPr>
        <p:grpSpPr>
          <a:xfrm>
            <a:off x="568760" y="1703835"/>
            <a:ext cx="11195703" cy="4754539"/>
            <a:chOff x="568760" y="1703835"/>
            <a:chExt cx="11195703" cy="4754539"/>
          </a:xfrm>
        </p:grpSpPr>
        <p:grpSp>
          <p:nvGrpSpPr>
            <p:cNvPr id="351" name=""/>
            <p:cNvGrpSpPr/>
            <p:nvPr/>
          </p:nvGrpSpPr>
          <p:grpSpPr>
            <a:xfrm rot="0">
              <a:off x="568760" y="1703835"/>
              <a:ext cx="2668517" cy="4754539"/>
              <a:chOff x="568760" y="1703835"/>
              <a:chExt cx="2668517" cy="4754539"/>
            </a:xfrm>
          </p:grpSpPr>
          <p:grpSp>
            <p:nvGrpSpPr>
              <p:cNvPr id="352" name="组合 7"/>
              <p:cNvGrpSpPr/>
              <p:nvPr/>
            </p:nvGrpSpPr>
            <p:grpSpPr>
              <a:xfrm>
                <a:off x="1042943" y="1703835"/>
                <a:ext cx="1701576" cy="1700340"/>
                <a:chOff x="1033418" y="1751460"/>
                <a:chExt cx="1701576" cy="1700340"/>
              </a:xfrm>
            </p:grpSpPr>
            <p:grpSp>
              <p:nvGrpSpPr>
                <p:cNvPr id="353" name="组合 8"/>
                <p:cNvGrpSpPr/>
                <p:nvPr/>
              </p:nvGrpSpPr>
              <p:grpSpPr>
                <a:xfrm>
                  <a:off x="1033418" y="1751460"/>
                  <a:ext cx="1701576" cy="1700340"/>
                  <a:chOff x="1066800" y="1457282"/>
                  <a:chExt cx="2185988" cy="2184400"/>
                </a:xfrm>
              </p:grpSpPr>
              <p:sp>
                <p:nvSpPr>
                  <p:cNvPr id="354" name="Freeform 11"/>
                  <p:cNvSpPr/>
                  <p:nvPr/>
                </p:nvSpPr>
                <p:spPr bwMode="auto">
                  <a:xfrm>
                    <a:off x="1066800" y="1457282"/>
                    <a:ext cx="2185988" cy="2184400"/>
                  </a:xfrm>
                  <a:custGeom>
                    <a:avLst/>
                    <a:gdLst>
                      <a:gd name="T0" fmla="*/ 4131 w 4131"/>
                      <a:gd name="T1" fmla="*/ 0 h 4128"/>
                      <a:gd name="T2" fmla="*/ 4127 w 4131"/>
                      <a:gd name="T3" fmla="*/ 2170 h 4128"/>
                      <a:gd name="T4" fmla="*/ 4107 w 4131"/>
                      <a:gd name="T5" fmla="*/ 2377 h 4128"/>
                      <a:gd name="T6" fmla="*/ 4065 w 4131"/>
                      <a:gd name="T7" fmla="*/ 2579 h 4128"/>
                      <a:gd name="T8" fmla="*/ 4005 w 4131"/>
                      <a:gd name="T9" fmla="*/ 2772 h 4128"/>
                      <a:gd name="T10" fmla="*/ 3926 w 4131"/>
                      <a:gd name="T11" fmla="*/ 2956 h 4128"/>
                      <a:gd name="T12" fmla="*/ 3830 w 4131"/>
                      <a:gd name="T13" fmla="*/ 3132 h 4128"/>
                      <a:gd name="T14" fmla="*/ 3718 w 4131"/>
                      <a:gd name="T15" fmla="*/ 3297 h 4128"/>
                      <a:gd name="T16" fmla="*/ 3593 w 4131"/>
                      <a:gd name="T17" fmla="*/ 3450 h 4128"/>
                      <a:gd name="T18" fmla="*/ 3452 w 4131"/>
                      <a:gd name="T19" fmla="*/ 3590 h 4128"/>
                      <a:gd name="T20" fmla="*/ 3299 w 4131"/>
                      <a:gd name="T21" fmla="*/ 3716 h 4128"/>
                      <a:gd name="T22" fmla="*/ 3134 w 4131"/>
                      <a:gd name="T23" fmla="*/ 3828 h 4128"/>
                      <a:gd name="T24" fmla="*/ 2958 w 4131"/>
                      <a:gd name="T25" fmla="*/ 3924 h 4128"/>
                      <a:gd name="T26" fmla="*/ 2773 w 4131"/>
                      <a:gd name="T27" fmla="*/ 4002 h 4128"/>
                      <a:gd name="T28" fmla="*/ 2579 w 4131"/>
                      <a:gd name="T29" fmla="*/ 4063 h 4128"/>
                      <a:gd name="T30" fmla="*/ 2378 w 4131"/>
                      <a:gd name="T31" fmla="*/ 4104 h 4128"/>
                      <a:gd name="T32" fmla="*/ 2170 w 4131"/>
                      <a:gd name="T33" fmla="*/ 4126 h 4128"/>
                      <a:gd name="T34" fmla="*/ 1959 w 4131"/>
                      <a:gd name="T35" fmla="*/ 4126 h 4128"/>
                      <a:gd name="T36" fmla="*/ 1752 w 4131"/>
                      <a:gd name="T37" fmla="*/ 4104 h 4128"/>
                      <a:gd name="T38" fmla="*/ 1550 w 4131"/>
                      <a:gd name="T39" fmla="*/ 4063 h 4128"/>
                      <a:gd name="T40" fmla="*/ 1357 w 4131"/>
                      <a:gd name="T41" fmla="*/ 4002 h 4128"/>
                      <a:gd name="T42" fmla="*/ 1171 w 4131"/>
                      <a:gd name="T43" fmla="*/ 3924 h 4128"/>
                      <a:gd name="T44" fmla="*/ 997 w 4131"/>
                      <a:gd name="T45" fmla="*/ 3828 h 4128"/>
                      <a:gd name="T46" fmla="*/ 832 w 4131"/>
                      <a:gd name="T47" fmla="*/ 3716 h 4128"/>
                      <a:gd name="T48" fmla="*/ 678 w 4131"/>
                      <a:gd name="T49" fmla="*/ 3590 h 4128"/>
                      <a:gd name="T50" fmla="*/ 538 w 4131"/>
                      <a:gd name="T51" fmla="*/ 3450 h 4128"/>
                      <a:gd name="T52" fmla="*/ 412 w 4131"/>
                      <a:gd name="T53" fmla="*/ 3297 h 4128"/>
                      <a:gd name="T54" fmla="*/ 301 w 4131"/>
                      <a:gd name="T55" fmla="*/ 3132 h 4128"/>
                      <a:gd name="T56" fmla="*/ 204 w 4131"/>
                      <a:gd name="T57" fmla="*/ 2956 h 4128"/>
                      <a:gd name="T58" fmla="*/ 126 w 4131"/>
                      <a:gd name="T59" fmla="*/ 2772 h 4128"/>
                      <a:gd name="T60" fmla="*/ 65 w 4131"/>
                      <a:gd name="T61" fmla="*/ 2579 h 4128"/>
                      <a:gd name="T62" fmla="*/ 24 w 4131"/>
                      <a:gd name="T63" fmla="*/ 2377 h 4128"/>
                      <a:gd name="T64" fmla="*/ 2 w 4131"/>
                      <a:gd name="T65" fmla="*/ 2170 h 4128"/>
                      <a:gd name="T66" fmla="*/ 2 w 4131"/>
                      <a:gd name="T67" fmla="*/ 1958 h 4128"/>
                      <a:gd name="T68" fmla="*/ 24 w 4131"/>
                      <a:gd name="T69" fmla="*/ 1751 h 4128"/>
                      <a:gd name="T70" fmla="*/ 65 w 4131"/>
                      <a:gd name="T71" fmla="*/ 1549 h 4128"/>
                      <a:gd name="T72" fmla="*/ 126 w 4131"/>
                      <a:gd name="T73" fmla="*/ 1356 h 4128"/>
                      <a:gd name="T74" fmla="*/ 204 w 4131"/>
                      <a:gd name="T75" fmla="*/ 1172 h 4128"/>
                      <a:gd name="T76" fmla="*/ 301 w 4131"/>
                      <a:gd name="T77" fmla="*/ 996 h 4128"/>
                      <a:gd name="T78" fmla="*/ 412 w 4131"/>
                      <a:gd name="T79" fmla="*/ 831 h 4128"/>
                      <a:gd name="T80" fmla="*/ 538 w 4131"/>
                      <a:gd name="T81" fmla="*/ 678 h 4128"/>
                      <a:gd name="T82" fmla="*/ 678 w 4131"/>
                      <a:gd name="T83" fmla="*/ 538 h 4128"/>
                      <a:gd name="T84" fmla="*/ 832 w 4131"/>
                      <a:gd name="T85" fmla="*/ 412 h 4128"/>
                      <a:gd name="T86" fmla="*/ 997 w 4131"/>
                      <a:gd name="T87" fmla="*/ 300 h 4128"/>
                      <a:gd name="T88" fmla="*/ 1171 w 4131"/>
                      <a:gd name="T89" fmla="*/ 204 h 4128"/>
                      <a:gd name="T90" fmla="*/ 1357 w 4131"/>
                      <a:gd name="T91" fmla="*/ 126 h 4128"/>
                      <a:gd name="T92" fmla="*/ 1550 w 4131"/>
                      <a:gd name="T93" fmla="*/ 65 h 4128"/>
                      <a:gd name="T94" fmla="*/ 1752 w 4131"/>
                      <a:gd name="T95" fmla="*/ 24 h 4128"/>
                      <a:gd name="T96" fmla="*/ 1959 w 4131"/>
                      <a:gd name="T97" fmla="*/ 2 h 4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131" h="4128">
                        <a:moveTo>
                          <a:pt x="2065" y="0"/>
                        </a:moveTo>
                        <a:lnTo>
                          <a:pt x="4131" y="0"/>
                        </a:lnTo>
                        <a:lnTo>
                          <a:pt x="4131" y="2065"/>
                        </a:lnTo>
                        <a:lnTo>
                          <a:pt x="4127" y="2170"/>
                        </a:lnTo>
                        <a:lnTo>
                          <a:pt x="4120" y="2275"/>
                        </a:lnTo>
                        <a:lnTo>
                          <a:pt x="4107" y="2377"/>
                        </a:lnTo>
                        <a:lnTo>
                          <a:pt x="4088" y="2479"/>
                        </a:lnTo>
                        <a:lnTo>
                          <a:pt x="4065" y="2579"/>
                        </a:lnTo>
                        <a:lnTo>
                          <a:pt x="4037" y="2676"/>
                        </a:lnTo>
                        <a:lnTo>
                          <a:pt x="4005" y="2772"/>
                        </a:lnTo>
                        <a:lnTo>
                          <a:pt x="3968" y="2866"/>
                        </a:lnTo>
                        <a:lnTo>
                          <a:pt x="3926" y="2956"/>
                        </a:lnTo>
                        <a:lnTo>
                          <a:pt x="3880" y="3045"/>
                        </a:lnTo>
                        <a:lnTo>
                          <a:pt x="3830" y="3132"/>
                        </a:lnTo>
                        <a:lnTo>
                          <a:pt x="3777" y="3216"/>
                        </a:lnTo>
                        <a:lnTo>
                          <a:pt x="3718" y="3297"/>
                        </a:lnTo>
                        <a:lnTo>
                          <a:pt x="3657" y="3375"/>
                        </a:lnTo>
                        <a:lnTo>
                          <a:pt x="3593" y="3450"/>
                        </a:lnTo>
                        <a:lnTo>
                          <a:pt x="3524" y="3521"/>
                        </a:lnTo>
                        <a:lnTo>
                          <a:pt x="3452" y="3590"/>
                        </a:lnTo>
                        <a:lnTo>
                          <a:pt x="3376" y="3655"/>
                        </a:lnTo>
                        <a:lnTo>
                          <a:pt x="3299" y="3716"/>
                        </a:lnTo>
                        <a:lnTo>
                          <a:pt x="3218" y="3774"/>
                        </a:lnTo>
                        <a:lnTo>
                          <a:pt x="3134" y="3828"/>
                        </a:lnTo>
                        <a:lnTo>
                          <a:pt x="3047" y="3877"/>
                        </a:lnTo>
                        <a:lnTo>
                          <a:pt x="2958" y="3924"/>
                        </a:lnTo>
                        <a:lnTo>
                          <a:pt x="2867" y="3965"/>
                        </a:lnTo>
                        <a:lnTo>
                          <a:pt x="2773" y="4002"/>
                        </a:lnTo>
                        <a:lnTo>
                          <a:pt x="2678" y="4035"/>
                        </a:lnTo>
                        <a:lnTo>
                          <a:pt x="2579" y="4063"/>
                        </a:lnTo>
                        <a:lnTo>
                          <a:pt x="2481" y="4086"/>
                        </a:lnTo>
                        <a:lnTo>
                          <a:pt x="2378" y="4104"/>
                        </a:lnTo>
                        <a:lnTo>
                          <a:pt x="2275" y="4117"/>
                        </a:lnTo>
                        <a:lnTo>
                          <a:pt x="2170" y="4126"/>
                        </a:lnTo>
                        <a:lnTo>
                          <a:pt x="2065" y="4128"/>
                        </a:lnTo>
                        <a:lnTo>
                          <a:pt x="1959" y="4126"/>
                        </a:lnTo>
                        <a:lnTo>
                          <a:pt x="1854" y="4117"/>
                        </a:lnTo>
                        <a:lnTo>
                          <a:pt x="1752" y="4104"/>
                        </a:lnTo>
                        <a:lnTo>
                          <a:pt x="1650" y="4086"/>
                        </a:lnTo>
                        <a:lnTo>
                          <a:pt x="1550" y="4063"/>
                        </a:lnTo>
                        <a:lnTo>
                          <a:pt x="1453" y="4035"/>
                        </a:lnTo>
                        <a:lnTo>
                          <a:pt x="1357" y="4002"/>
                        </a:lnTo>
                        <a:lnTo>
                          <a:pt x="1263" y="3965"/>
                        </a:lnTo>
                        <a:lnTo>
                          <a:pt x="1171" y="3924"/>
                        </a:lnTo>
                        <a:lnTo>
                          <a:pt x="1083" y="3877"/>
                        </a:lnTo>
                        <a:lnTo>
                          <a:pt x="997" y="3828"/>
                        </a:lnTo>
                        <a:lnTo>
                          <a:pt x="912" y="3774"/>
                        </a:lnTo>
                        <a:lnTo>
                          <a:pt x="832" y="3716"/>
                        </a:lnTo>
                        <a:lnTo>
                          <a:pt x="753" y="3655"/>
                        </a:lnTo>
                        <a:lnTo>
                          <a:pt x="678" y="3590"/>
                        </a:lnTo>
                        <a:lnTo>
                          <a:pt x="607" y="3521"/>
                        </a:lnTo>
                        <a:lnTo>
                          <a:pt x="538" y="3450"/>
                        </a:lnTo>
                        <a:lnTo>
                          <a:pt x="473" y="3375"/>
                        </a:lnTo>
                        <a:lnTo>
                          <a:pt x="412" y="3297"/>
                        </a:lnTo>
                        <a:lnTo>
                          <a:pt x="354" y="3216"/>
                        </a:lnTo>
                        <a:lnTo>
                          <a:pt x="301" y="3132"/>
                        </a:lnTo>
                        <a:lnTo>
                          <a:pt x="251" y="3045"/>
                        </a:lnTo>
                        <a:lnTo>
                          <a:pt x="204" y="2956"/>
                        </a:lnTo>
                        <a:lnTo>
                          <a:pt x="163" y="2866"/>
                        </a:lnTo>
                        <a:lnTo>
                          <a:pt x="126" y="2772"/>
                        </a:lnTo>
                        <a:lnTo>
                          <a:pt x="93" y="2676"/>
                        </a:lnTo>
                        <a:lnTo>
                          <a:pt x="65" y="2579"/>
                        </a:lnTo>
                        <a:lnTo>
                          <a:pt x="42" y="2479"/>
                        </a:lnTo>
                        <a:lnTo>
                          <a:pt x="24" y="2377"/>
                        </a:lnTo>
                        <a:lnTo>
                          <a:pt x="11" y="2275"/>
                        </a:lnTo>
                        <a:lnTo>
                          <a:pt x="2" y="2170"/>
                        </a:lnTo>
                        <a:lnTo>
                          <a:pt x="0" y="2065"/>
                        </a:lnTo>
                        <a:lnTo>
                          <a:pt x="2" y="1958"/>
                        </a:lnTo>
                        <a:lnTo>
                          <a:pt x="11" y="1853"/>
                        </a:lnTo>
                        <a:lnTo>
                          <a:pt x="24" y="1751"/>
                        </a:lnTo>
                        <a:lnTo>
                          <a:pt x="42" y="1649"/>
                        </a:lnTo>
                        <a:lnTo>
                          <a:pt x="65" y="1549"/>
                        </a:lnTo>
                        <a:lnTo>
                          <a:pt x="93" y="1452"/>
                        </a:lnTo>
                        <a:lnTo>
                          <a:pt x="126" y="1356"/>
                        </a:lnTo>
                        <a:lnTo>
                          <a:pt x="163" y="1262"/>
                        </a:lnTo>
                        <a:lnTo>
                          <a:pt x="204" y="1172"/>
                        </a:lnTo>
                        <a:lnTo>
                          <a:pt x="251" y="1083"/>
                        </a:lnTo>
                        <a:lnTo>
                          <a:pt x="301" y="996"/>
                        </a:lnTo>
                        <a:lnTo>
                          <a:pt x="354" y="912"/>
                        </a:lnTo>
                        <a:lnTo>
                          <a:pt x="412" y="831"/>
                        </a:lnTo>
                        <a:lnTo>
                          <a:pt x="473" y="753"/>
                        </a:lnTo>
                        <a:lnTo>
                          <a:pt x="538" y="678"/>
                        </a:lnTo>
                        <a:lnTo>
                          <a:pt x="607" y="607"/>
                        </a:lnTo>
                        <a:lnTo>
                          <a:pt x="678" y="538"/>
                        </a:lnTo>
                        <a:lnTo>
                          <a:pt x="753" y="473"/>
                        </a:lnTo>
                        <a:lnTo>
                          <a:pt x="832" y="412"/>
                        </a:lnTo>
                        <a:lnTo>
                          <a:pt x="912" y="354"/>
                        </a:lnTo>
                        <a:lnTo>
                          <a:pt x="997" y="300"/>
                        </a:lnTo>
                        <a:lnTo>
                          <a:pt x="1083" y="251"/>
                        </a:lnTo>
                        <a:lnTo>
                          <a:pt x="1171" y="204"/>
                        </a:lnTo>
                        <a:lnTo>
                          <a:pt x="1263" y="163"/>
                        </a:lnTo>
                        <a:lnTo>
                          <a:pt x="1357" y="126"/>
                        </a:lnTo>
                        <a:lnTo>
                          <a:pt x="1453" y="94"/>
                        </a:lnTo>
                        <a:lnTo>
                          <a:pt x="1550" y="65"/>
                        </a:lnTo>
                        <a:lnTo>
                          <a:pt x="1650" y="42"/>
                        </a:lnTo>
                        <a:lnTo>
                          <a:pt x="1752" y="24"/>
                        </a:lnTo>
                        <a:lnTo>
                          <a:pt x="1854" y="11"/>
                        </a:lnTo>
                        <a:lnTo>
                          <a:pt x="1959" y="2"/>
                        </a:lnTo>
                        <a:lnTo>
                          <a:pt x="2065" y="0"/>
                        </a:lnTo>
                        <a:close/>
                      </a:path>
                    </a:pathLst>
                  </a:custGeom>
                  <a:solidFill>
                    <a:schemeClr val="accent1"/>
                  </a:solidFill>
                  <a:ln>
                    <a:noFill/>
                  </a:ln>
                </p:spPr>
                <p:txBody>
                  <a:bodyPr vert="horz" wrap="square" lIns="91440" tIns="45720" rIns="91440" bIns="45720" numCol="1" anchor="t" anchorCtr="false" compatLnSpc="true"/>
                  <a:lstStyle/>
                  <a:p>
                    <a:pPr>
                      <a:defRPr sz="1800">
                        <a:solidFill>
                          <a:schemeClr val="tx1">
                            <a:alpha val="100000"/>
                          </a:schemeClr>
                        </a:solidFill>
                        <a:latin typeface="等线"/>
                        <a:ea typeface="等线"/>
                        <a:cs typeface="+mn-cs"/>
                      </a:defRPr>
                    </a:pPr>
                    <a:endParaRPr lang="en-US" sz="2400">
                      <a:solidFill>
                        <a:schemeClr val="tx1">
                          <a:lumMod val="65000"/>
                          <a:lumOff val="35000"/>
                          <a:alpha val="100000"/>
                        </a:schemeClr>
                      </a:solidFill>
                      <a:latin typeface="默认字体"/>
                      <a:ea typeface="默认字体"/>
                      <a:cs typeface="思源黑体 CN Regular"/>
                      <a:sym typeface="思源宋体 CN"/>
                    </a:endParaRPr>
                  </a:p>
                </p:txBody>
              </p:sp>
              <p:sp>
                <p:nvSpPr>
                  <p:cNvPr id="355" name="Freeform 12"/>
                  <p:cNvSpPr/>
                  <p:nvPr/>
                </p:nvSpPr>
                <p:spPr bwMode="auto">
                  <a:xfrm>
                    <a:off x="1292225" y="1722395"/>
                    <a:ext cx="1689100" cy="1687513"/>
                  </a:xfrm>
                  <a:custGeom>
                    <a:avLst/>
                    <a:gdLst>
                      <a:gd name="T0" fmla="*/ 1354 w 3193"/>
                      <a:gd name="T1" fmla="*/ 3173 h 3190"/>
                      <a:gd name="T2" fmla="*/ 1048 w 3193"/>
                      <a:gd name="T3" fmla="*/ 3094 h 3190"/>
                      <a:gd name="T4" fmla="*/ 769 w 3193"/>
                      <a:gd name="T5" fmla="*/ 2960 h 3190"/>
                      <a:gd name="T6" fmla="*/ 524 w 3193"/>
                      <a:gd name="T7" fmla="*/ 2776 h 3190"/>
                      <a:gd name="T8" fmla="*/ 318 w 3193"/>
                      <a:gd name="T9" fmla="*/ 2549 h 3190"/>
                      <a:gd name="T10" fmla="*/ 158 w 3193"/>
                      <a:gd name="T11" fmla="*/ 2287 h 3190"/>
                      <a:gd name="T12" fmla="*/ 52 w 3193"/>
                      <a:gd name="T13" fmla="*/ 1994 h 3190"/>
                      <a:gd name="T14" fmla="*/ 3 w 3193"/>
                      <a:gd name="T15" fmla="*/ 1678 h 3190"/>
                      <a:gd name="T16" fmla="*/ 20 w 3193"/>
                      <a:gd name="T17" fmla="*/ 1353 h 3190"/>
                      <a:gd name="T18" fmla="*/ 98 w 3193"/>
                      <a:gd name="T19" fmla="*/ 1047 h 3190"/>
                      <a:gd name="T20" fmla="*/ 232 w 3193"/>
                      <a:gd name="T21" fmla="*/ 768 h 3190"/>
                      <a:gd name="T22" fmla="*/ 415 w 3193"/>
                      <a:gd name="T23" fmla="*/ 523 h 3190"/>
                      <a:gd name="T24" fmla="*/ 642 w 3193"/>
                      <a:gd name="T25" fmla="*/ 317 h 3190"/>
                      <a:gd name="T26" fmla="*/ 905 w 3193"/>
                      <a:gd name="T27" fmla="*/ 157 h 3190"/>
                      <a:gd name="T28" fmla="*/ 1198 w 3193"/>
                      <a:gd name="T29" fmla="*/ 50 h 3190"/>
                      <a:gd name="T30" fmla="*/ 1515 w 3193"/>
                      <a:gd name="T31" fmla="*/ 3 h 3190"/>
                      <a:gd name="T32" fmla="*/ 1840 w 3193"/>
                      <a:gd name="T33" fmla="*/ 18 h 3190"/>
                      <a:gd name="T34" fmla="*/ 2146 w 3193"/>
                      <a:gd name="T35" fmla="*/ 96 h 3190"/>
                      <a:gd name="T36" fmla="*/ 2424 w 3193"/>
                      <a:gd name="T37" fmla="*/ 231 h 3190"/>
                      <a:gd name="T38" fmla="*/ 2670 w 3193"/>
                      <a:gd name="T39" fmla="*/ 415 h 3190"/>
                      <a:gd name="T40" fmla="*/ 2875 w 3193"/>
                      <a:gd name="T41" fmla="*/ 641 h 3190"/>
                      <a:gd name="T42" fmla="*/ 3036 w 3193"/>
                      <a:gd name="T43" fmla="*/ 904 h 3190"/>
                      <a:gd name="T44" fmla="*/ 3143 w 3193"/>
                      <a:gd name="T45" fmla="*/ 1197 h 3190"/>
                      <a:gd name="T46" fmla="*/ 3191 w 3193"/>
                      <a:gd name="T47" fmla="*/ 1513 h 3190"/>
                      <a:gd name="T48" fmla="*/ 3076 w 3193"/>
                      <a:gd name="T49" fmla="*/ 1444 h 3190"/>
                      <a:gd name="T50" fmla="*/ 3018 w 3193"/>
                      <a:gd name="T51" fmla="*/ 1153 h 3190"/>
                      <a:gd name="T52" fmla="*/ 2905 w 3193"/>
                      <a:gd name="T53" fmla="*/ 887 h 3190"/>
                      <a:gd name="T54" fmla="*/ 2745 w 3193"/>
                      <a:gd name="T55" fmla="*/ 650 h 3190"/>
                      <a:gd name="T56" fmla="*/ 2543 w 3193"/>
                      <a:gd name="T57" fmla="*/ 448 h 3190"/>
                      <a:gd name="T58" fmla="*/ 2306 w 3193"/>
                      <a:gd name="T59" fmla="*/ 289 h 3190"/>
                      <a:gd name="T60" fmla="*/ 2039 w 3193"/>
                      <a:gd name="T61" fmla="*/ 176 h 3190"/>
                      <a:gd name="T62" fmla="*/ 1749 w 3193"/>
                      <a:gd name="T63" fmla="*/ 117 h 3190"/>
                      <a:gd name="T64" fmla="*/ 1445 w 3193"/>
                      <a:gd name="T65" fmla="*/ 117 h 3190"/>
                      <a:gd name="T66" fmla="*/ 1155 w 3193"/>
                      <a:gd name="T67" fmla="*/ 176 h 3190"/>
                      <a:gd name="T68" fmla="*/ 888 w 3193"/>
                      <a:gd name="T69" fmla="*/ 289 h 3190"/>
                      <a:gd name="T70" fmla="*/ 650 w 3193"/>
                      <a:gd name="T71" fmla="*/ 448 h 3190"/>
                      <a:gd name="T72" fmla="*/ 450 w 3193"/>
                      <a:gd name="T73" fmla="*/ 650 h 3190"/>
                      <a:gd name="T74" fmla="*/ 289 w 3193"/>
                      <a:gd name="T75" fmla="*/ 887 h 3190"/>
                      <a:gd name="T76" fmla="*/ 176 w 3193"/>
                      <a:gd name="T77" fmla="*/ 1153 h 3190"/>
                      <a:gd name="T78" fmla="*/ 117 w 3193"/>
                      <a:gd name="T79" fmla="*/ 1444 h 3190"/>
                      <a:gd name="T80" fmla="*/ 117 w 3193"/>
                      <a:gd name="T81" fmla="*/ 1748 h 3190"/>
                      <a:gd name="T82" fmla="*/ 176 w 3193"/>
                      <a:gd name="T83" fmla="*/ 2038 h 3190"/>
                      <a:gd name="T84" fmla="*/ 289 w 3193"/>
                      <a:gd name="T85" fmla="*/ 2303 h 3190"/>
                      <a:gd name="T86" fmla="*/ 450 w 3193"/>
                      <a:gd name="T87" fmla="*/ 2541 h 3190"/>
                      <a:gd name="T88" fmla="*/ 650 w 3193"/>
                      <a:gd name="T89" fmla="*/ 2743 h 3190"/>
                      <a:gd name="T90" fmla="*/ 888 w 3193"/>
                      <a:gd name="T91" fmla="*/ 2902 h 3190"/>
                      <a:gd name="T92" fmla="*/ 1155 w 3193"/>
                      <a:gd name="T93" fmla="*/ 3015 h 3190"/>
                      <a:gd name="T94" fmla="*/ 1445 w 3193"/>
                      <a:gd name="T95" fmla="*/ 3074 h 3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193" h="3190">
                        <a:moveTo>
                          <a:pt x="1597" y="3190"/>
                        </a:moveTo>
                        <a:lnTo>
                          <a:pt x="1515" y="3188"/>
                        </a:lnTo>
                        <a:lnTo>
                          <a:pt x="1433" y="3182"/>
                        </a:lnTo>
                        <a:lnTo>
                          <a:pt x="1354" y="3173"/>
                        </a:lnTo>
                        <a:lnTo>
                          <a:pt x="1275" y="3158"/>
                        </a:lnTo>
                        <a:lnTo>
                          <a:pt x="1198" y="3140"/>
                        </a:lnTo>
                        <a:lnTo>
                          <a:pt x="1122" y="3119"/>
                        </a:lnTo>
                        <a:lnTo>
                          <a:pt x="1048" y="3094"/>
                        </a:lnTo>
                        <a:lnTo>
                          <a:pt x="976" y="3065"/>
                        </a:lnTo>
                        <a:lnTo>
                          <a:pt x="905" y="3034"/>
                        </a:lnTo>
                        <a:lnTo>
                          <a:pt x="836" y="2998"/>
                        </a:lnTo>
                        <a:lnTo>
                          <a:pt x="769" y="2960"/>
                        </a:lnTo>
                        <a:lnTo>
                          <a:pt x="705" y="2918"/>
                        </a:lnTo>
                        <a:lnTo>
                          <a:pt x="642" y="2873"/>
                        </a:lnTo>
                        <a:lnTo>
                          <a:pt x="581" y="2826"/>
                        </a:lnTo>
                        <a:lnTo>
                          <a:pt x="524" y="2776"/>
                        </a:lnTo>
                        <a:lnTo>
                          <a:pt x="469" y="2723"/>
                        </a:lnTo>
                        <a:lnTo>
                          <a:pt x="415" y="2668"/>
                        </a:lnTo>
                        <a:lnTo>
                          <a:pt x="365" y="2610"/>
                        </a:lnTo>
                        <a:lnTo>
                          <a:pt x="318" y="2549"/>
                        </a:lnTo>
                        <a:lnTo>
                          <a:pt x="274" y="2488"/>
                        </a:lnTo>
                        <a:lnTo>
                          <a:pt x="232" y="2422"/>
                        </a:lnTo>
                        <a:lnTo>
                          <a:pt x="194" y="2356"/>
                        </a:lnTo>
                        <a:lnTo>
                          <a:pt x="158" y="2287"/>
                        </a:lnTo>
                        <a:lnTo>
                          <a:pt x="126" y="2216"/>
                        </a:lnTo>
                        <a:lnTo>
                          <a:pt x="98" y="2143"/>
                        </a:lnTo>
                        <a:lnTo>
                          <a:pt x="73" y="2070"/>
                        </a:lnTo>
                        <a:lnTo>
                          <a:pt x="52" y="1994"/>
                        </a:lnTo>
                        <a:lnTo>
                          <a:pt x="34" y="1916"/>
                        </a:lnTo>
                        <a:lnTo>
                          <a:pt x="20" y="1838"/>
                        </a:lnTo>
                        <a:lnTo>
                          <a:pt x="9" y="1759"/>
                        </a:lnTo>
                        <a:lnTo>
                          <a:pt x="3" y="1678"/>
                        </a:lnTo>
                        <a:lnTo>
                          <a:pt x="0" y="1596"/>
                        </a:lnTo>
                        <a:lnTo>
                          <a:pt x="3" y="1513"/>
                        </a:lnTo>
                        <a:lnTo>
                          <a:pt x="9" y="1432"/>
                        </a:lnTo>
                        <a:lnTo>
                          <a:pt x="20" y="1353"/>
                        </a:lnTo>
                        <a:lnTo>
                          <a:pt x="34" y="1274"/>
                        </a:lnTo>
                        <a:lnTo>
                          <a:pt x="52" y="1197"/>
                        </a:lnTo>
                        <a:lnTo>
                          <a:pt x="73" y="1121"/>
                        </a:lnTo>
                        <a:lnTo>
                          <a:pt x="98" y="1047"/>
                        </a:lnTo>
                        <a:lnTo>
                          <a:pt x="126" y="975"/>
                        </a:lnTo>
                        <a:lnTo>
                          <a:pt x="158" y="904"/>
                        </a:lnTo>
                        <a:lnTo>
                          <a:pt x="194" y="835"/>
                        </a:lnTo>
                        <a:lnTo>
                          <a:pt x="232" y="768"/>
                        </a:lnTo>
                        <a:lnTo>
                          <a:pt x="274" y="703"/>
                        </a:lnTo>
                        <a:lnTo>
                          <a:pt x="318" y="641"/>
                        </a:lnTo>
                        <a:lnTo>
                          <a:pt x="365" y="581"/>
                        </a:lnTo>
                        <a:lnTo>
                          <a:pt x="415" y="523"/>
                        </a:lnTo>
                        <a:lnTo>
                          <a:pt x="469" y="468"/>
                        </a:lnTo>
                        <a:lnTo>
                          <a:pt x="524" y="415"/>
                        </a:lnTo>
                        <a:lnTo>
                          <a:pt x="581" y="365"/>
                        </a:lnTo>
                        <a:lnTo>
                          <a:pt x="642" y="317"/>
                        </a:lnTo>
                        <a:lnTo>
                          <a:pt x="705" y="272"/>
                        </a:lnTo>
                        <a:lnTo>
                          <a:pt x="769" y="231"/>
                        </a:lnTo>
                        <a:lnTo>
                          <a:pt x="836" y="193"/>
                        </a:lnTo>
                        <a:lnTo>
                          <a:pt x="905" y="157"/>
                        </a:lnTo>
                        <a:lnTo>
                          <a:pt x="976" y="126"/>
                        </a:lnTo>
                        <a:lnTo>
                          <a:pt x="1048" y="96"/>
                        </a:lnTo>
                        <a:lnTo>
                          <a:pt x="1122" y="72"/>
                        </a:lnTo>
                        <a:lnTo>
                          <a:pt x="1198" y="50"/>
                        </a:lnTo>
                        <a:lnTo>
                          <a:pt x="1275" y="32"/>
                        </a:lnTo>
                        <a:lnTo>
                          <a:pt x="1354" y="18"/>
                        </a:lnTo>
                        <a:lnTo>
                          <a:pt x="1433" y="9"/>
                        </a:lnTo>
                        <a:lnTo>
                          <a:pt x="1515" y="3"/>
                        </a:lnTo>
                        <a:lnTo>
                          <a:pt x="1597" y="0"/>
                        </a:lnTo>
                        <a:lnTo>
                          <a:pt x="1679" y="3"/>
                        </a:lnTo>
                        <a:lnTo>
                          <a:pt x="1760" y="9"/>
                        </a:lnTo>
                        <a:lnTo>
                          <a:pt x="1840" y="18"/>
                        </a:lnTo>
                        <a:lnTo>
                          <a:pt x="1919" y="32"/>
                        </a:lnTo>
                        <a:lnTo>
                          <a:pt x="1996" y="50"/>
                        </a:lnTo>
                        <a:lnTo>
                          <a:pt x="2071" y="72"/>
                        </a:lnTo>
                        <a:lnTo>
                          <a:pt x="2146" y="96"/>
                        </a:lnTo>
                        <a:lnTo>
                          <a:pt x="2218" y="126"/>
                        </a:lnTo>
                        <a:lnTo>
                          <a:pt x="2289" y="157"/>
                        </a:lnTo>
                        <a:lnTo>
                          <a:pt x="2357" y="193"/>
                        </a:lnTo>
                        <a:lnTo>
                          <a:pt x="2424" y="231"/>
                        </a:lnTo>
                        <a:lnTo>
                          <a:pt x="2489" y="272"/>
                        </a:lnTo>
                        <a:lnTo>
                          <a:pt x="2552" y="317"/>
                        </a:lnTo>
                        <a:lnTo>
                          <a:pt x="2612" y="365"/>
                        </a:lnTo>
                        <a:lnTo>
                          <a:pt x="2670" y="415"/>
                        </a:lnTo>
                        <a:lnTo>
                          <a:pt x="2726" y="468"/>
                        </a:lnTo>
                        <a:lnTo>
                          <a:pt x="2778" y="523"/>
                        </a:lnTo>
                        <a:lnTo>
                          <a:pt x="2828" y="581"/>
                        </a:lnTo>
                        <a:lnTo>
                          <a:pt x="2875" y="641"/>
                        </a:lnTo>
                        <a:lnTo>
                          <a:pt x="2921" y="703"/>
                        </a:lnTo>
                        <a:lnTo>
                          <a:pt x="2962" y="768"/>
                        </a:lnTo>
                        <a:lnTo>
                          <a:pt x="3000" y="835"/>
                        </a:lnTo>
                        <a:lnTo>
                          <a:pt x="3036" y="904"/>
                        </a:lnTo>
                        <a:lnTo>
                          <a:pt x="3068" y="975"/>
                        </a:lnTo>
                        <a:lnTo>
                          <a:pt x="3096" y="1047"/>
                        </a:lnTo>
                        <a:lnTo>
                          <a:pt x="3121" y="1121"/>
                        </a:lnTo>
                        <a:lnTo>
                          <a:pt x="3143" y="1197"/>
                        </a:lnTo>
                        <a:lnTo>
                          <a:pt x="3161" y="1274"/>
                        </a:lnTo>
                        <a:lnTo>
                          <a:pt x="3175" y="1353"/>
                        </a:lnTo>
                        <a:lnTo>
                          <a:pt x="3184" y="1432"/>
                        </a:lnTo>
                        <a:lnTo>
                          <a:pt x="3191" y="1513"/>
                        </a:lnTo>
                        <a:lnTo>
                          <a:pt x="3193" y="1596"/>
                        </a:lnTo>
                        <a:lnTo>
                          <a:pt x="3085" y="1596"/>
                        </a:lnTo>
                        <a:lnTo>
                          <a:pt x="3082" y="1519"/>
                        </a:lnTo>
                        <a:lnTo>
                          <a:pt x="3076" y="1444"/>
                        </a:lnTo>
                        <a:lnTo>
                          <a:pt x="3067" y="1369"/>
                        </a:lnTo>
                        <a:lnTo>
                          <a:pt x="3054" y="1296"/>
                        </a:lnTo>
                        <a:lnTo>
                          <a:pt x="3037" y="1224"/>
                        </a:lnTo>
                        <a:lnTo>
                          <a:pt x="3018" y="1153"/>
                        </a:lnTo>
                        <a:lnTo>
                          <a:pt x="2994" y="1084"/>
                        </a:lnTo>
                        <a:lnTo>
                          <a:pt x="2967" y="1017"/>
                        </a:lnTo>
                        <a:lnTo>
                          <a:pt x="2937" y="951"/>
                        </a:lnTo>
                        <a:lnTo>
                          <a:pt x="2905" y="887"/>
                        </a:lnTo>
                        <a:lnTo>
                          <a:pt x="2870" y="824"/>
                        </a:lnTo>
                        <a:lnTo>
                          <a:pt x="2830" y="764"/>
                        </a:lnTo>
                        <a:lnTo>
                          <a:pt x="2789" y="705"/>
                        </a:lnTo>
                        <a:lnTo>
                          <a:pt x="2745" y="650"/>
                        </a:lnTo>
                        <a:lnTo>
                          <a:pt x="2698" y="596"/>
                        </a:lnTo>
                        <a:lnTo>
                          <a:pt x="2649" y="544"/>
                        </a:lnTo>
                        <a:lnTo>
                          <a:pt x="2597" y="495"/>
                        </a:lnTo>
                        <a:lnTo>
                          <a:pt x="2543" y="448"/>
                        </a:lnTo>
                        <a:lnTo>
                          <a:pt x="2487" y="404"/>
                        </a:lnTo>
                        <a:lnTo>
                          <a:pt x="2429" y="362"/>
                        </a:lnTo>
                        <a:lnTo>
                          <a:pt x="2368" y="324"/>
                        </a:lnTo>
                        <a:lnTo>
                          <a:pt x="2306" y="289"/>
                        </a:lnTo>
                        <a:lnTo>
                          <a:pt x="2242" y="256"/>
                        </a:lnTo>
                        <a:lnTo>
                          <a:pt x="2176" y="226"/>
                        </a:lnTo>
                        <a:lnTo>
                          <a:pt x="2108" y="199"/>
                        </a:lnTo>
                        <a:lnTo>
                          <a:pt x="2039" y="176"/>
                        </a:lnTo>
                        <a:lnTo>
                          <a:pt x="1969" y="156"/>
                        </a:lnTo>
                        <a:lnTo>
                          <a:pt x="1897" y="139"/>
                        </a:lnTo>
                        <a:lnTo>
                          <a:pt x="1823" y="126"/>
                        </a:lnTo>
                        <a:lnTo>
                          <a:pt x="1749" y="117"/>
                        </a:lnTo>
                        <a:lnTo>
                          <a:pt x="1673" y="111"/>
                        </a:lnTo>
                        <a:lnTo>
                          <a:pt x="1597" y="108"/>
                        </a:lnTo>
                        <a:lnTo>
                          <a:pt x="1520" y="111"/>
                        </a:lnTo>
                        <a:lnTo>
                          <a:pt x="1445" y="117"/>
                        </a:lnTo>
                        <a:lnTo>
                          <a:pt x="1370" y="126"/>
                        </a:lnTo>
                        <a:lnTo>
                          <a:pt x="1298" y="139"/>
                        </a:lnTo>
                        <a:lnTo>
                          <a:pt x="1225" y="156"/>
                        </a:lnTo>
                        <a:lnTo>
                          <a:pt x="1155" y="176"/>
                        </a:lnTo>
                        <a:lnTo>
                          <a:pt x="1085" y="199"/>
                        </a:lnTo>
                        <a:lnTo>
                          <a:pt x="1019" y="226"/>
                        </a:lnTo>
                        <a:lnTo>
                          <a:pt x="952" y="256"/>
                        </a:lnTo>
                        <a:lnTo>
                          <a:pt x="888" y="289"/>
                        </a:lnTo>
                        <a:lnTo>
                          <a:pt x="826" y="324"/>
                        </a:lnTo>
                        <a:lnTo>
                          <a:pt x="766" y="362"/>
                        </a:lnTo>
                        <a:lnTo>
                          <a:pt x="707" y="404"/>
                        </a:lnTo>
                        <a:lnTo>
                          <a:pt x="650" y="448"/>
                        </a:lnTo>
                        <a:lnTo>
                          <a:pt x="597" y="495"/>
                        </a:lnTo>
                        <a:lnTo>
                          <a:pt x="546" y="544"/>
                        </a:lnTo>
                        <a:lnTo>
                          <a:pt x="496" y="596"/>
                        </a:lnTo>
                        <a:lnTo>
                          <a:pt x="450" y="650"/>
                        </a:lnTo>
                        <a:lnTo>
                          <a:pt x="406" y="705"/>
                        </a:lnTo>
                        <a:lnTo>
                          <a:pt x="364" y="764"/>
                        </a:lnTo>
                        <a:lnTo>
                          <a:pt x="325" y="824"/>
                        </a:lnTo>
                        <a:lnTo>
                          <a:pt x="289" y="887"/>
                        </a:lnTo>
                        <a:lnTo>
                          <a:pt x="256" y="951"/>
                        </a:lnTo>
                        <a:lnTo>
                          <a:pt x="226" y="1017"/>
                        </a:lnTo>
                        <a:lnTo>
                          <a:pt x="200" y="1084"/>
                        </a:lnTo>
                        <a:lnTo>
                          <a:pt x="176" y="1153"/>
                        </a:lnTo>
                        <a:lnTo>
                          <a:pt x="156" y="1224"/>
                        </a:lnTo>
                        <a:lnTo>
                          <a:pt x="139" y="1296"/>
                        </a:lnTo>
                        <a:lnTo>
                          <a:pt x="126" y="1369"/>
                        </a:lnTo>
                        <a:lnTo>
                          <a:pt x="117" y="1444"/>
                        </a:lnTo>
                        <a:lnTo>
                          <a:pt x="111" y="1519"/>
                        </a:lnTo>
                        <a:lnTo>
                          <a:pt x="110" y="1596"/>
                        </a:lnTo>
                        <a:lnTo>
                          <a:pt x="111" y="1672"/>
                        </a:lnTo>
                        <a:lnTo>
                          <a:pt x="117" y="1748"/>
                        </a:lnTo>
                        <a:lnTo>
                          <a:pt x="126" y="1821"/>
                        </a:lnTo>
                        <a:lnTo>
                          <a:pt x="139" y="1895"/>
                        </a:lnTo>
                        <a:lnTo>
                          <a:pt x="156" y="1966"/>
                        </a:lnTo>
                        <a:lnTo>
                          <a:pt x="176" y="2038"/>
                        </a:lnTo>
                        <a:lnTo>
                          <a:pt x="200" y="2106"/>
                        </a:lnTo>
                        <a:lnTo>
                          <a:pt x="226" y="2174"/>
                        </a:lnTo>
                        <a:lnTo>
                          <a:pt x="256" y="2239"/>
                        </a:lnTo>
                        <a:lnTo>
                          <a:pt x="289" y="2303"/>
                        </a:lnTo>
                        <a:lnTo>
                          <a:pt x="325" y="2366"/>
                        </a:lnTo>
                        <a:lnTo>
                          <a:pt x="364" y="2427"/>
                        </a:lnTo>
                        <a:lnTo>
                          <a:pt x="406" y="2485"/>
                        </a:lnTo>
                        <a:lnTo>
                          <a:pt x="450" y="2541"/>
                        </a:lnTo>
                        <a:lnTo>
                          <a:pt x="496" y="2594"/>
                        </a:lnTo>
                        <a:lnTo>
                          <a:pt x="546" y="2647"/>
                        </a:lnTo>
                        <a:lnTo>
                          <a:pt x="597" y="2695"/>
                        </a:lnTo>
                        <a:lnTo>
                          <a:pt x="650" y="2743"/>
                        </a:lnTo>
                        <a:lnTo>
                          <a:pt x="707" y="2787"/>
                        </a:lnTo>
                        <a:lnTo>
                          <a:pt x="766" y="2828"/>
                        </a:lnTo>
                        <a:lnTo>
                          <a:pt x="826" y="2866"/>
                        </a:lnTo>
                        <a:lnTo>
                          <a:pt x="888" y="2902"/>
                        </a:lnTo>
                        <a:lnTo>
                          <a:pt x="952" y="2935"/>
                        </a:lnTo>
                        <a:lnTo>
                          <a:pt x="1019" y="2965"/>
                        </a:lnTo>
                        <a:lnTo>
                          <a:pt x="1085" y="2992"/>
                        </a:lnTo>
                        <a:lnTo>
                          <a:pt x="1155" y="3015"/>
                        </a:lnTo>
                        <a:lnTo>
                          <a:pt x="1225" y="3035"/>
                        </a:lnTo>
                        <a:lnTo>
                          <a:pt x="1298" y="3051"/>
                        </a:lnTo>
                        <a:lnTo>
                          <a:pt x="1370" y="3065"/>
                        </a:lnTo>
                        <a:lnTo>
                          <a:pt x="1445" y="3074"/>
                        </a:lnTo>
                        <a:lnTo>
                          <a:pt x="1520" y="3080"/>
                        </a:lnTo>
                        <a:lnTo>
                          <a:pt x="1597" y="3082"/>
                        </a:lnTo>
                        <a:lnTo>
                          <a:pt x="1597" y="3190"/>
                        </a:lnTo>
                        <a:close/>
                      </a:path>
                    </a:pathLst>
                  </a:custGeom>
                  <a:solidFill>
                    <a:schemeClr val="bg1"/>
                  </a:solidFill>
                  <a:ln>
                    <a:noFill/>
                  </a:ln>
                </p:spPr>
                <p:txBody>
                  <a:bodyPr vert="horz" wrap="square" lIns="91440" tIns="45720" rIns="91440" bIns="45720" numCol="1" anchor="t" anchorCtr="false" compatLnSpc="true"/>
                  <a:lstStyle/>
                  <a:p>
                    <a:pPr>
                      <a:defRPr sz="1800">
                        <a:solidFill>
                          <a:schemeClr val="tx1">
                            <a:alpha val="100000"/>
                          </a:schemeClr>
                        </a:solidFill>
                        <a:latin typeface="等线"/>
                        <a:ea typeface="等线"/>
                        <a:cs typeface="+mn-cs"/>
                      </a:defRPr>
                    </a:pPr>
                    <a:endParaRPr lang="en-US" sz="2400">
                      <a:solidFill>
                        <a:schemeClr val="tx1">
                          <a:lumMod val="65000"/>
                          <a:lumOff val="35000"/>
                          <a:alpha val="100000"/>
                        </a:schemeClr>
                      </a:solidFill>
                      <a:latin typeface="默认字体"/>
                      <a:ea typeface="默认字体"/>
                      <a:cs typeface="思源黑体 CN Regular"/>
                      <a:sym typeface="思源宋体 CN"/>
                    </a:endParaRPr>
                  </a:p>
                </p:txBody>
              </p:sp>
            </p:grpSp>
            <p:pic>
              <p:nvPicPr>
                <p:cNvPr id="356" name="图片 9"/>
                <p:cNvPicPr>
                  <a:picLocks noChangeAspect="true"/>
                </p:cNvPicPr>
                <p:nvPr/>
              </p:nvPicPr>
              <p:blipFill>
                <a:blip r:embed=""/>
                <a:stretch>
                  <a:fillRect/>
                </a:stretch>
              </p:blipFill>
              <p:spPr>
                <a:xfrm>
                  <a:off x="1632807" y="2268043"/>
                  <a:ext cx="502797" cy="667173"/>
                </a:xfrm>
                <a:prstGeom prst="rect">
                  <a:avLst/>
                </a:prstGeom>
                <a:noFill/>
                <a:ln>
                  <a:noFill/>
                </a:ln>
              </p:spPr>
            </p:pic>
          </p:grpSp>
          <p:grpSp>
            <p:nvGrpSpPr>
              <p:cNvPr id="357" name=""/>
              <p:cNvGrpSpPr/>
              <p:nvPr/>
            </p:nvGrpSpPr>
            <p:grpSpPr>
              <a:xfrm>
                <a:off x="568760" y="3692949"/>
                <a:ext cx="2668517" cy="2765425"/>
                <a:chOff x="568760" y="3692949"/>
                <a:chExt cx="2668517" cy="2765425"/>
              </a:xfrm>
            </p:grpSpPr>
            <p:sp>
              <p:nvSpPr>
                <p:cNvPr id="358" name="文本框 61" descr="{&quot;isTemplate&quot;:true,&quot;type&quot;:&quot;title&quot;,&quot;canOmit&quot;:false,&quot;range&quot;:0}"/>
                <p:cNvSpPr txBox="true"/>
                <p:nvPr/>
              </p:nvSpPr>
              <p:spPr>
                <a:xfrm>
                  <a:off x="568760" y="3692949"/>
                  <a:ext cx="2667000" cy="546100"/>
                </a:xfrm>
                <a:prstGeom prst="rect">
                  <a:avLst/>
                </a:prstGeom>
                <a:noFill/>
              </p:spPr>
              <p:txBody>
                <a:bodyPr wrap="square">
                  <a:noAutofit/>
                </a:bodyPr>
                <a:lstStyle/>
                <a:p>
                  <a:pPr marL="0" indent="0" algn="ctr">
                    <a:lnSpc>
                      <a:spcPct val="100000"/>
                    </a:lnSpc>
                    <a:buNone/>
                    <a:defRPr sz="1800">
                      <a:solidFill>
                        <a:schemeClr val="tx1">
                          <a:alpha val="100000"/>
                        </a:schemeClr>
                      </a:solidFill>
                      <a:latin typeface="等线"/>
                      <a:ea typeface="等线"/>
                      <a:cs typeface="+mn-cs"/>
                    </a:defRPr>
                  </a:pPr>
                  <a:r>
                    <a:rPr lang="zh-CN" sz="1800" b="true">
                      <a:solidFill>
                        <a:schemeClr val="tx1"/>
                      </a:solidFill>
                      <a:latin typeface="默认字体"/>
                      <a:ea typeface="默认字体"/>
                      <a:cs typeface="等线"/>
                      <a:sym typeface="思源宋体 CN"/>
                    </a:rPr>
                    <a:t>整合服务资源</a:t>
                  </a:r>
                  <a:endParaRPr lang="en-US" sz="2000" b="true">
                    <a:solidFill>
                      <a:schemeClr val="tx1">
                        <a:lumMod val="65000"/>
                        <a:lumOff val="35000"/>
                        <a:alpha val="100000"/>
                      </a:schemeClr>
                    </a:solidFill>
                    <a:latin typeface="默认字体"/>
                    <a:ea typeface="默认字体"/>
                    <a:cs typeface="等线"/>
                    <a:sym typeface="思源宋体 CN"/>
                  </a:endParaRPr>
                </a:p>
              </p:txBody>
            </p:sp>
            <p:sp>
              <p:nvSpPr>
                <p:cNvPr id="359" name="文本框 61" descr="{&quot;isTemplate&quot;:true,&quot;type&quot;:&quot;content&quot;,&quot;canOmit&quot;:false,&quot;range&quot;:0}"/>
                <p:cNvSpPr txBox="true"/>
                <p:nvPr/>
              </p:nvSpPr>
              <p:spPr>
                <a:xfrm rot="0" flipH="false" flipV="false">
                  <a:off x="570277" y="4150149"/>
                  <a:ext cx="2667000" cy="2308225"/>
                </a:xfrm>
                <a:prstGeom prst="rect">
                  <a:avLst/>
                </a:prstGeom>
                <a:noFill/>
              </p:spPr>
              <p:txBody>
                <a:bodyPr wrap="square">
                  <a:noAutofit/>
                </a:bodyPr>
                <a:lstStyle/>
                <a:p>
                  <a:pPr marL="0" indent="0" algn="ctr">
                    <a:lnSpc>
                      <a:spcPct val="130000"/>
                    </a:lnSpc>
                    <a:buNone/>
                    <a:defRPr sz="1800">
                      <a:solidFill>
                        <a:schemeClr val="tx1">
                          <a:alpha val="100000"/>
                        </a:schemeClr>
                      </a:solidFill>
                      <a:latin typeface="等线"/>
                      <a:ea typeface="等线"/>
                      <a:cs typeface="+mn-cs"/>
                    </a:defRPr>
                  </a:pPr>
                  <a:r>
                    <a:rPr lang="zh-CN" sz="1400">
                      <a:solidFill>
                        <a:schemeClr val="tx1"/>
                      </a:solidFill>
                      <a:latin typeface="默认字体"/>
                      <a:ea typeface="默认字体"/>
                      <a:cs typeface="等线"/>
                      <a:sym typeface="思源宋体 CN"/>
                    </a:rPr>
                    <a:t>微语政务智能客服整合了各类政务服务资源，包括业务咨询、材料准备、进度查询等功能，民众在一个平台上即可完成多项事务办理，无需在不同渠道之间频繁切换，提高了办事效率。</a:t>
                  </a:r>
                  <a:endParaRPr/>
                </a:p>
              </p:txBody>
            </p:sp>
          </p:grpSp>
        </p:grpSp>
        <p:grpSp>
          <p:nvGrpSpPr>
            <p:cNvPr id="360" name=""/>
            <p:cNvGrpSpPr/>
            <p:nvPr/>
          </p:nvGrpSpPr>
          <p:grpSpPr>
            <a:xfrm rot="0">
              <a:off x="6253551" y="1703835"/>
              <a:ext cx="2668517" cy="4754539"/>
              <a:chOff x="6243658" y="1703835"/>
              <a:chExt cx="2668517" cy="4754539"/>
            </a:xfrm>
          </p:grpSpPr>
          <p:grpSp>
            <p:nvGrpSpPr>
              <p:cNvPr id="361" name="组合 48"/>
              <p:cNvGrpSpPr/>
              <p:nvPr/>
            </p:nvGrpSpPr>
            <p:grpSpPr>
              <a:xfrm>
                <a:off x="6745047" y="1703835"/>
                <a:ext cx="1701576" cy="1700340"/>
                <a:chOff x="6735522" y="1751460"/>
                <a:chExt cx="1701576" cy="1700340"/>
              </a:xfrm>
            </p:grpSpPr>
            <p:grpSp>
              <p:nvGrpSpPr>
                <p:cNvPr id="362" name="组合 49"/>
                <p:cNvGrpSpPr/>
                <p:nvPr/>
              </p:nvGrpSpPr>
              <p:grpSpPr>
                <a:xfrm>
                  <a:off x="6735522" y="1751460"/>
                  <a:ext cx="1701576" cy="1700340"/>
                  <a:chOff x="6315075" y="1457282"/>
                  <a:chExt cx="2185988" cy="2184400"/>
                </a:xfrm>
              </p:grpSpPr>
              <p:sp>
                <p:nvSpPr>
                  <p:cNvPr id="363" name="Freeform 7"/>
                  <p:cNvSpPr/>
                  <p:nvPr/>
                </p:nvSpPr>
                <p:spPr bwMode="auto">
                  <a:xfrm>
                    <a:off x="6315075" y="1457282"/>
                    <a:ext cx="2185988" cy="2184400"/>
                  </a:xfrm>
                  <a:custGeom>
                    <a:avLst/>
                    <a:gdLst>
                      <a:gd name="T0" fmla="*/ 4130 w 4130"/>
                      <a:gd name="T1" fmla="*/ 0 h 4128"/>
                      <a:gd name="T2" fmla="*/ 4127 w 4130"/>
                      <a:gd name="T3" fmla="*/ 2170 h 4128"/>
                      <a:gd name="T4" fmla="*/ 4105 w 4130"/>
                      <a:gd name="T5" fmla="*/ 2377 h 4128"/>
                      <a:gd name="T6" fmla="*/ 4065 w 4130"/>
                      <a:gd name="T7" fmla="*/ 2579 h 4128"/>
                      <a:gd name="T8" fmla="*/ 4004 w 4130"/>
                      <a:gd name="T9" fmla="*/ 2772 h 4128"/>
                      <a:gd name="T10" fmla="*/ 3925 w 4130"/>
                      <a:gd name="T11" fmla="*/ 2956 h 4128"/>
                      <a:gd name="T12" fmla="*/ 3830 w 4130"/>
                      <a:gd name="T13" fmla="*/ 3132 h 4128"/>
                      <a:gd name="T14" fmla="*/ 3718 w 4130"/>
                      <a:gd name="T15" fmla="*/ 3297 h 4128"/>
                      <a:gd name="T16" fmla="*/ 3592 w 4130"/>
                      <a:gd name="T17" fmla="*/ 3450 h 4128"/>
                      <a:gd name="T18" fmla="*/ 3451 w 4130"/>
                      <a:gd name="T19" fmla="*/ 3590 h 4128"/>
                      <a:gd name="T20" fmla="*/ 3299 w 4130"/>
                      <a:gd name="T21" fmla="*/ 3716 h 4128"/>
                      <a:gd name="T22" fmla="*/ 3134 w 4130"/>
                      <a:gd name="T23" fmla="*/ 3828 h 4128"/>
                      <a:gd name="T24" fmla="*/ 2958 w 4130"/>
                      <a:gd name="T25" fmla="*/ 3924 h 4128"/>
                      <a:gd name="T26" fmla="*/ 2772 w 4130"/>
                      <a:gd name="T27" fmla="*/ 4002 h 4128"/>
                      <a:gd name="T28" fmla="*/ 2579 w 4130"/>
                      <a:gd name="T29" fmla="*/ 4063 h 4128"/>
                      <a:gd name="T30" fmla="*/ 2378 w 4130"/>
                      <a:gd name="T31" fmla="*/ 4104 h 4128"/>
                      <a:gd name="T32" fmla="*/ 2170 w 4130"/>
                      <a:gd name="T33" fmla="*/ 4126 h 4128"/>
                      <a:gd name="T34" fmla="*/ 1959 w 4130"/>
                      <a:gd name="T35" fmla="*/ 4126 h 4128"/>
                      <a:gd name="T36" fmla="*/ 1751 w 4130"/>
                      <a:gd name="T37" fmla="*/ 4104 h 4128"/>
                      <a:gd name="T38" fmla="*/ 1550 w 4130"/>
                      <a:gd name="T39" fmla="*/ 4063 h 4128"/>
                      <a:gd name="T40" fmla="*/ 1356 w 4130"/>
                      <a:gd name="T41" fmla="*/ 4002 h 4128"/>
                      <a:gd name="T42" fmla="*/ 1171 w 4130"/>
                      <a:gd name="T43" fmla="*/ 3924 h 4128"/>
                      <a:gd name="T44" fmla="*/ 996 w 4130"/>
                      <a:gd name="T45" fmla="*/ 3828 h 4128"/>
                      <a:gd name="T46" fmla="*/ 831 w 4130"/>
                      <a:gd name="T47" fmla="*/ 3716 h 4128"/>
                      <a:gd name="T48" fmla="*/ 678 w 4130"/>
                      <a:gd name="T49" fmla="*/ 3590 h 4128"/>
                      <a:gd name="T50" fmla="*/ 538 w 4130"/>
                      <a:gd name="T51" fmla="*/ 3450 h 4128"/>
                      <a:gd name="T52" fmla="*/ 411 w 4130"/>
                      <a:gd name="T53" fmla="*/ 3297 h 4128"/>
                      <a:gd name="T54" fmla="*/ 299 w 4130"/>
                      <a:gd name="T55" fmla="*/ 3132 h 4128"/>
                      <a:gd name="T56" fmla="*/ 204 w 4130"/>
                      <a:gd name="T57" fmla="*/ 2956 h 4128"/>
                      <a:gd name="T58" fmla="*/ 126 w 4130"/>
                      <a:gd name="T59" fmla="*/ 2772 h 4128"/>
                      <a:gd name="T60" fmla="*/ 65 w 4130"/>
                      <a:gd name="T61" fmla="*/ 2579 h 4128"/>
                      <a:gd name="T62" fmla="*/ 23 w 4130"/>
                      <a:gd name="T63" fmla="*/ 2377 h 4128"/>
                      <a:gd name="T64" fmla="*/ 2 w 4130"/>
                      <a:gd name="T65" fmla="*/ 2170 h 4128"/>
                      <a:gd name="T66" fmla="*/ 2 w 4130"/>
                      <a:gd name="T67" fmla="*/ 1958 h 4128"/>
                      <a:gd name="T68" fmla="*/ 23 w 4130"/>
                      <a:gd name="T69" fmla="*/ 1751 h 4128"/>
                      <a:gd name="T70" fmla="*/ 65 w 4130"/>
                      <a:gd name="T71" fmla="*/ 1549 h 4128"/>
                      <a:gd name="T72" fmla="*/ 126 w 4130"/>
                      <a:gd name="T73" fmla="*/ 1356 h 4128"/>
                      <a:gd name="T74" fmla="*/ 204 w 4130"/>
                      <a:gd name="T75" fmla="*/ 1172 h 4128"/>
                      <a:gd name="T76" fmla="*/ 299 w 4130"/>
                      <a:gd name="T77" fmla="*/ 996 h 4128"/>
                      <a:gd name="T78" fmla="*/ 411 w 4130"/>
                      <a:gd name="T79" fmla="*/ 831 h 4128"/>
                      <a:gd name="T80" fmla="*/ 538 w 4130"/>
                      <a:gd name="T81" fmla="*/ 678 h 4128"/>
                      <a:gd name="T82" fmla="*/ 678 w 4130"/>
                      <a:gd name="T83" fmla="*/ 538 h 4128"/>
                      <a:gd name="T84" fmla="*/ 831 w 4130"/>
                      <a:gd name="T85" fmla="*/ 412 h 4128"/>
                      <a:gd name="T86" fmla="*/ 996 w 4130"/>
                      <a:gd name="T87" fmla="*/ 300 h 4128"/>
                      <a:gd name="T88" fmla="*/ 1171 w 4130"/>
                      <a:gd name="T89" fmla="*/ 204 h 4128"/>
                      <a:gd name="T90" fmla="*/ 1356 w 4130"/>
                      <a:gd name="T91" fmla="*/ 126 h 4128"/>
                      <a:gd name="T92" fmla="*/ 1550 w 4130"/>
                      <a:gd name="T93" fmla="*/ 65 h 4128"/>
                      <a:gd name="T94" fmla="*/ 1751 w 4130"/>
                      <a:gd name="T95" fmla="*/ 24 h 4128"/>
                      <a:gd name="T96" fmla="*/ 1959 w 4130"/>
                      <a:gd name="T97" fmla="*/ 2 h 4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130" h="4128">
                        <a:moveTo>
                          <a:pt x="2064" y="0"/>
                        </a:moveTo>
                        <a:lnTo>
                          <a:pt x="4130" y="0"/>
                        </a:lnTo>
                        <a:lnTo>
                          <a:pt x="4130" y="2065"/>
                        </a:lnTo>
                        <a:lnTo>
                          <a:pt x="4127" y="2170"/>
                        </a:lnTo>
                        <a:lnTo>
                          <a:pt x="4120" y="2275"/>
                        </a:lnTo>
                        <a:lnTo>
                          <a:pt x="4105" y="2377"/>
                        </a:lnTo>
                        <a:lnTo>
                          <a:pt x="4088" y="2479"/>
                        </a:lnTo>
                        <a:lnTo>
                          <a:pt x="4065" y="2579"/>
                        </a:lnTo>
                        <a:lnTo>
                          <a:pt x="4036" y="2676"/>
                        </a:lnTo>
                        <a:lnTo>
                          <a:pt x="4004" y="2772"/>
                        </a:lnTo>
                        <a:lnTo>
                          <a:pt x="3966" y="2866"/>
                        </a:lnTo>
                        <a:lnTo>
                          <a:pt x="3925" y="2956"/>
                        </a:lnTo>
                        <a:lnTo>
                          <a:pt x="3880" y="3045"/>
                        </a:lnTo>
                        <a:lnTo>
                          <a:pt x="3830" y="3132"/>
                        </a:lnTo>
                        <a:lnTo>
                          <a:pt x="3776" y="3216"/>
                        </a:lnTo>
                        <a:lnTo>
                          <a:pt x="3718" y="3297"/>
                        </a:lnTo>
                        <a:lnTo>
                          <a:pt x="3656" y="3375"/>
                        </a:lnTo>
                        <a:lnTo>
                          <a:pt x="3592" y="3450"/>
                        </a:lnTo>
                        <a:lnTo>
                          <a:pt x="3523" y="3521"/>
                        </a:lnTo>
                        <a:lnTo>
                          <a:pt x="3451" y="3590"/>
                        </a:lnTo>
                        <a:lnTo>
                          <a:pt x="3376" y="3655"/>
                        </a:lnTo>
                        <a:lnTo>
                          <a:pt x="3299" y="3716"/>
                        </a:lnTo>
                        <a:lnTo>
                          <a:pt x="3217" y="3774"/>
                        </a:lnTo>
                        <a:lnTo>
                          <a:pt x="3134" y="3828"/>
                        </a:lnTo>
                        <a:lnTo>
                          <a:pt x="3047" y="3877"/>
                        </a:lnTo>
                        <a:lnTo>
                          <a:pt x="2958" y="3924"/>
                        </a:lnTo>
                        <a:lnTo>
                          <a:pt x="2866" y="3965"/>
                        </a:lnTo>
                        <a:lnTo>
                          <a:pt x="2772" y="4002"/>
                        </a:lnTo>
                        <a:lnTo>
                          <a:pt x="2677" y="4035"/>
                        </a:lnTo>
                        <a:lnTo>
                          <a:pt x="2579" y="4063"/>
                        </a:lnTo>
                        <a:lnTo>
                          <a:pt x="2479" y="4086"/>
                        </a:lnTo>
                        <a:lnTo>
                          <a:pt x="2378" y="4104"/>
                        </a:lnTo>
                        <a:lnTo>
                          <a:pt x="2275" y="4117"/>
                        </a:lnTo>
                        <a:lnTo>
                          <a:pt x="2170" y="4126"/>
                        </a:lnTo>
                        <a:lnTo>
                          <a:pt x="2064" y="4128"/>
                        </a:lnTo>
                        <a:lnTo>
                          <a:pt x="1959" y="4126"/>
                        </a:lnTo>
                        <a:lnTo>
                          <a:pt x="1854" y="4117"/>
                        </a:lnTo>
                        <a:lnTo>
                          <a:pt x="1751" y="4104"/>
                        </a:lnTo>
                        <a:lnTo>
                          <a:pt x="1650" y="4086"/>
                        </a:lnTo>
                        <a:lnTo>
                          <a:pt x="1550" y="4063"/>
                        </a:lnTo>
                        <a:lnTo>
                          <a:pt x="1453" y="4035"/>
                        </a:lnTo>
                        <a:lnTo>
                          <a:pt x="1356" y="4002"/>
                        </a:lnTo>
                        <a:lnTo>
                          <a:pt x="1262" y="3965"/>
                        </a:lnTo>
                        <a:lnTo>
                          <a:pt x="1171" y="3924"/>
                        </a:lnTo>
                        <a:lnTo>
                          <a:pt x="1082" y="3877"/>
                        </a:lnTo>
                        <a:lnTo>
                          <a:pt x="996" y="3828"/>
                        </a:lnTo>
                        <a:lnTo>
                          <a:pt x="912" y="3774"/>
                        </a:lnTo>
                        <a:lnTo>
                          <a:pt x="831" y="3716"/>
                        </a:lnTo>
                        <a:lnTo>
                          <a:pt x="753" y="3655"/>
                        </a:lnTo>
                        <a:lnTo>
                          <a:pt x="678" y="3590"/>
                        </a:lnTo>
                        <a:lnTo>
                          <a:pt x="605" y="3521"/>
                        </a:lnTo>
                        <a:lnTo>
                          <a:pt x="538" y="3450"/>
                        </a:lnTo>
                        <a:lnTo>
                          <a:pt x="472" y="3375"/>
                        </a:lnTo>
                        <a:lnTo>
                          <a:pt x="411" y="3297"/>
                        </a:lnTo>
                        <a:lnTo>
                          <a:pt x="354" y="3216"/>
                        </a:lnTo>
                        <a:lnTo>
                          <a:pt x="299" y="3132"/>
                        </a:lnTo>
                        <a:lnTo>
                          <a:pt x="249" y="3045"/>
                        </a:lnTo>
                        <a:lnTo>
                          <a:pt x="204" y="2956"/>
                        </a:lnTo>
                        <a:lnTo>
                          <a:pt x="162" y="2866"/>
                        </a:lnTo>
                        <a:lnTo>
                          <a:pt x="126" y="2772"/>
                        </a:lnTo>
                        <a:lnTo>
                          <a:pt x="92" y="2676"/>
                        </a:lnTo>
                        <a:lnTo>
                          <a:pt x="65" y="2579"/>
                        </a:lnTo>
                        <a:lnTo>
                          <a:pt x="41" y="2479"/>
                        </a:lnTo>
                        <a:lnTo>
                          <a:pt x="23" y="2377"/>
                        </a:lnTo>
                        <a:lnTo>
                          <a:pt x="10" y="2275"/>
                        </a:lnTo>
                        <a:lnTo>
                          <a:pt x="2" y="2170"/>
                        </a:lnTo>
                        <a:lnTo>
                          <a:pt x="0" y="2065"/>
                        </a:lnTo>
                        <a:lnTo>
                          <a:pt x="2" y="1958"/>
                        </a:lnTo>
                        <a:lnTo>
                          <a:pt x="10" y="1853"/>
                        </a:lnTo>
                        <a:lnTo>
                          <a:pt x="23" y="1751"/>
                        </a:lnTo>
                        <a:lnTo>
                          <a:pt x="41" y="1649"/>
                        </a:lnTo>
                        <a:lnTo>
                          <a:pt x="65" y="1549"/>
                        </a:lnTo>
                        <a:lnTo>
                          <a:pt x="92" y="1452"/>
                        </a:lnTo>
                        <a:lnTo>
                          <a:pt x="126" y="1356"/>
                        </a:lnTo>
                        <a:lnTo>
                          <a:pt x="162" y="1262"/>
                        </a:lnTo>
                        <a:lnTo>
                          <a:pt x="204" y="1172"/>
                        </a:lnTo>
                        <a:lnTo>
                          <a:pt x="249" y="1083"/>
                        </a:lnTo>
                        <a:lnTo>
                          <a:pt x="299" y="996"/>
                        </a:lnTo>
                        <a:lnTo>
                          <a:pt x="354" y="912"/>
                        </a:lnTo>
                        <a:lnTo>
                          <a:pt x="411" y="831"/>
                        </a:lnTo>
                        <a:lnTo>
                          <a:pt x="472" y="753"/>
                        </a:lnTo>
                        <a:lnTo>
                          <a:pt x="538" y="678"/>
                        </a:lnTo>
                        <a:lnTo>
                          <a:pt x="605" y="607"/>
                        </a:lnTo>
                        <a:lnTo>
                          <a:pt x="678" y="538"/>
                        </a:lnTo>
                        <a:lnTo>
                          <a:pt x="753" y="473"/>
                        </a:lnTo>
                        <a:lnTo>
                          <a:pt x="831" y="412"/>
                        </a:lnTo>
                        <a:lnTo>
                          <a:pt x="912" y="354"/>
                        </a:lnTo>
                        <a:lnTo>
                          <a:pt x="996" y="300"/>
                        </a:lnTo>
                        <a:lnTo>
                          <a:pt x="1082" y="251"/>
                        </a:lnTo>
                        <a:lnTo>
                          <a:pt x="1171" y="204"/>
                        </a:lnTo>
                        <a:lnTo>
                          <a:pt x="1262" y="163"/>
                        </a:lnTo>
                        <a:lnTo>
                          <a:pt x="1356" y="126"/>
                        </a:lnTo>
                        <a:lnTo>
                          <a:pt x="1453" y="94"/>
                        </a:lnTo>
                        <a:lnTo>
                          <a:pt x="1550" y="65"/>
                        </a:lnTo>
                        <a:lnTo>
                          <a:pt x="1650" y="42"/>
                        </a:lnTo>
                        <a:lnTo>
                          <a:pt x="1751" y="24"/>
                        </a:lnTo>
                        <a:lnTo>
                          <a:pt x="1854" y="11"/>
                        </a:lnTo>
                        <a:lnTo>
                          <a:pt x="1959" y="2"/>
                        </a:lnTo>
                        <a:lnTo>
                          <a:pt x="2064" y="0"/>
                        </a:lnTo>
                        <a:close/>
                      </a:path>
                    </a:pathLst>
                  </a:custGeom>
                  <a:solidFill>
                    <a:schemeClr val="accent1"/>
                  </a:solidFill>
                  <a:ln>
                    <a:noFill/>
                  </a:ln>
                </p:spPr>
                <p:txBody>
                  <a:bodyPr vert="horz" wrap="square" lIns="91440" tIns="45720" rIns="91440" bIns="45720" numCol="1" anchor="t" anchorCtr="false" compatLnSpc="true"/>
                  <a:lstStyle/>
                  <a:p>
                    <a:pPr>
                      <a:defRPr sz="1800">
                        <a:solidFill>
                          <a:schemeClr val="tx1">
                            <a:alpha val="100000"/>
                          </a:schemeClr>
                        </a:solidFill>
                        <a:latin typeface="等线"/>
                        <a:ea typeface="等线"/>
                        <a:cs typeface="+mn-cs"/>
                      </a:defRPr>
                    </a:pPr>
                    <a:endParaRPr lang="en-US" sz="2400">
                      <a:solidFill>
                        <a:schemeClr val="tx1">
                          <a:lumMod val="65000"/>
                          <a:lumOff val="35000"/>
                          <a:alpha val="100000"/>
                        </a:schemeClr>
                      </a:solidFill>
                      <a:latin typeface="默认字体"/>
                      <a:ea typeface="默认字体"/>
                      <a:cs typeface="思源黑体 CN Regular"/>
                      <a:sym typeface="思源宋体 CN"/>
                    </a:endParaRPr>
                  </a:p>
                </p:txBody>
              </p:sp>
              <p:sp>
                <p:nvSpPr>
                  <p:cNvPr id="364" name="Freeform 8"/>
                  <p:cNvSpPr/>
                  <p:nvPr/>
                </p:nvSpPr>
                <p:spPr bwMode="auto">
                  <a:xfrm>
                    <a:off x="6540500" y="1722395"/>
                    <a:ext cx="1689100" cy="1687513"/>
                  </a:xfrm>
                  <a:custGeom>
                    <a:avLst/>
                    <a:gdLst>
                      <a:gd name="T0" fmla="*/ 1353 w 3192"/>
                      <a:gd name="T1" fmla="*/ 3173 h 3190"/>
                      <a:gd name="T2" fmla="*/ 1048 w 3192"/>
                      <a:gd name="T3" fmla="*/ 3094 h 3190"/>
                      <a:gd name="T4" fmla="*/ 769 w 3192"/>
                      <a:gd name="T5" fmla="*/ 2960 h 3190"/>
                      <a:gd name="T6" fmla="*/ 523 w 3192"/>
                      <a:gd name="T7" fmla="*/ 2776 h 3190"/>
                      <a:gd name="T8" fmla="*/ 317 w 3192"/>
                      <a:gd name="T9" fmla="*/ 2549 h 3190"/>
                      <a:gd name="T10" fmla="*/ 158 w 3192"/>
                      <a:gd name="T11" fmla="*/ 2287 h 3190"/>
                      <a:gd name="T12" fmla="*/ 51 w 3192"/>
                      <a:gd name="T13" fmla="*/ 1994 h 3190"/>
                      <a:gd name="T14" fmla="*/ 2 w 3192"/>
                      <a:gd name="T15" fmla="*/ 1678 h 3190"/>
                      <a:gd name="T16" fmla="*/ 19 w 3192"/>
                      <a:gd name="T17" fmla="*/ 1353 h 3190"/>
                      <a:gd name="T18" fmla="*/ 98 w 3192"/>
                      <a:gd name="T19" fmla="*/ 1047 h 3190"/>
                      <a:gd name="T20" fmla="*/ 232 w 3192"/>
                      <a:gd name="T21" fmla="*/ 768 h 3190"/>
                      <a:gd name="T22" fmla="*/ 415 w 3192"/>
                      <a:gd name="T23" fmla="*/ 523 h 3190"/>
                      <a:gd name="T24" fmla="*/ 642 w 3192"/>
                      <a:gd name="T25" fmla="*/ 317 h 3190"/>
                      <a:gd name="T26" fmla="*/ 904 w 3192"/>
                      <a:gd name="T27" fmla="*/ 157 h 3190"/>
                      <a:gd name="T28" fmla="*/ 1198 w 3192"/>
                      <a:gd name="T29" fmla="*/ 50 h 3190"/>
                      <a:gd name="T30" fmla="*/ 1515 w 3192"/>
                      <a:gd name="T31" fmla="*/ 3 h 3190"/>
                      <a:gd name="T32" fmla="*/ 1839 w 3192"/>
                      <a:gd name="T33" fmla="*/ 18 h 3190"/>
                      <a:gd name="T34" fmla="*/ 2146 w 3192"/>
                      <a:gd name="T35" fmla="*/ 96 h 3190"/>
                      <a:gd name="T36" fmla="*/ 2424 w 3192"/>
                      <a:gd name="T37" fmla="*/ 231 h 3190"/>
                      <a:gd name="T38" fmla="*/ 2670 w 3192"/>
                      <a:gd name="T39" fmla="*/ 415 h 3190"/>
                      <a:gd name="T40" fmla="*/ 2875 w 3192"/>
                      <a:gd name="T41" fmla="*/ 641 h 3190"/>
                      <a:gd name="T42" fmla="*/ 3035 w 3192"/>
                      <a:gd name="T43" fmla="*/ 904 h 3190"/>
                      <a:gd name="T44" fmla="*/ 3142 w 3192"/>
                      <a:gd name="T45" fmla="*/ 1197 h 3190"/>
                      <a:gd name="T46" fmla="*/ 3190 w 3192"/>
                      <a:gd name="T47" fmla="*/ 1513 h 3190"/>
                      <a:gd name="T48" fmla="*/ 3076 w 3192"/>
                      <a:gd name="T49" fmla="*/ 1444 h 3190"/>
                      <a:gd name="T50" fmla="*/ 3016 w 3192"/>
                      <a:gd name="T51" fmla="*/ 1153 h 3190"/>
                      <a:gd name="T52" fmla="*/ 2905 w 3192"/>
                      <a:gd name="T53" fmla="*/ 887 h 3190"/>
                      <a:gd name="T54" fmla="*/ 2744 w 3192"/>
                      <a:gd name="T55" fmla="*/ 650 h 3190"/>
                      <a:gd name="T56" fmla="*/ 2542 w 3192"/>
                      <a:gd name="T57" fmla="*/ 448 h 3190"/>
                      <a:gd name="T58" fmla="*/ 2305 w 3192"/>
                      <a:gd name="T59" fmla="*/ 289 h 3190"/>
                      <a:gd name="T60" fmla="*/ 2039 w 3192"/>
                      <a:gd name="T61" fmla="*/ 176 h 3190"/>
                      <a:gd name="T62" fmla="*/ 1749 w 3192"/>
                      <a:gd name="T63" fmla="*/ 117 h 3190"/>
                      <a:gd name="T64" fmla="*/ 1445 w 3192"/>
                      <a:gd name="T65" fmla="*/ 117 h 3190"/>
                      <a:gd name="T66" fmla="*/ 1154 w 3192"/>
                      <a:gd name="T67" fmla="*/ 176 h 3190"/>
                      <a:gd name="T68" fmla="*/ 888 w 3192"/>
                      <a:gd name="T69" fmla="*/ 289 h 3190"/>
                      <a:gd name="T70" fmla="*/ 650 w 3192"/>
                      <a:gd name="T71" fmla="*/ 448 h 3190"/>
                      <a:gd name="T72" fmla="*/ 449 w 3192"/>
                      <a:gd name="T73" fmla="*/ 650 h 3190"/>
                      <a:gd name="T74" fmla="*/ 289 w 3192"/>
                      <a:gd name="T75" fmla="*/ 887 h 3190"/>
                      <a:gd name="T76" fmla="*/ 176 w 3192"/>
                      <a:gd name="T77" fmla="*/ 1153 h 3190"/>
                      <a:gd name="T78" fmla="*/ 117 w 3192"/>
                      <a:gd name="T79" fmla="*/ 1444 h 3190"/>
                      <a:gd name="T80" fmla="*/ 117 w 3192"/>
                      <a:gd name="T81" fmla="*/ 1748 h 3190"/>
                      <a:gd name="T82" fmla="*/ 176 w 3192"/>
                      <a:gd name="T83" fmla="*/ 2038 h 3190"/>
                      <a:gd name="T84" fmla="*/ 289 w 3192"/>
                      <a:gd name="T85" fmla="*/ 2303 h 3190"/>
                      <a:gd name="T86" fmla="*/ 449 w 3192"/>
                      <a:gd name="T87" fmla="*/ 2541 h 3190"/>
                      <a:gd name="T88" fmla="*/ 650 w 3192"/>
                      <a:gd name="T89" fmla="*/ 2743 h 3190"/>
                      <a:gd name="T90" fmla="*/ 888 w 3192"/>
                      <a:gd name="T91" fmla="*/ 2902 h 3190"/>
                      <a:gd name="T92" fmla="*/ 1154 w 3192"/>
                      <a:gd name="T93" fmla="*/ 3015 h 3190"/>
                      <a:gd name="T94" fmla="*/ 1445 w 3192"/>
                      <a:gd name="T95" fmla="*/ 3074 h 3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192" h="3190">
                        <a:moveTo>
                          <a:pt x="1597" y="3190"/>
                        </a:moveTo>
                        <a:lnTo>
                          <a:pt x="1515" y="3188"/>
                        </a:lnTo>
                        <a:lnTo>
                          <a:pt x="1433" y="3182"/>
                        </a:lnTo>
                        <a:lnTo>
                          <a:pt x="1353" y="3173"/>
                        </a:lnTo>
                        <a:lnTo>
                          <a:pt x="1275" y="3158"/>
                        </a:lnTo>
                        <a:lnTo>
                          <a:pt x="1198" y="3140"/>
                        </a:lnTo>
                        <a:lnTo>
                          <a:pt x="1122" y="3119"/>
                        </a:lnTo>
                        <a:lnTo>
                          <a:pt x="1048" y="3094"/>
                        </a:lnTo>
                        <a:lnTo>
                          <a:pt x="975" y="3065"/>
                        </a:lnTo>
                        <a:lnTo>
                          <a:pt x="904" y="3034"/>
                        </a:lnTo>
                        <a:lnTo>
                          <a:pt x="835" y="2998"/>
                        </a:lnTo>
                        <a:lnTo>
                          <a:pt x="769" y="2960"/>
                        </a:lnTo>
                        <a:lnTo>
                          <a:pt x="705" y="2918"/>
                        </a:lnTo>
                        <a:lnTo>
                          <a:pt x="642" y="2873"/>
                        </a:lnTo>
                        <a:lnTo>
                          <a:pt x="581" y="2826"/>
                        </a:lnTo>
                        <a:lnTo>
                          <a:pt x="523" y="2776"/>
                        </a:lnTo>
                        <a:lnTo>
                          <a:pt x="468" y="2723"/>
                        </a:lnTo>
                        <a:lnTo>
                          <a:pt x="415" y="2668"/>
                        </a:lnTo>
                        <a:lnTo>
                          <a:pt x="365" y="2610"/>
                        </a:lnTo>
                        <a:lnTo>
                          <a:pt x="317" y="2549"/>
                        </a:lnTo>
                        <a:lnTo>
                          <a:pt x="273" y="2488"/>
                        </a:lnTo>
                        <a:lnTo>
                          <a:pt x="232" y="2422"/>
                        </a:lnTo>
                        <a:lnTo>
                          <a:pt x="193" y="2356"/>
                        </a:lnTo>
                        <a:lnTo>
                          <a:pt x="158" y="2287"/>
                        </a:lnTo>
                        <a:lnTo>
                          <a:pt x="126" y="2216"/>
                        </a:lnTo>
                        <a:lnTo>
                          <a:pt x="98" y="2143"/>
                        </a:lnTo>
                        <a:lnTo>
                          <a:pt x="73" y="2070"/>
                        </a:lnTo>
                        <a:lnTo>
                          <a:pt x="51" y="1994"/>
                        </a:lnTo>
                        <a:lnTo>
                          <a:pt x="33" y="1916"/>
                        </a:lnTo>
                        <a:lnTo>
                          <a:pt x="19" y="1838"/>
                        </a:lnTo>
                        <a:lnTo>
                          <a:pt x="8" y="1759"/>
                        </a:lnTo>
                        <a:lnTo>
                          <a:pt x="2" y="1678"/>
                        </a:lnTo>
                        <a:lnTo>
                          <a:pt x="0" y="1596"/>
                        </a:lnTo>
                        <a:lnTo>
                          <a:pt x="2" y="1513"/>
                        </a:lnTo>
                        <a:lnTo>
                          <a:pt x="8" y="1432"/>
                        </a:lnTo>
                        <a:lnTo>
                          <a:pt x="19" y="1353"/>
                        </a:lnTo>
                        <a:lnTo>
                          <a:pt x="33" y="1274"/>
                        </a:lnTo>
                        <a:lnTo>
                          <a:pt x="51" y="1197"/>
                        </a:lnTo>
                        <a:lnTo>
                          <a:pt x="73" y="1121"/>
                        </a:lnTo>
                        <a:lnTo>
                          <a:pt x="98" y="1047"/>
                        </a:lnTo>
                        <a:lnTo>
                          <a:pt x="126" y="975"/>
                        </a:lnTo>
                        <a:lnTo>
                          <a:pt x="158" y="904"/>
                        </a:lnTo>
                        <a:lnTo>
                          <a:pt x="193" y="835"/>
                        </a:lnTo>
                        <a:lnTo>
                          <a:pt x="232" y="768"/>
                        </a:lnTo>
                        <a:lnTo>
                          <a:pt x="273" y="703"/>
                        </a:lnTo>
                        <a:lnTo>
                          <a:pt x="317" y="641"/>
                        </a:lnTo>
                        <a:lnTo>
                          <a:pt x="365" y="581"/>
                        </a:lnTo>
                        <a:lnTo>
                          <a:pt x="415" y="523"/>
                        </a:lnTo>
                        <a:lnTo>
                          <a:pt x="468" y="468"/>
                        </a:lnTo>
                        <a:lnTo>
                          <a:pt x="523" y="415"/>
                        </a:lnTo>
                        <a:lnTo>
                          <a:pt x="581" y="365"/>
                        </a:lnTo>
                        <a:lnTo>
                          <a:pt x="642" y="317"/>
                        </a:lnTo>
                        <a:lnTo>
                          <a:pt x="705" y="272"/>
                        </a:lnTo>
                        <a:lnTo>
                          <a:pt x="769" y="231"/>
                        </a:lnTo>
                        <a:lnTo>
                          <a:pt x="835" y="193"/>
                        </a:lnTo>
                        <a:lnTo>
                          <a:pt x="904" y="157"/>
                        </a:lnTo>
                        <a:lnTo>
                          <a:pt x="975" y="126"/>
                        </a:lnTo>
                        <a:lnTo>
                          <a:pt x="1048" y="96"/>
                        </a:lnTo>
                        <a:lnTo>
                          <a:pt x="1122" y="72"/>
                        </a:lnTo>
                        <a:lnTo>
                          <a:pt x="1198" y="50"/>
                        </a:lnTo>
                        <a:lnTo>
                          <a:pt x="1275" y="32"/>
                        </a:lnTo>
                        <a:lnTo>
                          <a:pt x="1353" y="18"/>
                        </a:lnTo>
                        <a:lnTo>
                          <a:pt x="1433" y="9"/>
                        </a:lnTo>
                        <a:lnTo>
                          <a:pt x="1515" y="3"/>
                        </a:lnTo>
                        <a:lnTo>
                          <a:pt x="1597" y="0"/>
                        </a:lnTo>
                        <a:lnTo>
                          <a:pt x="1679" y="3"/>
                        </a:lnTo>
                        <a:lnTo>
                          <a:pt x="1760" y="9"/>
                        </a:lnTo>
                        <a:lnTo>
                          <a:pt x="1839" y="18"/>
                        </a:lnTo>
                        <a:lnTo>
                          <a:pt x="1918" y="32"/>
                        </a:lnTo>
                        <a:lnTo>
                          <a:pt x="1995" y="50"/>
                        </a:lnTo>
                        <a:lnTo>
                          <a:pt x="2071" y="72"/>
                        </a:lnTo>
                        <a:lnTo>
                          <a:pt x="2146" y="96"/>
                        </a:lnTo>
                        <a:lnTo>
                          <a:pt x="2218" y="126"/>
                        </a:lnTo>
                        <a:lnTo>
                          <a:pt x="2288" y="157"/>
                        </a:lnTo>
                        <a:lnTo>
                          <a:pt x="2357" y="193"/>
                        </a:lnTo>
                        <a:lnTo>
                          <a:pt x="2424" y="231"/>
                        </a:lnTo>
                        <a:lnTo>
                          <a:pt x="2489" y="272"/>
                        </a:lnTo>
                        <a:lnTo>
                          <a:pt x="2551" y="317"/>
                        </a:lnTo>
                        <a:lnTo>
                          <a:pt x="2611" y="365"/>
                        </a:lnTo>
                        <a:lnTo>
                          <a:pt x="2670" y="415"/>
                        </a:lnTo>
                        <a:lnTo>
                          <a:pt x="2725" y="468"/>
                        </a:lnTo>
                        <a:lnTo>
                          <a:pt x="2778" y="523"/>
                        </a:lnTo>
                        <a:lnTo>
                          <a:pt x="2828" y="581"/>
                        </a:lnTo>
                        <a:lnTo>
                          <a:pt x="2875" y="641"/>
                        </a:lnTo>
                        <a:lnTo>
                          <a:pt x="2920" y="703"/>
                        </a:lnTo>
                        <a:lnTo>
                          <a:pt x="2962" y="768"/>
                        </a:lnTo>
                        <a:lnTo>
                          <a:pt x="3000" y="835"/>
                        </a:lnTo>
                        <a:lnTo>
                          <a:pt x="3035" y="904"/>
                        </a:lnTo>
                        <a:lnTo>
                          <a:pt x="3068" y="975"/>
                        </a:lnTo>
                        <a:lnTo>
                          <a:pt x="3096" y="1047"/>
                        </a:lnTo>
                        <a:lnTo>
                          <a:pt x="3121" y="1121"/>
                        </a:lnTo>
                        <a:lnTo>
                          <a:pt x="3142" y="1197"/>
                        </a:lnTo>
                        <a:lnTo>
                          <a:pt x="3160" y="1274"/>
                        </a:lnTo>
                        <a:lnTo>
                          <a:pt x="3174" y="1353"/>
                        </a:lnTo>
                        <a:lnTo>
                          <a:pt x="3184" y="1432"/>
                        </a:lnTo>
                        <a:lnTo>
                          <a:pt x="3190" y="1513"/>
                        </a:lnTo>
                        <a:lnTo>
                          <a:pt x="3192" y="1596"/>
                        </a:lnTo>
                        <a:lnTo>
                          <a:pt x="3084" y="1596"/>
                        </a:lnTo>
                        <a:lnTo>
                          <a:pt x="3082" y="1519"/>
                        </a:lnTo>
                        <a:lnTo>
                          <a:pt x="3076" y="1444"/>
                        </a:lnTo>
                        <a:lnTo>
                          <a:pt x="3066" y="1369"/>
                        </a:lnTo>
                        <a:lnTo>
                          <a:pt x="3053" y="1296"/>
                        </a:lnTo>
                        <a:lnTo>
                          <a:pt x="3037" y="1224"/>
                        </a:lnTo>
                        <a:lnTo>
                          <a:pt x="3016" y="1153"/>
                        </a:lnTo>
                        <a:lnTo>
                          <a:pt x="2994" y="1084"/>
                        </a:lnTo>
                        <a:lnTo>
                          <a:pt x="2967" y="1017"/>
                        </a:lnTo>
                        <a:lnTo>
                          <a:pt x="2937" y="951"/>
                        </a:lnTo>
                        <a:lnTo>
                          <a:pt x="2905" y="887"/>
                        </a:lnTo>
                        <a:lnTo>
                          <a:pt x="2868" y="824"/>
                        </a:lnTo>
                        <a:lnTo>
                          <a:pt x="2830" y="764"/>
                        </a:lnTo>
                        <a:lnTo>
                          <a:pt x="2788" y="705"/>
                        </a:lnTo>
                        <a:lnTo>
                          <a:pt x="2744" y="650"/>
                        </a:lnTo>
                        <a:lnTo>
                          <a:pt x="2697" y="596"/>
                        </a:lnTo>
                        <a:lnTo>
                          <a:pt x="2648" y="544"/>
                        </a:lnTo>
                        <a:lnTo>
                          <a:pt x="2596" y="495"/>
                        </a:lnTo>
                        <a:lnTo>
                          <a:pt x="2542" y="448"/>
                        </a:lnTo>
                        <a:lnTo>
                          <a:pt x="2487" y="404"/>
                        </a:lnTo>
                        <a:lnTo>
                          <a:pt x="2428" y="362"/>
                        </a:lnTo>
                        <a:lnTo>
                          <a:pt x="2368" y="324"/>
                        </a:lnTo>
                        <a:lnTo>
                          <a:pt x="2305" y="289"/>
                        </a:lnTo>
                        <a:lnTo>
                          <a:pt x="2241" y="256"/>
                        </a:lnTo>
                        <a:lnTo>
                          <a:pt x="2175" y="226"/>
                        </a:lnTo>
                        <a:lnTo>
                          <a:pt x="2108" y="199"/>
                        </a:lnTo>
                        <a:lnTo>
                          <a:pt x="2039" y="176"/>
                        </a:lnTo>
                        <a:lnTo>
                          <a:pt x="1969" y="156"/>
                        </a:lnTo>
                        <a:lnTo>
                          <a:pt x="1896" y="139"/>
                        </a:lnTo>
                        <a:lnTo>
                          <a:pt x="1822" y="126"/>
                        </a:lnTo>
                        <a:lnTo>
                          <a:pt x="1749" y="117"/>
                        </a:lnTo>
                        <a:lnTo>
                          <a:pt x="1673" y="111"/>
                        </a:lnTo>
                        <a:lnTo>
                          <a:pt x="1597" y="108"/>
                        </a:lnTo>
                        <a:lnTo>
                          <a:pt x="1520" y="111"/>
                        </a:lnTo>
                        <a:lnTo>
                          <a:pt x="1445" y="117"/>
                        </a:lnTo>
                        <a:lnTo>
                          <a:pt x="1370" y="126"/>
                        </a:lnTo>
                        <a:lnTo>
                          <a:pt x="1296" y="139"/>
                        </a:lnTo>
                        <a:lnTo>
                          <a:pt x="1225" y="156"/>
                        </a:lnTo>
                        <a:lnTo>
                          <a:pt x="1154" y="176"/>
                        </a:lnTo>
                        <a:lnTo>
                          <a:pt x="1085" y="199"/>
                        </a:lnTo>
                        <a:lnTo>
                          <a:pt x="1017" y="226"/>
                        </a:lnTo>
                        <a:lnTo>
                          <a:pt x="952" y="256"/>
                        </a:lnTo>
                        <a:lnTo>
                          <a:pt x="888" y="289"/>
                        </a:lnTo>
                        <a:lnTo>
                          <a:pt x="826" y="324"/>
                        </a:lnTo>
                        <a:lnTo>
                          <a:pt x="765" y="362"/>
                        </a:lnTo>
                        <a:lnTo>
                          <a:pt x="707" y="404"/>
                        </a:lnTo>
                        <a:lnTo>
                          <a:pt x="650" y="448"/>
                        </a:lnTo>
                        <a:lnTo>
                          <a:pt x="596" y="495"/>
                        </a:lnTo>
                        <a:lnTo>
                          <a:pt x="544" y="544"/>
                        </a:lnTo>
                        <a:lnTo>
                          <a:pt x="496" y="596"/>
                        </a:lnTo>
                        <a:lnTo>
                          <a:pt x="449" y="650"/>
                        </a:lnTo>
                        <a:lnTo>
                          <a:pt x="404" y="705"/>
                        </a:lnTo>
                        <a:lnTo>
                          <a:pt x="364" y="764"/>
                        </a:lnTo>
                        <a:lnTo>
                          <a:pt x="324" y="824"/>
                        </a:lnTo>
                        <a:lnTo>
                          <a:pt x="289" y="887"/>
                        </a:lnTo>
                        <a:lnTo>
                          <a:pt x="256" y="951"/>
                        </a:lnTo>
                        <a:lnTo>
                          <a:pt x="226" y="1017"/>
                        </a:lnTo>
                        <a:lnTo>
                          <a:pt x="200" y="1084"/>
                        </a:lnTo>
                        <a:lnTo>
                          <a:pt x="176" y="1153"/>
                        </a:lnTo>
                        <a:lnTo>
                          <a:pt x="156" y="1224"/>
                        </a:lnTo>
                        <a:lnTo>
                          <a:pt x="139" y="1296"/>
                        </a:lnTo>
                        <a:lnTo>
                          <a:pt x="126" y="1369"/>
                        </a:lnTo>
                        <a:lnTo>
                          <a:pt x="117" y="1444"/>
                        </a:lnTo>
                        <a:lnTo>
                          <a:pt x="111" y="1519"/>
                        </a:lnTo>
                        <a:lnTo>
                          <a:pt x="109" y="1596"/>
                        </a:lnTo>
                        <a:lnTo>
                          <a:pt x="111" y="1672"/>
                        </a:lnTo>
                        <a:lnTo>
                          <a:pt x="117" y="1748"/>
                        </a:lnTo>
                        <a:lnTo>
                          <a:pt x="126" y="1821"/>
                        </a:lnTo>
                        <a:lnTo>
                          <a:pt x="139" y="1895"/>
                        </a:lnTo>
                        <a:lnTo>
                          <a:pt x="156" y="1966"/>
                        </a:lnTo>
                        <a:lnTo>
                          <a:pt x="176" y="2038"/>
                        </a:lnTo>
                        <a:lnTo>
                          <a:pt x="200" y="2106"/>
                        </a:lnTo>
                        <a:lnTo>
                          <a:pt x="226" y="2174"/>
                        </a:lnTo>
                        <a:lnTo>
                          <a:pt x="256" y="2239"/>
                        </a:lnTo>
                        <a:lnTo>
                          <a:pt x="289" y="2303"/>
                        </a:lnTo>
                        <a:lnTo>
                          <a:pt x="324" y="2366"/>
                        </a:lnTo>
                        <a:lnTo>
                          <a:pt x="364" y="2427"/>
                        </a:lnTo>
                        <a:lnTo>
                          <a:pt x="404" y="2485"/>
                        </a:lnTo>
                        <a:lnTo>
                          <a:pt x="449" y="2541"/>
                        </a:lnTo>
                        <a:lnTo>
                          <a:pt x="496" y="2594"/>
                        </a:lnTo>
                        <a:lnTo>
                          <a:pt x="544" y="2647"/>
                        </a:lnTo>
                        <a:lnTo>
                          <a:pt x="596" y="2695"/>
                        </a:lnTo>
                        <a:lnTo>
                          <a:pt x="650" y="2743"/>
                        </a:lnTo>
                        <a:lnTo>
                          <a:pt x="707" y="2787"/>
                        </a:lnTo>
                        <a:lnTo>
                          <a:pt x="765" y="2828"/>
                        </a:lnTo>
                        <a:lnTo>
                          <a:pt x="826" y="2866"/>
                        </a:lnTo>
                        <a:lnTo>
                          <a:pt x="888" y="2902"/>
                        </a:lnTo>
                        <a:lnTo>
                          <a:pt x="952" y="2935"/>
                        </a:lnTo>
                        <a:lnTo>
                          <a:pt x="1017" y="2965"/>
                        </a:lnTo>
                        <a:lnTo>
                          <a:pt x="1085" y="2992"/>
                        </a:lnTo>
                        <a:lnTo>
                          <a:pt x="1154" y="3015"/>
                        </a:lnTo>
                        <a:lnTo>
                          <a:pt x="1225" y="3035"/>
                        </a:lnTo>
                        <a:lnTo>
                          <a:pt x="1296" y="3051"/>
                        </a:lnTo>
                        <a:lnTo>
                          <a:pt x="1370" y="3065"/>
                        </a:lnTo>
                        <a:lnTo>
                          <a:pt x="1445" y="3074"/>
                        </a:lnTo>
                        <a:lnTo>
                          <a:pt x="1520" y="3080"/>
                        </a:lnTo>
                        <a:lnTo>
                          <a:pt x="1597" y="3082"/>
                        </a:lnTo>
                        <a:lnTo>
                          <a:pt x="1597" y="3190"/>
                        </a:lnTo>
                        <a:close/>
                      </a:path>
                    </a:pathLst>
                  </a:custGeom>
                  <a:solidFill>
                    <a:sysClr val="window" lastClr="FFFFFF"/>
                  </a:solidFill>
                  <a:ln>
                    <a:noFill/>
                  </a:ln>
                </p:spPr>
                <p:txBody>
                  <a:bodyPr vert="horz" wrap="square" lIns="91440" tIns="45720" rIns="91440" bIns="45720" numCol="1" anchor="t" anchorCtr="false" compatLnSpc="true"/>
                  <a:lstStyle/>
                  <a:p>
                    <a:pPr>
                      <a:defRPr sz="1800">
                        <a:solidFill>
                          <a:schemeClr val="tx1">
                            <a:alpha val="100000"/>
                          </a:schemeClr>
                        </a:solidFill>
                        <a:latin typeface="等线"/>
                        <a:ea typeface="等线"/>
                        <a:cs typeface="+mn-cs"/>
                      </a:defRPr>
                    </a:pPr>
                    <a:endParaRPr lang="en-US" sz="2400">
                      <a:solidFill>
                        <a:schemeClr val="tx1">
                          <a:lumMod val="65000"/>
                          <a:lumOff val="35000"/>
                          <a:alpha val="100000"/>
                        </a:schemeClr>
                      </a:solidFill>
                      <a:latin typeface="默认字体"/>
                      <a:ea typeface="默认字体"/>
                      <a:cs typeface="思源黑体 CN Regular"/>
                      <a:sym typeface="思源宋体 CN"/>
                    </a:endParaRPr>
                  </a:p>
                </p:txBody>
              </p:sp>
            </p:grpSp>
            <p:pic>
              <p:nvPicPr>
                <p:cNvPr id="365" name="图片 50"/>
                <p:cNvPicPr>
                  <a:picLocks noChangeAspect="true"/>
                </p:cNvPicPr>
                <p:nvPr/>
              </p:nvPicPr>
              <p:blipFill>
                <a:blip r:embed="" cstate="screen"/>
                <a:stretch>
                  <a:fillRect/>
                </a:stretch>
              </p:blipFill>
              <p:spPr>
                <a:xfrm>
                  <a:off x="7320136" y="2397850"/>
                  <a:ext cx="529873" cy="488585"/>
                </a:xfrm>
                <a:prstGeom prst="rect">
                  <a:avLst/>
                </a:prstGeom>
                <a:ln>
                  <a:noFill/>
                </a:ln>
              </p:spPr>
            </p:pic>
          </p:grpSp>
          <p:grpSp>
            <p:nvGrpSpPr>
              <p:cNvPr id="366" name=""/>
              <p:cNvGrpSpPr/>
              <p:nvPr/>
            </p:nvGrpSpPr>
            <p:grpSpPr>
              <a:xfrm rot="0" flipH="false" flipV="false">
                <a:off x="6243658" y="3692949"/>
                <a:ext cx="2668517" cy="2765425"/>
                <a:chOff x="568760" y="3692949"/>
                <a:chExt cx="2668517" cy="2765425"/>
              </a:xfrm>
            </p:grpSpPr>
            <p:sp>
              <p:nvSpPr>
                <p:cNvPr id="367" name="文本框 61" descr="{&quot;isTemplate&quot;:true,&quot;type&quot;:&quot;title&quot;,&quot;canOmit&quot;:false,&quot;range&quot;:0}"/>
                <p:cNvSpPr txBox="true"/>
                <p:nvPr/>
              </p:nvSpPr>
              <p:spPr>
                <a:xfrm>
                  <a:off x="568760" y="3692949"/>
                  <a:ext cx="2667000" cy="546100"/>
                </a:xfrm>
                <a:prstGeom prst="rect">
                  <a:avLst/>
                </a:prstGeom>
                <a:noFill/>
              </p:spPr>
              <p:txBody>
                <a:bodyPr wrap="square">
                  <a:noAutofit/>
                </a:bodyPr>
                <a:lstStyle/>
                <a:p>
                  <a:pPr marL="0" indent="0" algn="ctr">
                    <a:lnSpc>
                      <a:spcPct val="100000"/>
                    </a:lnSpc>
                    <a:buNone/>
                    <a:defRPr sz="1800">
                      <a:solidFill>
                        <a:schemeClr val="tx1">
                          <a:alpha val="100000"/>
                        </a:schemeClr>
                      </a:solidFill>
                      <a:latin typeface="等线"/>
                      <a:ea typeface="等线"/>
                      <a:cs typeface="+mn-cs"/>
                    </a:defRPr>
                  </a:pPr>
                  <a:r>
                    <a:rPr lang="zh-CN" sz="1800" b="true">
                      <a:solidFill>
                        <a:schemeClr val="tx1"/>
                      </a:solidFill>
                      <a:latin typeface="默认字体"/>
                      <a:ea typeface="默认字体"/>
                      <a:cs typeface="等线"/>
                      <a:sym typeface="思源宋体 CN"/>
                    </a:rPr>
                    <a:t>提升用户体验</a:t>
                  </a:r>
                  <a:endParaRPr lang="en-US" sz="2000" b="true">
                    <a:solidFill>
                      <a:schemeClr val="tx1">
                        <a:lumMod val="65000"/>
                        <a:lumOff val="35000"/>
                        <a:alpha val="100000"/>
                      </a:schemeClr>
                    </a:solidFill>
                    <a:latin typeface="默认字体"/>
                    <a:ea typeface="默认字体"/>
                    <a:cs typeface="等线"/>
                    <a:sym typeface="思源宋体 CN"/>
                  </a:endParaRPr>
                </a:p>
              </p:txBody>
            </p:sp>
            <p:sp>
              <p:nvSpPr>
                <p:cNvPr id="368" name="文本框 61" descr="{&quot;isTemplate&quot;:true,&quot;type&quot;:&quot;content&quot;,&quot;canOmit&quot;:false,&quot;range&quot;:0}"/>
                <p:cNvSpPr txBox="true"/>
                <p:nvPr/>
              </p:nvSpPr>
              <p:spPr>
                <a:xfrm rot="0" flipH="false" flipV="false">
                  <a:off x="570277" y="4150149"/>
                  <a:ext cx="2667000" cy="2308225"/>
                </a:xfrm>
                <a:prstGeom prst="rect">
                  <a:avLst/>
                </a:prstGeom>
                <a:noFill/>
              </p:spPr>
              <p:txBody>
                <a:bodyPr wrap="square">
                  <a:noAutofit/>
                </a:bodyPr>
                <a:lstStyle/>
                <a:p>
                  <a:pPr marL="0" indent="0" algn="ctr">
                    <a:lnSpc>
                      <a:spcPct val="130000"/>
                    </a:lnSpc>
                    <a:buNone/>
                    <a:defRPr sz="1800">
                      <a:solidFill>
                        <a:schemeClr val="tx1">
                          <a:alpha val="100000"/>
                        </a:schemeClr>
                      </a:solidFill>
                      <a:latin typeface="等线"/>
                      <a:ea typeface="等线"/>
                      <a:cs typeface="+mn-cs"/>
                    </a:defRPr>
                  </a:pPr>
                  <a:r>
                    <a:rPr lang="zh-CN" sz="1400">
                      <a:solidFill>
                        <a:schemeClr val="tx1"/>
                      </a:solidFill>
                      <a:latin typeface="默认字体"/>
                      <a:ea typeface="默认字体"/>
                      <a:cs typeface="等线"/>
                      <a:sym typeface="思源宋体 CN"/>
                    </a:rPr>
                    <a:t>通过一站式服务，减少了民众在多个平台或部门之间来回奔波的困扰，提供连贯、一致的服务体验，提升了民众对政务服务的满意度和信任度，增强了政府形象。</a:t>
                  </a:r>
                  <a:endParaRPr/>
                </a:p>
              </p:txBody>
            </p:sp>
          </p:grpSp>
        </p:grpSp>
        <p:grpSp>
          <p:nvGrpSpPr>
            <p:cNvPr id="369" name=""/>
            <p:cNvGrpSpPr/>
            <p:nvPr/>
          </p:nvGrpSpPr>
          <p:grpSpPr>
            <a:xfrm rot="0">
              <a:off x="3411155" y="1703835"/>
              <a:ext cx="2668517" cy="4754539"/>
              <a:chOff x="3405450" y="1703835"/>
              <a:chExt cx="2668517" cy="4754539"/>
            </a:xfrm>
          </p:grpSpPr>
          <p:grpSp>
            <p:nvGrpSpPr>
              <p:cNvPr id="370" name="组合 34"/>
              <p:cNvGrpSpPr/>
              <p:nvPr/>
            </p:nvGrpSpPr>
            <p:grpSpPr>
              <a:xfrm>
                <a:off x="3893995" y="1703835"/>
                <a:ext cx="1701576" cy="1700340"/>
                <a:chOff x="3884470" y="1751460"/>
                <a:chExt cx="1701576" cy="1700340"/>
              </a:xfrm>
            </p:grpSpPr>
            <p:grpSp>
              <p:nvGrpSpPr>
                <p:cNvPr id="371" name="组合 35"/>
                <p:cNvGrpSpPr/>
                <p:nvPr/>
              </p:nvGrpSpPr>
              <p:grpSpPr>
                <a:xfrm>
                  <a:off x="3884470" y="1751460"/>
                  <a:ext cx="1701576" cy="1700340"/>
                  <a:chOff x="3690938" y="1457282"/>
                  <a:chExt cx="2185988" cy="2184400"/>
                </a:xfrm>
              </p:grpSpPr>
              <p:sp>
                <p:nvSpPr>
                  <p:cNvPr id="372" name="Freeform 9"/>
                  <p:cNvSpPr/>
                  <p:nvPr/>
                </p:nvSpPr>
                <p:spPr bwMode="auto">
                  <a:xfrm>
                    <a:off x="3690938" y="1457282"/>
                    <a:ext cx="2185988" cy="2184400"/>
                  </a:xfrm>
                  <a:custGeom>
                    <a:avLst/>
                    <a:gdLst>
                      <a:gd name="T0" fmla="*/ 4130 w 4130"/>
                      <a:gd name="T1" fmla="*/ 0 h 4128"/>
                      <a:gd name="T2" fmla="*/ 4128 w 4130"/>
                      <a:gd name="T3" fmla="*/ 2170 h 4128"/>
                      <a:gd name="T4" fmla="*/ 4107 w 4130"/>
                      <a:gd name="T5" fmla="*/ 2377 h 4128"/>
                      <a:gd name="T6" fmla="*/ 4065 w 4130"/>
                      <a:gd name="T7" fmla="*/ 2579 h 4128"/>
                      <a:gd name="T8" fmla="*/ 4004 w 4130"/>
                      <a:gd name="T9" fmla="*/ 2772 h 4128"/>
                      <a:gd name="T10" fmla="*/ 3926 w 4130"/>
                      <a:gd name="T11" fmla="*/ 2956 h 4128"/>
                      <a:gd name="T12" fmla="*/ 3831 w 4130"/>
                      <a:gd name="T13" fmla="*/ 3132 h 4128"/>
                      <a:gd name="T14" fmla="*/ 3719 w 4130"/>
                      <a:gd name="T15" fmla="*/ 3297 h 4128"/>
                      <a:gd name="T16" fmla="*/ 3592 w 4130"/>
                      <a:gd name="T17" fmla="*/ 3450 h 4128"/>
                      <a:gd name="T18" fmla="*/ 3452 w 4130"/>
                      <a:gd name="T19" fmla="*/ 3590 h 4128"/>
                      <a:gd name="T20" fmla="*/ 3299 w 4130"/>
                      <a:gd name="T21" fmla="*/ 3716 h 4128"/>
                      <a:gd name="T22" fmla="*/ 3134 w 4130"/>
                      <a:gd name="T23" fmla="*/ 3828 h 4128"/>
                      <a:gd name="T24" fmla="*/ 2959 w 4130"/>
                      <a:gd name="T25" fmla="*/ 3924 h 4128"/>
                      <a:gd name="T26" fmla="*/ 2774 w 4130"/>
                      <a:gd name="T27" fmla="*/ 4002 h 4128"/>
                      <a:gd name="T28" fmla="*/ 2580 w 4130"/>
                      <a:gd name="T29" fmla="*/ 4063 h 4128"/>
                      <a:gd name="T30" fmla="*/ 2379 w 4130"/>
                      <a:gd name="T31" fmla="*/ 4104 h 4128"/>
                      <a:gd name="T32" fmla="*/ 2171 w 4130"/>
                      <a:gd name="T33" fmla="*/ 4126 h 4128"/>
                      <a:gd name="T34" fmla="*/ 1960 w 4130"/>
                      <a:gd name="T35" fmla="*/ 4126 h 4128"/>
                      <a:gd name="T36" fmla="*/ 1752 w 4130"/>
                      <a:gd name="T37" fmla="*/ 4104 h 4128"/>
                      <a:gd name="T38" fmla="*/ 1551 w 4130"/>
                      <a:gd name="T39" fmla="*/ 4063 h 4128"/>
                      <a:gd name="T40" fmla="*/ 1358 w 4130"/>
                      <a:gd name="T41" fmla="*/ 4002 h 4128"/>
                      <a:gd name="T42" fmla="*/ 1172 w 4130"/>
                      <a:gd name="T43" fmla="*/ 3924 h 4128"/>
                      <a:gd name="T44" fmla="*/ 996 w 4130"/>
                      <a:gd name="T45" fmla="*/ 3828 h 4128"/>
                      <a:gd name="T46" fmla="*/ 831 w 4130"/>
                      <a:gd name="T47" fmla="*/ 3716 h 4128"/>
                      <a:gd name="T48" fmla="*/ 679 w 4130"/>
                      <a:gd name="T49" fmla="*/ 3590 h 4128"/>
                      <a:gd name="T50" fmla="*/ 538 w 4130"/>
                      <a:gd name="T51" fmla="*/ 3450 h 4128"/>
                      <a:gd name="T52" fmla="*/ 412 w 4130"/>
                      <a:gd name="T53" fmla="*/ 3297 h 4128"/>
                      <a:gd name="T54" fmla="*/ 300 w 4130"/>
                      <a:gd name="T55" fmla="*/ 3132 h 4128"/>
                      <a:gd name="T56" fmla="*/ 205 w 4130"/>
                      <a:gd name="T57" fmla="*/ 2956 h 4128"/>
                      <a:gd name="T58" fmla="*/ 126 w 4130"/>
                      <a:gd name="T59" fmla="*/ 2772 h 4128"/>
                      <a:gd name="T60" fmla="*/ 65 w 4130"/>
                      <a:gd name="T61" fmla="*/ 2579 h 4128"/>
                      <a:gd name="T62" fmla="*/ 25 w 4130"/>
                      <a:gd name="T63" fmla="*/ 2377 h 4128"/>
                      <a:gd name="T64" fmla="*/ 3 w 4130"/>
                      <a:gd name="T65" fmla="*/ 2170 h 4128"/>
                      <a:gd name="T66" fmla="*/ 3 w 4130"/>
                      <a:gd name="T67" fmla="*/ 1958 h 4128"/>
                      <a:gd name="T68" fmla="*/ 25 w 4130"/>
                      <a:gd name="T69" fmla="*/ 1751 h 4128"/>
                      <a:gd name="T70" fmla="*/ 65 w 4130"/>
                      <a:gd name="T71" fmla="*/ 1549 h 4128"/>
                      <a:gd name="T72" fmla="*/ 126 w 4130"/>
                      <a:gd name="T73" fmla="*/ 1356 h 4128"/>
                      <a:gd name="T74" fmla="*/ 205 w 4130"/>
                      <a:gd name="T75" fmla="*/ 1172 h 4128"/>
                      <a:gd name="T76" fmla="*/ 300 w 4130"/>
                      <a:gd name="T77" fmla="*/ 996 h 4128"/>
                      <a:gd name="T78" fmla="*/ 412 w 4130"/>
                      <a:gd name="T79" fmla="*/ 831 h 4128"/>
                      <a:gd name="T80" fmla="*/ 538 w 4130"/>
                      <a:gd name="T81" fmla="*/ 678 h 4128"/>
                      <a:gd name="T82" fmla="*/ 679 w 4130"/>
                      <a:gd name="T83" fmla="*/ 538 h 4128"/>
                      <a:gd name="T84" fmla="*/ 831 w 4130"/>
                      <a:gd name="T85" fmla="*/ 412 h 4128"/>
                      <a:gd name="T86" fmla="*/ 996 w 4130"/>
                      <a:gd name="T87" fmla="*/ 300 h 4128"/>
                      <a:gd name="T88" fmla="*/ 1172 w 4130"/>
                      <a:gd name="T89" fmla="*/ 204 h 4128"/>
                      <a:gd name="T90" fmla="*/ 1358 w 4130"/>
                      <a:gd name="T91" fmla="*/ 126 h 4128"/>
                      <a:gd name="T92" fmla="*/ 1551 w 4130"/>
                      <a:gd name="T93" fmla="*/ 65 h 4128"/>
                      <a:gd name="T94" fmla="*/ 1752 w 4130"/>
                      <a:gd name="T95" fmla="*/ 24 h 4128"/>
                      <a:gd name="T96" fmla="*/ 1960 w 4130"/>
                      <a:gd name="T97" fmla="*/ 2 h 4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130" h="4128">
                        <a:moveTo>
                          <a:pt x="2066" y="0"/>
                        </a:moveTo>
                        <a:lnTo>
                          <a:pt x="4130" y="0"/>
                        </a:lnTo>
                        <a:lnTo>
                          <a:pt x="4130" y="2065"/>
                        </a:lnTo>
                        <a:lnTo>
                          <a:pt x="4128" y="2170"/>
                        </a:lnTo>
                        <a:lnTo>
                          <a:pt x="4120" y="2275"/>
                        </a:lnTo>
                        <a:lnTo>
                          <a:pt x="4107" y="2377"/>
                        </a:lnTo>
                        <a:lnTo>
                          <a:pt x="4089" y="2479"/>
                        </a:lnTo>
                        <a:lnTo>
                          <a:pt x="4065" y="2579"/>
                        </a:lnTo>
                        <a:lnTo>
                          <a:pt x="4038" y="2676"/>
                        </a:lnTo>
                        <a:lnTo>
                          <a:pt x="4004" y="2772"/>
                        </a:lnTo>
                        <a:lnTo>
                          <a:pt x="3968" y="2866"/>
                        </a:lnTo>
                        <a:lnTo>
                          <a:pt x="3926" y="2956"/>
                        </a:lnTo>
                        <a:lnTo>
                          <a:pt x="3881" y="3045"/>
                        </a:lnTo>
                        <a:lnTo>
                          <a:pt x="3831" y="3132"/>
                        </a:lnTo>
                        <a:lnTo>
                          <a:pt x="3776" y="3216"/>
                        </a:lnTo>
                        <a:lnTo>
                          <a:pt x="3719" y="3297"/>
                        </a:lnTo>
                        <a:lnTo>
                          <a:pt x="3658" y="3375"/>
                        </a:lnTo>
                        <a:lnTo>
                          <a:pt x="3592" y="3450"/>
                        </a:lnTo>
                        <a:lnTo>
                          <a:pt x="3523" y="3521"/>
                        </a:lnTo>
                        <a:lnTo>
                          <a:pt x="3452" y="3590"/>
                        </a:lnTo>
                        <a:lnTo>
                          <a:pt x="3377" y="3655"/>
                        </a:lnTo>
                        <a:lnTo>
                          <a:pt x="3299" y="3716"/>
                        </a:lnTo>
                        <a:lnTo>
                          <a:pt x="3218" y="3774"/>
                        </a:lnTo>
                        <a:lnTo>
                          <a:pt x="3134" y="3828"/>
                        </a:lnTo>
                        <a:lnTo>
                          <a:pt x="3048" y="3877"/>
                        </a:lnTo>
                        <a:lnTo>
                          <a:pt x="2959" y="3924"/>
                        </a:lnTo>
                        <a:lnTo>
                          <a:pt x="2868" y="3965"/>
                        </a:lnTo>
                        <a:lnTo>
                          <a:pt x="2774" y="4002"/>
                        </a:lnTo>
                        <a:lnTo>
                          <a:pt x="2677" y="4035"/>
                        </a:lnTo>
                        <a:lnTo>
                          <a:pt x="2580" y="4063"/>
                        </a:lnTo>
                        <a:lnTo>
                          <a:pt x="2480" y="4086"/>
                        </a:lnTo>
                        <a:lnTo>
                          <a:pt x="2379" y="4104"/>
                        </a:lnTo>
                        <a:lnTo>
                          <a:pt x="2276" y="4117"/>
                        </a:lnTo>
                        <a:lnTo>
                          <a:pt x="2171" y="4126"/>
                        </a:lnTo>
                        <a:lnTo>
                          <a:pt x="2066" y="4128"/>
                        </a:lnTo>
                        <a:lnTo>
                          <a:pt x="1960" y="4126"/>
                        </a:lnTo>
                        <a:lnTo>
                          <a:pt x="1855" y="4117"/>
                        </a:lnTo>
                        <a:lnTo>
                          <a:pt x="1752" y="4104"/>
                        </a:lnTo>
                        <a:lnTo>
                          <a:pt x="1651" y="4086"/>
                        </a:lnTo>
                        <a:lnTo>
                          <a:pt x="1551" y="4063"/>
                        </a:lnTo>
                        <a:lnTo>
                          <a:pt x="1453" y="4035"/>
                        </a:lnTo>
                        <a:lnTo>
                          <a:pt x="1358" y="4002"/>
                        </a:lnTo>
                        <a:lnTo>
                          <a:pt x="1264" y="3965"/>
                        </a:lnTo>
                        <a:lnTo>
                          <a:pt x="1172" y="3924"/>
                        </a:lnTo>
                        <a:lnTo>
                          <a:pt x="1083" y="3877"/>
                        </a:lnTo>
                        <a:lnTo>
                          <a:pt x="996" y="3828"/>
                        </a:lnTo>
                        <a:lnTo>
                          <a:pt x="913" y="3774"/>
                        </a:lnTo>
                        <a:lnTo>
                          <a:pt x="831" y="3716"/>
                        </a:lnTo>
                        <a:lnTo>
                          <a:pt x="754" y="3655"/>
                        </a:lnTo>
                        <a:lnTo>
                          <a:pt x="679" y="3590"/>
                        </a:lnTo>
                        <a:lnTo>
                          <a:pt x="607" y="3521"/>
                        </a:lnTo>
                        <a:lnTo>
                          <a:pt x="538" y="3450"/>
                        </a:lnTo>
                        <a:lnTo>
                          <a:pt x="474" y="3375"/>
                        </a:lnTo>
                        <a:lnTo>
                          <a:pt x="412" y="3297"/>
                        </a:lnTo>
                        <a:lnTo>
                          <a:pt x="354" y="3216"/>
                        </a:lnTo>
                        <a:lnTo>
                          <a:pt x="300" y="3132"/>
                        </a:lnTo>
                        <a:lnTo>
                          <a:pt x="250" y="3045"/>
                        </a:lnTo>
                        <a:lnTo>
                          <a:pt x="205" y="2956"/>
                        </a:lnTo>
                        <a:lnTo>
                          <a:pt x="164" y="2866"/>
                        </a:lnTo>
                        <a:lnTo>
                          <a:pt x="126" y="2772"/>
                        </a:lnTo>
                        <a:lnTo>
                          <a:pt x="94" y="2676"/>
                        </a:lnTo>
                        <a:lnTo>
                          <a:pt x="65" y="2579"/>
                        </a:lnTo>
                        <a:lnTo>
                          <a:pt x="42" y="2479"/>
                        </a:lnTo>
                        <a:lnTo>
                          <a:pt x="25" y="2377"/>
                        </a:lnTo>
                        <a:lnTo>
                          <a:pt x="10" y="2275"/>
                        </a:lnTo>
                        <a:lnTo>
                          <a:pt x="3" y="2170"/>
                        </a:lnTo>
                        <a:lnTo>
                          <a:pt x="0" y="2065"/>
                        </a:lnTo>
                        <a:lnTo>
                          <a:pt x="3" y="1958"/>
                        </a:lnTo>
                        <a:lnTo>
                          <a:pt x="10" y="1853"/>
                        </a:lnTo>
                        <a:lnTo>
                          <a:pt x="25" y="1751"/>
                        </a:lnTo>
                        <a:lnTo>
                          <a:pt x="42" y="1649"/>
                        </a:lnTo>
                        <a:lnTo>
                          <a:pt x="65" y="1549"/>
                        </a:lnTo>
                        <a:lnTo>
                          <a:pt x="94" y="1452"/>
                        </a:lnTo>
                        <a:lnTo>
                          <a:pt x="126" y="1356"/>
                        </a:lnTo>
                        <a:lnTo>
                          <a:pt x="164" y="1262"/>
                        </a:lnTo>
                        <a:lnTo>
                          <a:pt x="205" y="1172"/>
                        </a:lnTo>
                        <a:lnTo>
                          <a:pt x="250" y="1083"/>
                        </a:lnTo>
                        <a:lnTo>
                          <a:pt x="300" y="996"/>
                        </a:lnTo>
                        <a:lnTo>
                          <a:pt x="354" y="912"/>
                        </a:lnTo>
                        <a:lnTo>
                          <a:pt x="412" y="831"/>
                        </a:lnTo>
                        <a:lnTo>
                          <a:pt x="474" y="753"/>
                        </a:lnTo>
                        <a:lnTo>
                          <a:pt x="538" y="678"/>
                        </a:lnTo>
                        <a:lnTo>
                          <a:pt x="607" y="607"/>
                        </a:lnTo>
                        <a:lnTo>
                          <a:pt x="679" y="538"/>
                        </a:lnTo>
                        <a:lnTo>
                          <a:pt x="754" y="473"/>
                        </a:lnTo>
                        <a:lnTo>
                          <a:pt x="831" y="412"/>
                        </a:lnTo>
                        <a:lnTo>
                          <a:pt x="913" y="354"/>
                        </a:lnTo>
                        <a:lnTo>
                          <a:pt x="996" y="300"/>
                        </a:lnTo>
                        <a:lnTo>
                          <a:pt x="1083" y="251"/>
                        </a:lnTo>
                        <a:lnTo>
                          <a:pt x="1172" y="204"/>
                        </a:lnTo>
                        <a:lnTo>
                          <a:pt x="1264" y="163"/>
                        </a:lnTo>
                        <a:lnTo>
                          <a:pt x="1358" y="126"/>
                        </a:lnTo>
                        <a:lnTo>
                          <a:pt x="1453" y="94"/>
                        </a:lnTo>
                        <a:lnTo>
                          <a:pt x="1551" y="65"/>
                        </a:lnTo>
                        <a:lnTo>
                          <a:pt x="1651" y="42"/>
                        </a:lnTo>
                        <a:lnTo>
                          <a:pt x="1752" y="24"/>
                        </a:lnTo>
                        <a:lnTo>
                          <a:pt x="1855" y="11"/>
                        </a:lnTo>
                        <a:lnTo>
                          <a:pt x="1960" y="2"/>
                        </a:lnTo>
                        <a:lnTo>
                          <a:pt x="2066" y="0"/>
                        </a:lnTo>
                        <a:close/>
                      </a:path>
                    </a:pathLst>
                  </a:custGeom>
                  <a:solidFill>
                    <a:schemeClr val="accent1"/>
                  </a:solidFill>
                  <a:ln>
                    <a:noFill/>
                  </a:ln>
                </p:spPr>
                <p:txBody>
                  <a:bodyPr vert="horz" wrap="square" lIns="91440" tIns="45720" rIns="91440" bIns="45720" numCol="1" anchor="t" anchorCtr="false" compatLnSpc="true"/>
                  <a:lstStyle/>
                  <a:p>
                    <a:pPr>
                      <a:defRPr sz="1800">
                        <a:solidFill>
                          <a:schemeClr val="tx1">
                            <a:alpha val="100000"/>
                          </a:schemeClr>
                        </a:solidFill>
                        <a:latin typeface="等线"/>
                        <a:ea typeface="等线"/>
                        <a:cs typeface="+mn-cs"/>
                      </a:defRPr>
                    </a:pPr>
                    <a:endParaRPr lang="en-US" sz="2400">
                      <a:solidFill>
                        <a:schemeClr val="tx1">
                          <a:lumMod val="65000"/>
                          <a:lumOff val="35000"/>
                          <a:alpha val="100000"/>
                        </a:schemeClr>
                      </a:solidFill>
                      <a:latin typeface="默认字体"/>
                      <a:ea typeface="默认字体"/>
                      <a:cs typeface="思源黑体 CN Regular"/>
                      <a:sym typeface="思源宋体 CN"/>
                    </a:endParaRPr>
                  </a:p>
                </p:txBody>
              </p:sp>
              <p:sp>
                <p:nvSpPr>
                  <p:cNvPr id="373" name="Freeform 10"/>
                  <p:cNvSpPr/>
                  <p:nvPr/>
                </p:nvSpPr>
                <p:spPr bwMode="auto">
                  <a:xfrm>
                    <a:off x="3916363" y="1722395"/>
                    <a:ext cx="1690688" cy="1687513"/>
                  </a:xfrm>
                  <a:custGeom>
                    <a:avLst/>
                    <a:gdLst>
                      <a:gd name="T0" fmla="*/ 1354 w 3193"/>
                      <a:gd name="T1" fmla="*/ 3173 h 3190"/>
                      <a:gd name="T2" fmla="*/ 1047 w 3193"/>
                      <a:gd name="T3" fmla="*/ 3094 h 3190"/>
                      <a:gd name="T4" fmla="*/ 769 w 3193"/>
                      <a:gd name="T5" fmla="*/ 2960 h 3190"/>
                      <a:gd name="T6" fmla="*/ 523 w 3193"/>
                      <a:gd name="T7" fmla="*/ 2776 h 3190"/>
                      <a:gd name="T8" fmla="*/ 318 w 3193"/>
                      <a:gd name="T9" fmla="*/ 2549 h 3190"/>
                      <a:gd name="T10" fmla="*/ 157 w 3193"/>
                      <a:gd name="T11" fmla="*/ 2287 h 3190"/>
                      <a:gd name="T12" fmla="*/ 50 w 3193"/>
                      <a:gd name="T13" fmla="*/ 1994 h 3190"/>
                      <a:gd name="T14" fmla="*/ 3 w 3193"/>
                      <a:gd name="T15" fmla="*/ 1678 h 3190"/>
                      <a:gd name="T16" fmla="*/ 18 w 3193"/>
                      <a:gd name="T17" fmla="*/ 1353 h 3190"/>
                      <a:gd name="T18" fmla="*/ 97 w 3193"/>
                      <a:gd name="T19" fmla="*/ 1047 h 3190"/>
                      <a:gd name="T20" fmla="*/ 231 w 3193"/>
                      <a:gd name="T21" fmla="*/ 768 h 3190"/>
                      <a:gd name="T22" fmla="*/ 415 w 3193"/>
                      <a:gd name="T23" fmla="*/ 523 h 3190"/>
                      <a:gd name="T24" fmla="*/ 641 w 3193"/>
                      <a:gd name="T25" fmla="*/ 317 h 3190"/>
                      <a:gd name="T26" fmla="*/ 904 w 3193"/>
                      <a:gd name="T27" fmla="*/ 157 h 3190"/>
                      <a:gd name="T28" fmla="*/ 1198 w 3193"/>
                      <a:gd name="T29" fmla="*/ 50 h 3190"/>
                      <a:gd name="T30" fmla="*/ 1514 w 3193"/>
                      <a:gd name="T31" fmla="*/ 3 h 3190"/>
                      <a:gd name="T32" fmla="*/ 1839 w 3193"/>
                      <a:gd name="T33" fmla="*/ 18 h 3190"/>
                      <a:gd name="T34" fmla="*/ 2145 w 3193"/>
                      <a:gd name="T35" fmla="*/ 96 h 3190"/>
                      <a:gd name="T36" fmla="*/ 2424 w 3193"/>
                      <a:gd name="T37" fmla="*/ 231 h 3190"/>
                      <a:gd name="T38" fmla="*/ 2669 w 3193"/>
                      <a:gd name="T39" fmla="*/ 415 h 3190"/>
                      <a:gd name="T40" fmla="*/ 2875 w 3193"/>
                      <a:gd name="T41" fmla="*/ 641 h 3190"/>
                      <a:gd name="T42" fmla="*/ 3035 w 3193"/>
                      <a:gd name="T43" fmla="*/ 904 h 3190"/>
                      <a:gd name="T44" fmla="*/ 3141 w 3193"/>
                      <a:gd name="T45" fmla="*/ 1197 h 3190"/>
                      <a:gd name="T46" fmla="*/ 3190 w 3193"/>
                      <a:gd name="T47" fmla="*/ 1513 h 3190"/>
                      <a:gd name="T48" fmla="*/ 3076 w 3193"/>
                      <a:gd name="T49" fmla="*/ 1444 h 3190"/>
                      <a:gd name="T50" fmla="*/ 3017 w 3193"/>
                      <a:gd name="T51" fmla="*/ 1153 h 3190"/>
                      <a:gd name="T52" fmla="*/ 2904 w 3193"/>
                      <a:gd name="T53" fmla="*/ 887 h 3190"/>
                      <a:gd name="T54" fmla="*/ 2743 w 3193"/>
                      <a:gd name="T55" fmla="*/ 650 h 3190"/>
                      <a:gd name="T56" fmla="*/ 2543 w 3193"/>
                      <a:gd name="T57" fmla="*/ 448 h 3190"/>
                      <a:gd name="T58" fmla="*/ 2305 w 3193"/>
                      <a:gd name="T59" fmla="*/ 289 h 3190"/>
                      <a:gd name="T60" fmla="*/ 2039 w 3193"/>
                      <a:gd name="T61" fmla="*/ 176 h 3190"/>
                      <a:gd name="T62" fmla="*/ 1748 w 3193"/>
                      <a:gd name="T63" fmla="*/ 117 h 3190"/>
                      <a:gd name="T64" fmla="*/ 1444 w 3193"/>
                      <a:gd name="T65" fmla="*/ 117 h 3190"/>
                      <a:gd name="T66" fmla="*/ 1154 w 3193"/>
                      <a:gd name="T67" fmla="*/ 176 h 3190"/>
                      <a:gd name="T68" fmla="*/ 888 w 3193"/>
                      <a:gd name="T69" fmla="*/ 289 h 3190"/>
                      <a:gd name="T70" fmla="*/ 650 w 3193"/>
                      <a:gd name="T71" fmla="*/ 448 h 3190"/>
                      <a:gd name="T72" fmla="*/ 448 w 3193"/>
                      <a:gd name="T73" fmla="*/ 650 h 3190"/>
                      <a:gd name="T74" fmla="*/ 288 w 3193"/>
                      <a:gd name="T75" fmla="*/ 887 h 3190"/>
                      <a:gd name="T76" fmla="*/ 176 w 3193"/>
                      <a:gd name="T77" fmla="*/ 1153 h 3190"/>
                      <a:gd name="T78" fmla="*/ 117 w 3193"/>
                      <a:gd name="T79" fmla="*/ 1444 h 3190"/>
                      <a:gd name="T80" fmla="*/ 117 w 3193"/>
                      <a:gd name="T81" fmla="*/ 1748 h 3190"/>
                      <a:gd name="T82" fmla="*/ 176 w 3193"/>
                      <a:gd name="T83" fmla="*/ 2038 h 3190"/>
                      <a:gd name="T84" fmla="*/ 288 w 3193"/>
                      <a:gd name="T85" fmla="*/ 2303 h 3190"/>
                      <a:gd name="T86" fmla="*/ 448 w 3193"/>
                      <a:gd name="T87" fmla="*/ 2541 h 3190"/>
                      <a:gd name="T88" fmla="*/ 650 w 3193"/>
                      <a:gd name="T89" fmla="*/ 2743 h 3190"/>
                      <a:gd name="T90" fmla="*/ 888 w 3193"/>
                      <a:gd name="T91" fmla="*/ 2902 h 3190"/>
                      <a:gd name="T92" fmla="*/ 1154 w 3193"/>
                      <a:gd name="T93" fmla="*/ 3015 h 3190"/>
                      <a:gd name="T94" fmla="*/ 1444 w 3193"/>
                      <a:gd name="T95" fmla="*/ 3074 h 3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193" h="3190">
                        <a:moveTo>
                          <a:pt x="1596" y="3190"/>
                        </a:moveTo>
                        <a:lnTo>
                          <a:pt x="1514" y="3188"/>
                        </a:lnTo>
                        <a:lnTo>
                          <a:pt x="1433" y="3182"/>
                        </a:lnTo>
                        <a:lnTo>
                          <a:pt x="1354" y="3173"/>
                        </a:lnTo>
                        <a:lnTo>
                          <a:pt x="1275" y="3158"/>
                        </a:lnTo>
                        <a:lnTo>
                          <a:pt x="1198" y="3140"/>
                        </a:lnTo>
                        <a:lnTo>
                          <a:pt x="1122" y="3119"/>
                        </a:lnTo>
                        <a:lnTo>
                          <a:pt x="1047" y="3094"/>
                        </a:lnTo>
                        <a:lnTo>
                          <a:pt x="975" y="3065"/>
                        </a:lnTo>
                        <a:lnTo>
                          <a:pt x="904" y="3034"/>
                        </a:lnTo>
                        <a:lnTo>
                          <a:pt x="836" y="2998"/>
                        </a:lnTo>
                        <a:lnTo>
                          <a:pt x="769" y="2960"/>
                        </a:lnTo>
                        <a:lnTo>
                          <a:pt x="704" y="2918"/>
                        </a:lnTo>
                        <a:lnTo>
                          <a:pt x="641" y="2873"/>
                        </a:lnTo>
                        <a:lnTo>
                          <a:pt x="581" y="2826"/>
                        </a:lnTo>
                        <a:lnTo>
                          <a:pt x="523" y="2776"/>
                        </a:lnTo>
                        <a:lnTo>
                          <a:pt x="467" y="2723"/>
                        </a:lnTo>
                        <a:lnTo>
                          <a:pt x="415" y="2668"/>
                        </a:lnTo>
                        <a:lnTo>
                          <a:pt x="365" y="2610"/>
                        </a:lnTo>
                        <a:lnTo>
                          <a:pt x="318" y="2549"/>
                        </a:lnTo>
                        <a:lnTo>
                          <a:pt x="272" y="2488"/>
                        </a:lnTo>
                        <a:lnTo>
                          <a:pt x="231" y="2422"/>
                        </a:lnTo>
                        <a:lnTo>
                          <a:pt x="193" y="2356"/>
                        </a:lnTo>
                        <a:lnTo>
                          <a:pt x="157" y="2287"/>
                        </a:lnTo>
                        <a:lnTo>
                          <a:pt x="125" y="2216"/>
                        </a:lnTo>
                        <a:lnTo>
                          <a:pt x="97" y="2143"/>
                        </a:lnTo>
                        <a:lnTo>
                          <a:pt x="72" y="2070"/>
                        </a:lnTo>
                        <a:lnTo>
                          <a:pt x="50" y="1994"/>
                        </a:lnTo>
                        <a:lnTo>
                          <a:pt x="32" y="1916"/>
                        </a:lnTo>
                        <a:lnTo>
                          <a:pt x="18" y="1838"/>
                        </a:lnTo>
                        <a:lnTo>
                          <a:pt x="9" y="1759"/>
                        </a:lnTo>
                        <a:lnTo>
                          <a:pt x="3" y="1678"/>
                        </a:lnTo>
                        <a:lnTo>
                          <a:pt x="0" y="1596"/>
                        </a:lnTo>
                        <a:lnTo>
                          <a:pt x="3" y="1513"/>
                        </a:lnTo>
                        <a:lnTo>
                          <a:pt x="9" y="1432"/>
                        </a:lnTo>
                        <a:lnTo>
                          <a:pt x="18" y="1353"/>
                        </a:lnTo>
                        <a:lnTo>
                          <a:pt x="32" y="1274"/>
                        </a:lnTo>
                        <a:lnTo>
                          <a:pt x="50" y="1197"/>
                        </a:lnTo>
                        <a:lnTo>
                          <a:pt x="72" y="1121"/>
                        </a:lnTo>
                        <a:lnTo>
                          <a:pt x="97" y="1047"/>
                        </a:lnTo>
                        <a:lnTo>
                          <a:pt x="125" y="975"/>
                        </a:lnTo>
                        <a:lnTo>
                          <a:pt x="157" y="904"/>
                        </a:lnTo>
                        <a:lnTo>
                          <a:pt x="193" y="835"/>
                        </a:lnTo>
                        <a:lnTo>
                          <a:pt x="231" y="768"/>
                        </a:lnTo>
                        <a:lnTo>
                          <a:pt x="272" y="703"/>
                        </a:lnTo>
                        <a:lnTo>
                          <a:pt x="318" y="641"/>
                        </a:lnTo>
                        <a:lnTo>
                          <a:pt x="365" y="581"/>
                        </a:lnTo>
                        <a:lnTo>
                          <a:pt x="415" y="523"/>
                        </a:lnTo>
                        <a:lnTo>
                          <a:pt x="467" y="468"/>
                        </a:lnTo>
                        <a:lnTo>
                          <a:pt x="523" y="415"/>
                        </a:lnTo>
                        <a:lnTo>
                          <a:pt x="581" y="365"/>
                        </a:lnTo>
                        <a:lnTo>
                          <a:pt x="641" y="317"/>
                        </a:lnTo>
                        <a:lnTo>
                          <a:pt x="704" y="272"/>
                        </a:lnTo>
                        <a:lnTo>
                          <a:pt x="769" y="231"/>
                        </a:lnTo>
                        <a:lnTo>
                          <a:pt x="836" y="193"/>
                        </a:lnTo>
                        <a:lnTo>
                          <a:pt x="904" y="157"/>
                        </a:lnTo>
                        <a:lnTo>
                          <a:pt x="975" y="126"/>
                        </a:lnTo>
                        <a:lnTo>
                          <a:pt x="1047" y="96"/>
                        </a:lnTo>
                        <a:lnTo>
                          <a:pt x="1122" y="72"/>
                        </a:lnTo>
                        <a:lnTo>
                          <a:pt x="1198" y="50"/>
                        </a:lnTo>
                        <a:lnTo>
                          <a:pt x="1275" y="32"/>
                        </a:lnTo>
                        <a:lnTo>
                          <a:pt x="1354" y="18"/>
                        </a:lnTo>
                        <a:lnTo>
                          <a:pt x="1433" y="9"/>
                        </a:lnTo>
                        <a:lnTo>
                          <a:pt x="1514" y="3"/>
                        </a:lnTo>
                        <a:lnTo>
                          <a:pt x="1596" y="0"/>
                        </a:lnTo>
                        <a:lnTo>
                          <a:pt x="1678" y="3"/>
                        </a:lnTo>
                        <a:lnTo>
                          <a:pt x="1760" y="9"/>
                        </a:lnTo>
                        <a:lnTo>
                          <a:pt x="1839" y="18"/>
                        </a:lnTo>
                        <a:lnTo>
                          <a:pt x="1918" y="32"/>
                        </a:lnTo>
                        <a:lnTo>
                          <a:pt x="1995" y="50"/>
                        </a:lnTo>
                        <a:lnTo>
                          <a:pt x="2071" y="72"/>
                        </a:lnTo>
                        <a:lnTo>
                          <a:pt x="2145" y="96"/>
                        </a:lnTo>
                        <a:lnTo>
                          <a:pt x="2217" y="126"/>
                        </a:lnTo>
                        <a:lnTo>
                          <a:pt x="2288" y="157"/>
                        </a:lnTo>
                        <a:lnTo>
                          <a:pt x="2357" y="193"/>
                        </a:lnTo>
                        <a:lnTo>
                          <a:pt x="2424" y="231"/>
                        </a:lnTo>
                        <a:lnTo>
                          <a:pt x="2488" y="272"/>
                        </a:lnTo>
                        <a:lnTo>
                          <a:pt x="2551" y="317"/>
                        </a:lnTo>
                        <a:lnTo>
                          <a:pt x="2612" y="365"/>
                        </a:lnTo>
                        <a:lnTo>
                          <a:pt x="2669" y="415"/>
                        </a:lnTo>
                        <a:lnTo>
                          <a:pt x="2724" y="468"/>
                        </a:lnTo>
                        <a:lnTo>
                          <a:pt x="2778" y="523"/>
                        </a:lnTo>
                        <a:lnTo>
                          <a:pt x="2828" y="581"/>
                        </a:lnTo>
                        <a:lnTo>
                          <a:pt x="2875" y="641"/>
                        </a:lnTo>
                        <a:lnTo>
                          <a:pt x="2919" y="703"/>
                        </a:lnTo>
                        <a:lnTo>
                          <a:pt x="2961" y="768"/>
                        </a:lnTo>
                        <a:lnTo>
                          <a:pt x="3000" y="835"/>
                        </a:lnTo>
                        <a:lnTo>
                          <a:pt x="3035" y="904"/>
                        </a:lnTo>
                        <a:lnTo>
                          <a:pt x="3067" y="975"/>
                        </a:lnTo>
                        <a:lnTo>
                          <a:pt x="3095" y="1047"/>
                        </a:lnTo>
                        <a:lnTo>
                          <a:pt x="3120" y="1121"/>
                        </a:lnTo>
                        <a:lnTo>
                          <a:pt x="3141" y="1197"/>
                        </a:lnTo>
                        <a:lnTo>
                          <a:pt x="3159" y="1274"/>
                        </a:lnTo>
                        <a:lnTo>
                          <a:pt x="3174" y="1353"/>
                        </a:lnTo>
                        <a:lnTo>
                          <a:pt x="3184" y="1432"/>
                        </a:lnTo>
                        <a:lnTo>
                          <a:pt x="3190" y="1513"/>
                        </a:lnTo>
                        <a:lnTo>
                          <a:pt x="3193" y="1596"/>
                        </a:lnTo>
                        <a:lnTo>
                          <a:pt x="3083" y="1596"/>
                        </a:lnTo>
                        <a:lnTo>
                          <a:pt x="3082" y="1519"/>
                        </a:lnTo>
                        <a:lnTo>
                          <a:pt x="3076" y="1444"/>
                        </a:lnTo>
                        <a:lnTo>
                          <a:pt x="3067" y="1369"/>
                        </a:lnTo>
                        <a:lnTo>
                          <a:pt x="3054" y="1296"/>
                        </a:lnTo>
                        <a:lnTo>
                          <a:pt x="3037" y="1224"/>
                        </a:lnTo>
                        <a:lnTo>
                          <a:pt x="3017" y="1153"/>
                        </a:lnTo>
                        <a:lnTo>
                          <a:pt x="2993" y="1084"/>
                        </a:lnTo>
                        <a:lnTo>
                          <a:pt x="2967" y="1017"/>
                        </a:lnTo>
                        <a:lnTo>
                          <a:pt x="2937" y="951"/>
                        </a:lnTo>
                        <a:lnTo>
                          <a:pt x="2904" y="887"/>
                        </a:lnTo>
                        <a:lnTo>
                          <a:pt x="2868" y="824"/>
                        </a:lnTo>
                        <a:lnTo>
                          <a:pt x="2829" y="764"/>
                        </a:lnTo>
                        <a:lnTo>
                          <a:pt x="2787" y="705"/>
                        </a:lnTo>
                        <a:lnTo>
                          <a:pt x="2743" y="650"/>
                        </a:lnTo>
                        <a:lnTo>
                          <a:pt x="2697" y="596"/>
                        </a:lnTo>
                        <a:lnTo>
                          <a:pt x="2647" y="544"/>
                        </a:lnTo>
                        <a:lnTo>
                          <a:pt x="2596" y="495"/>
                        </a:lnTo>
                        <a:lnTo>
                          <a:pt x="2543" y="448"/>
                        </a:lnTo>
                        <a:lnTo>
                          <a:pt x="2486" y="404"/>
                        </a:lnTo>
                        <a:lnTo>
                          <a:pt x="2427" y="362"/>
                        </a:lnTo>
                        <a:lnTo>
                          <a:pt x="2367" y="324"/>
                        </a:lnTo>
                        <a:lnTo>
                          <a:pt x="2305" y="289"/>
                        </a:lnTo>
                        <a:lnTo>
                          <a:pt x="2241" y="256"/>
                        </a:lnTo>
                        <a:lnTo>
                          <a:pt x="2176" y="226"/>
                        </a:lnTo>
                        <a:lnTo>
                          <a:pt x="2108" y="199"/>
                        </a:lnTo>
                        <a:lnTo>
                          <a:pt x="2039" y="176"/>
                        </a:lnTo>
                        <a:lnTo>
                          <a:pt x="1968" y="156"/>
                        </a:lnTo>
                        <a:lnTo>
                          <a:pt x="1896" y="139"/>
                        </a:lnTo>
                        <a:lnTo>
                          <a:pt x="1823" y="126"/>
                        </a:lnTo>
                        <a:lnTo>
                          <a:pt x="1748" y="117"/>
                        </a:lnTo>
                        <a:lnTo>
                          <a:pt x="1673" y="111"/>
                        </a:lnTo>
                        <a:lnTo>
                          <a:pt x="1596" y="108"/>
                        </a:lnTo>
                        <a:lnTo>
                          <a:pt x="1520" y="111"/>
                        </a:lnTo>
                        <a:lnTo>
                          <a:pt x="1444" y="117"/>
                        </a:lnTo>
                        <a:lnTo>
                          <a:pt x="1370" y="126"/>
                        </a:lnTo>
                        <a:lnTo>
                          <a:pt x="1297" y="139"/>
                        </a:lnTo>
                        <a:lnTo>
                          <a:pt x="1224" y="156"/>
                        </a:lnTo>
                        <a:lnTo>
                          <a:pt x="1154" y="176"/>
                        </a:lnTo>
                        <a:lnTo>
                          <a:pt x="1085" y="199"/>
                        </a:lnTo>
                        <a:lnTo>
                          <a:pt x="1017" y="226"/>
                        </a:lnTo>
                        <a:lnTo>
                          <a:pt x="951" y="256"/>
                        </a:lnTo>
                        <a:lnTo>
                          <a:pt x="888" y="289"/>
                        </a:lnTo>
                        <a:lnTo>
                          <a:pt x="825" y="324"/>
                        </a:lnTo>
                        <a:lnTo>
                          <a:pt x="764" y="362"/>
                        </a:lnTo>
                        <a:lnTo>
                          <a:pt x="706" y="404"/>
                        </a:lnTo>
                        <a:lnTo>
                          <a:pt x="650" y="448"/>
                        </a:lnTo>
                        <a:lnTo>
                          <a:pt x="596" y="495"/>
                        </a:lnTo>
                        <a:lnTo>
                          <a:pt x="544" y="544"/>
                        </a:lnTo>
                        <a:lnTo>
                          <a:pt x="496" y="596"/>
                        </a:lnTo>
                        <a:lnTo>
                          <a:pt x="448" y="650"/>
                        </a:lnTo>
                        <a:lnTo>
                          <a:pt x="404" y="705"/>
                        </a:lnTo>
                        <a:lnTo>
                          <a:pt x="363" y="764"/>
                        </a:lnTo>
                        <a:lnTo>
                          <a:pt x="325" y="824"/>
                        </a:lnTo>
                        <a:lnTo>
                          <a:pt x="288" y="887"/>
                        </a:lnTo>
                        <a:lnTo>
                          <a:pt x="256" y="951"/>
                        </a:lnTo>
                        <a:lnTo>
                          <a:pt x="226" y="1017"/>
                        </a:lnTo>
                        <a:lnTo>
                          <a:pt x="199" y="1084"/>
                        </a:lnTo>
                        <a:lnTo>
                          <a:pt x="176" y="1153"/>
                        </a:lnTo>
                        <a:lnTo>
                          <a:pt x="156" y="1224"/>
                        </a:lnTo>
                        <a:lnTo>
                          <a:pt x="139" y="1296"/>
                        </a:lnTo>
                        <a:lnTo>
                          <a:pt x="126" y="1369"/>
                        </a:lnTo>
                        <a:lnTo>
                          <a:pt x="117" y="1444"/>
                        </a:lnTo>
                        <a:lnTo>
                          <a:pt x="111" y="1519"/>
                        </a:lnTo>
                        <a:lnTo>
                          <a:pt x="109" y="1596"/>
                        </a:lnTo>
                        <a:lnTo>
                          <a:pt x="111" y="1672"/>
                        </a:lnTo>
                        <a:lnTo>
                          <a:pt x="117" y="1748"/>
                        </a:lnTo>
                        <a:lnTo>
                          <a:pt x="126" y="1821"/>
                        </a:lnTo>
                        <a:lnTo>
                          <a:pt x="139" y="1895"/>
                        </a:lnTo>
                        <a:lnTo>
                          <a:pt x="156" y="1966"/>
                        </a:lnTo>
                        <a:lnTo>
                          <a:pt x="176" y="2038"/>
                        </a:lnTo>
                        <a:lnTo>
                          <a:pt x="199" y="2106"/>
                        </a:lnTo>
                        <a:lnTo>
                          <a:pt x="226" y="2174"/>
                        </a:lnTo>
                        <a:lnTo>
                          <a:pt x="256" y="2239"/>
                        </a:lnTo>
                        <a:lnTo>
                          <a:pt x="288" y="2303"/>
                        </a:lnTo>
                        <a:lnTo>
                          <a:pt x="325" y="2366"/>
                        </a:lnTo>
                        <a:lnTo>
                          <a:pt x="363" y="2427"/>
                        </a:lnTo>
                        <a:lnTo>
                          <a:pt x="404" y="2485"/>
                        </a:lnTo>
                        <a:lnTo>
                          <a:pt x="448" y="2541"/>
                        </a:lnTo>
                        <a:lnTo>
                          <a:pt x="496" y="2594"/>
                        </a:lnTo>
                        <a:lnTo>
                          <a:pt x="544" y="2647"/>
                        </a:lnTo>
                        <a:lnTo>
                          <a:pt x="596" y="2695"/>
                        </a:lnTo>
                        <a:lnTo>
                          <a:pt x="650" y="2743"/>
                        </a:lnTo>
                        <a:lnTo>
                          <a:pt x="706" y="2787"/>
                        </a:lnTo>
                        <a:lnTo>
                          <a:pt x="764" y="2828"/>
                        </a:lnTo>
                        <a:lnTo>
                          <a:pt x="825" y="2866"/>
                        </a:lnTo>
                        <a:lnTo>
                          <a:pt x="888" y="2902"/>
                        </a:lnTo>
                        <a:lnTo>
                          <a:pt x="951" y="2935"/>
                        </a:lnTo>
                        <a:lnTo>
                          <a:pt x="1017" y="2965"/>
                        </a:lnTo>
                        <a:lnTo>
                          <a:pt x="1085" y="2992"/>
                        </a:lnTo>
                        <a:lnTo>
                          <a:pt x="1154" y="3015"/>
                        </a:lnTo>
                        <a:lnTo>
                          <a:pt x="1224" y="3035"/>
                        </a:lnTo>
                        <a:lnTo>
                          <a:pt x="1297" y="3051"/>
                        </a:lnTo>
                        <a:lnTo>
                          <a:pt x="1370" y="3065"/>
                        </a:lnTo>
                        <a:lnTo>
                          <a:pt x="1444" y="3074"/>
                        </a:lnTo>
                        <a:lnTo>
                          <a:pt x="1520" y="3080"/>
                        </a:lnTo>
                        <a:lnTo>
                          <a:pt x="1596" y="3082"/>
                        </a:lnTo>
                        <a:lnTo>
                          <a:pt x="1596" y="3190"/>
                        </a:lnTo>
                        <a:close/>
                      </a:path>
                    </a:pathLst>
                  </a:custGeom>
                  <a:solidFill>
                    <a:sysClr val="window" lastClr="FFFFFF"/>
                  </a:solidFill>
                  <a:ln>
                    <a:noFill/>
                  </a:ln>
                </p:spPr>
                <p:txBody>
                  <a:bodyPr vert="horz" wrap="square" lIns="91440" tIns="45720" rIns="91440" bIns="45720" numCol="1" anchor="t" anchorCtr="false" compatLnSpc="true"/>
                  <a:lstStyle/>
                  <a:p>
                    <a:pPr>
                      <a:defRPr sz="1800">
                        <a:solidFill>
                          <a:schemeClr val="tx1">
                            <a:alpha val="100000"/>
                          </a:schemeClr>
                        </a:solidFill>
                        <a:latin typeface="等线"/>
                        <a:ea typeface="等线"/>
                        <a:cs typeface="+mn-cs"/>
                      </a:defRPr>
                    </a:pPr>
                    <a:endParaRPr lang="en-US" sz="2400">
                      <a:solidFill>
                        <a:schemeClr val="tx1">
                          <a:lumMod val="65000"/>
                          <a:lumOff val="35000"/>
                          <a:alpha val="100000"/>
                        </a:schemeClr>
                      </a:solidFill>
                      <a:latin typeface="默认字体"/>
                      <a:ea typeface="默认字体"/>
                      <a:cs typeface="思源黑体 CN Regular"/>
                      <a:sym typeface="思源宋体 CN"/>
                    </a:endParaRPr>
                  </a:p>
                </p:txBody>
              </p:sp>
            </p:grpSp>
            <p:pic>
              <p:nvPicPr>
                <p:cNvPr id="374" name="图片 36"/>
                <p:cNvPicPr>
                  <a:picLocks noChangeAspect="true"/>
                </p:cNvPicPr>
                <p:nvPr/>
              </p:nvPicPr>
              <p:blipFill>
                <a:blip r:embed="" cstate="screen"/>
                <a:stretch>
                  <a:fillRect/>
                </a:stretch>
              </p:blipFill>
              <p:spPr>
                <a:xfrm>
                  <a:off x="4511824" y="2397850"/>
                  <a:ext cx="499524" cy="537366"/>
                </a:xfrm>
                <a:prstGeom prst="rect">
                  <a:avLst/>
                </a:prstGeom>
                <a:ln>
                  <a:noFill/>
                </a:ln>
              </p:spPr>
            </p:pic>
          </p:grpSp>
          <p:grpSp>
            <p:nvGrpSpPr>
              <p:cNvPr id="375" name=""/>
              <p:cNvGrpSpPr/>
              <p:nvPr/>
            </p:nvGrpSpPr>
            <p:grpSpPr>
              <a:xfrm rot="0" flipH="false" flipV="false">
                <a:off x="3405450" y="3692949"/>
                <a:ext cx="2668517" cy="2765425"/>
                <a:chOff x="568760" y="3692949"/>
                <a:chExt cx="2668517" cy="2765425"/>
              </a:xfrm>
            </p:grpSpPr>
            <p:sp>
              <p:nvSpPr>
                <p:cNvPr id="376" name="文本框 61" descr="{&quot;isTemplate&quot;:true,&quot;type&quot;:&quot;title&quot;,&quot;canOmit&quot;:false,&quot;range&quot;:0}"/>
                <p:cNvSpPr txBox="true"/>
                <p:nvPr/>
              </p:nvSpPr>
              <p:spPr>
                <a:xfrm>
                  <a:off x="568760" y="3692949"/>
                  <a:ext cx="2667000" cy="546100"/>
                </a:xfrm>
                <a:prstGeom prst="rect">
                  <a:avLst/>
                </a:prstGeom>
                <a:noFill/>
              </p:spPr>
              <p:txBody>
                <a:bodyPr wrap="square">
                  <a:noAutofit/>
                </a:bodyPr>
                <a:lstStyle/>
                <a:p>
                  <a:pPr marL="0" indent="0" algn="ctr">
                    <a:lnSpc>
                      <a:spcPct val="100000"/>
                    </a:lnSpc>
                    <a:buNone/>
                    <a:defRPr sz="1800">
                      <a:solidFill>
                        <a:schemeClr val="tx1">
                          <a:alpha val="100000"/>
                        </a:schemeClr>
                      </a:solidFill>
                      <a:latin typeface="等线"/>
                      <a:ea typeface="等线"/>
                      <a:cs typeface="+mn-cs"/>
                    </a:defRPr>
                  </a:pPr>
                  <a:r>
                    <a:rPr lang="zh-CN" sz="1800" b="true">
                      <a:solidFill>
                        <a:schemeClr val="tx1"/>
                      </a:solidFill>
                      <a:latin typeface="默认字体"/>
                      <a:ea typeface="默认字体"/>
                      <a:cs typeface="等线"/>
                      <a:sym typeface="思源宋体 CN"/>
                    </a:rPr>
                    <a:t>统一管理平台</a:t>
                  </a:r>
                  <a:endParaRPr lang="en-US" sz="2000" b="true">
                    <a:solidFill>
                      <a:schemeClr val="tx1">
                        <a:lumMod val="65000"/>
                        <a:lumOff val="35000"/>
                        <a:alpha val="100000"/>
                      </a:schemeClr>
                    </a:solidFill>
                    <a:latin typeface="默认字体"/>
                    <a:ea typeface="默认字体"/>
                    <a:cs typeface="等线"/>
                    <a:sym typeface="思源宋体 CN"/>
                  </a:endParaRPr>
                </a:p>
              </p:txBody>
            </p:sp>
            <p:sp>
              <p:nvSpPr>
                <p:cNvPr id="377" name="文本框 61" descr="{&quot;isTemplate&quot;:true,&quot;type&quot;:&quot;content&quot;,&quot;canOmit&quot;:false,&quot;range&quot;:0}"/>
                <p:cNvSpPr txBox="true"/>
                <p:nvPr/>
              </p:nvSpPr>
              <p:spPr>
                <a:xfrm rot="0" flipH="false" flipV="false">
                  <a:off x="570277" y="4150149"/>
                  <a:ext cx="2667000" cy="2308225"/>
                </a:xfrm>
                <a:prstGeom prst="rect">
                  <a:avLst/>
                </a:prstGeom>
                <a:noFill/>
              </p:spPr>
              <p:txBody>
                <a:bodyPr wrap="square">
                  <a:noAutofit/>
                </a:bodyPr>
                <a:lstStyle/>
                <a:p>
                  <a:pPr marL="0" indent="0" algn="ctr">
                    <a:lnSpc>
                      <a:spcPct val="130000"/>
                    </a:lnSpc>
                    <a:buNone/>
                    <a:defRPr sz="1800">
                      <a:solidFill>
                        <a:schemeClr val="tx1">
                          <a:alpha val="100000"/>
                        </a:schemeClr>
                      </a:solidFill>
                      <a:latin typeface="等线"/>
                      <a:ea typeface="等线"/>
                      <a:cs typeface="+mn-cs"/>
                    </a:defRPr>
                  </a:pPr>
                  <a:r>
                    <a:rPr lang="zh-CN" sz="1400">
                      <a:solidFill>
                        <a:schemeClr val="tx1"/>
                      </a:solidFill>
                      <a:latin typeface="默认字体"/>
                      <a:ea typeface="默认字体"/>
                      <a:cs typeface="等线"/>
                      <a:sym typeface="思源宋体 CN"/>
                    </a:rPr>
                    <a:t>一站式解决方案提供了统一的管理平台，便于政府部门对各项服务进行集中管理和监控，及时发现并解决问题，优化服务流程，提高整体服务质量和效率。</a:t>
                  </a:r>
                  <a:endParaRPr/>
                </a:p>
              </p:txBody>
            </p:sp>
          </p:grpSp>
        </p:grpSp>
        <p:grpSp>
          <p:nvGrpSpPr>
            <p:cNvPr id="378" name=""/>
            <p:cNvGrpSpPr/>
            <p:nvPr/>
          </p:nvGrpSpPr>
          <p:grpSpPr>
            <a:xfrm rot="0">
              <a:off x="9095946" y="1703835"/>
              <a:ext cx="2668517" cy="4754539"/>
              <a:chOff x="9095946" y="1703835"/>
              <a:chExt cx="2668517" cy="4754539"/>
            </a:xfrm>
          </p:grpSpPr>
          <p:grpSp>
            <p:nvGrpSpPr>
              <p:cNvPr id="379" name="组合 57"/>
              <p:cNvGrpSpPr/>
              <p:nvPr/>
            </p:nvGrpSpPr>
            <p:grpSpPr>
              <a:xfrm>
                <a:off x="9596099" y="1703835"/>
                <a:ext cx="1701576" cy="1700340"/>
                <a:chOff x="9586574" y="1751460"/>
                <a:chExt cx="1701576" cy="1700340"/>
              </a:xfrm>
            </p:grpSpPr>
            <p:sp>
              <p:nvSpPr>
                <p:cNvPr id="380" name="Freeform 5"/>
                <p:cNvSpPr/>
                <p:nvPr/>
              </p:nvSpPr>
              <p:spPr bwMode="auto">
                <a:xfrm>
                  <a:off x="9586574" y="1751460"/>
                  <a:ext cx="1701576" cy="1700340"/>
                </a:xfrm>
                <a:custGeom>
                  <a:avLst/>
                  <a:gdLst>
                    <a:gd name="T0" fmla="*/ 4131 w 4131"/>
                    <a:gd name="T1" fmla="*/ 0 h 4128"/>
                    <a:gd name="T2" fmla="*/ 4129 w 4131"/>
                    <a:gd name="T3" fmla="*/ 2170 h 4128"/>
                    <a:gd name="T4" fmla="*/ 4107 w 4131"/>
                    <a:gd name="T5" fmla="*/ 2377 h 4128"/>
                    <a:gd name="T6" fmla="*/ 4066 w 4131"/>
                    <a:gd name="T7" fmla="*/ 2579 h 4128"/>
                    <a:gd name="T8" fmla="*/ 4005 w 4131"/>
                    <a:gd name="T9" fmla="*/ 2772 h 4128"/>
                    <a:gd name="T10" fmla="*/ 3927 w 4131"/>
                    <a:gd name="T11" fmla="*/ 2956 h 4128"/>
                    <a:gd name="T12" fmla="*/ 3830 w 4131"/>
                    <a:gd name="T13" fmla="*/ 3132 h 4128"/>
                    <a:gd name="T14" fmla="*/ 3719 w 4131"/>
                    <a:gd name="T15" fmla="*/ 3297 h 4128"/>
                    <a:gd name="T16" fmla="*/ 3593 w 4131"/>
                    <a:gd name="T17" fmla="*/ 3450 h 4128"/>
                    <a:gd name="T18" fmla="*/ 3453 w 4131"/>
                    <a:gd name="T19" fmla="*/ 3590 h 4128"/>
                    <a:gd name="T20" fmla="*/ 3299 w 4131"/>
                    <a:gd name="T21" fmla="*/ 3716 h 4128"/>
                    <a:gd name="T22" fmla="*/ 3134 w 4131"/>
                    <a:gd name="T23" fmla="*/ 3828 h 4128"/>
                    <a:gd name="T24" fmla="*/ 2960 w 4131"/>
                    <a:gd name="T25" fmla="*/ 3924 h 4128"/>
                    <a:gd name="T26" fmla="*/ 2774 w 4131"/>
                    <a:gd name="T27" fmla="*/ 4002 h 4128"/>
                    <a:gd name="T28" fmla="*/ 2581 w 4131"/>
                    <a:gd name="T29" fmla="*/ 4063 h 4128"/>
                    <a:gd name="T30" fmla="*/ 2379 w 4131"/>
                    <a:gd name="T31" fmla="*/ 4104 h 4128"/>
                    <a:gd name="T32" fmla="*/ 2172 w 4131"/>
                    <a:gd name="T33" fmla="*/ 4126 h 4128"/>
                    <a:gd name="T34" fmla="*/ 1961 w 4131"/>
                    <a:gd name="T35" fmla="*/ 4126 h 4128"/>
                    <a:gd name="T36" fmla="*/ 1753 w 4131"/>
                    <a:gd name="T37" fmla="*/ 4104 h 4128"/>
                    <a:gd name="T38" fmla="*/ 1552 w 4131"/>
                    <a:gd name="T39" fmla="*/ 4063 h 4128"/>
                    <a:gd name="T40" fmla="*/ 1358 w 4131"/>
                    <a:gd name="T41" fmla="*/ 4002 h 4128"/>
                    <a:gd name="T42" fmla="*/ 1173 w 4131"/>
                    <a:gd name="T43" fmla="*/ 3924 h 4128"/>
                    <a:gd name="T44" fmla="*/ 997 w 4131"/>
                    <a:gd name="T45" fmla="*/ 3828 h 4128"/>
                    <a:gd name="T46" fmla="*/ 832 w 4131"/>
                    <a:gd name="T47" fmla="*/ 3716 h 4128"/>
                    <a:gd name="T48" fmla="*/ 679 w 4131"/>
                    <a:gd name="T49" fmla="*/ 3590 h 4128"/>
                    <a:gd name="T50" fmla="*/ 538 w 4131"/>
                    <a:gd name="T51" fmla="*/ 3450 h 4128"/>
                    <a:gd name="T52" fmla="*/ 413 w 4131"/>
                    <a:gd name="T53" fmla="*/ 3297 h 4128"/>
                    <a:gd name="T54" fmla="*/ 301 w 4131"/>
                    <a:gd name="T55" fmla="*/ 3132 h 4128"/>
                    <a:gd name="T56" fmla="*/ 205 w 4131"/>
                    <a:gd name="T57" fmla="*/ 2956 h 4128"/>
                    <a:gd name="T58" fmla="*/ 126 w 4131"/>
                    <a:gd name="T59" fmla="*/ 2772 h 4128"/>
                    <a:gd name="T60" fmla="*/ 66 w 4131"/>
                    <a:gd name="T61" fmla="*/ 2579 h 4128"/>
                    <a:gd name="T62" fmla="*/ 24 w 4131"/>
                    <a:gd name="T63" fmla="*/ 2377 h 4128"/>
                    <a:gd name="T64" fmla="*/ 4 w 4131"/>
                    <a:gd name="T65" fmla="*/ 2170 h 4128"/>
                    <a:gd name="T66" fmla="*/ 4 w 4131"/>
                    <a:gd name="T67" fmla="*/ 1958 h 4128"/>
                    <a:gd name="T68" fmla="*/ 24 w 4131"/>
                    <a:gd name="T69" fmla="*/ 1751 h 4128"/>
                    <a:gd name="T70" fmla="*/ 66 w 4131"/>
                    <a:gd name="T71" fmla="*/ 1549 h 4128"/>
                    <a:gd name="T72" fmla="*/ 126 w 4131"/>
                    <a:gd name="T73" fmla="*/ 1356 h 4128"/>
                    <a:gd name="T74" fmla="*/ 205 w 4131"/>
                    <a:gd name="T75" fmla="*/ 1172 h 4128"/>
                    <a:gd name="T76" fmla="*/ 301 w 4131"/>
                    <a:gd name="T77" fmla="*/ 996 h 4128"/>
                    <a:gd name="T78" fmla="*/ 413 w 4131"/>
                    <a:gd name="T79" fmla="*/ 831 h 4128"/>
                    <a:gd name="T80" fmla="*/ 538 w 4131"/>
                    <a:gd name="T81" fmla="*/ 678 h 4128"/>
                    <a:gd name="T82" fmla="*/ 679 w 4131"/>
                    <a:gd name="T83" fmla="*/ 538 h 4128"/>
                    <a:gd name="T84" fmla="*/ 832 w 4131"/>
                    <a:gd name="T85" fmla="*/ 412 h 4128"/>
                    <a:gd name="T86" fmla="*/ 997 w 4131"/>
                    <a:gd name="T87" fmla="*/ 300 h 4128"/>
                    <a:gd name="T88" fmla="*/ 1173 w 4131"/>
                    <a:gd name="T89" fmla="*/ 204 h 4128"/>
                    <a:gd name="T90" fmla="*/ 1358 w 4131"/>
                    <a:gd name="T91" fmla="*/ 126 h 4128"/>
                    <a:gd name="T92" fmla="*/ 1552 w 4131"/>
                    <a:gd name="T93" fmla="*/ 65 h 4128"/>
                    <a:gd name="T94" fmla="*/ 1753 w 4131"/>
                    <a:gd name="T95" fmla="*/ 24 h 4128"/>
                    <a:gd name="T96" fmla="*/ 1961 w 4131"/>
                    <a:gd name="T97" fmla="*/ 2 h 4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4131" h="4128">
                      <a:moveTo>
                        <a:pt x="2066" y="0"/>
                      </a:moveTo>
                      <a:lnTo>
                        <a:pt x="4131" y="0"/>
                      </a:lnTo>
                      <a:lnTo>
                        <a:pt x="4131" y="2065"/>
                      </a:lnTo>
                      <a:lnTo>
                        <a:pt x="4129" y="2170"/>
                      </a:lnTo>
                      <a:lnTo>
                        <a:pt x="4120" y="2275"/>
                      </a:lnTo>
                      <a:lnTo>
                        <a:pt x="4107" y="2377"/>
                      </a:lnTo>
                      <a:lnTo>
                        <a:pt x="4089" y="2479"/>
                      </a:lnTo>
                      <a:lnTo>
                        <a:pt x="4066" y="2579"/>
                      </a:lnTo>
                      <a:lnTo>
                        <a:pt x="4037" y="2676"/>
                      </a:lnTo>
                      <a:lnTo>
                        <a:pt x="4005" y="2772"/>
                      </a:lnTo>
                      <a:lnTo>
                        <a:pt x="3968" y="2866"/>
                      </a:lnTo>
                      <a:lnTo>
                        <a:pt x="3927" y="2956"/>
                      </a:lnTo>
                      <a:lnTo>
                        <a:pt x="3880" y="3045"/>
                      </a:lnTo>
                      <a:lnTo>
                        <a:pt x="3830" y="3132"/>
                      </a:lnTo>
                      <a:lnTo>
                        <a:pt x="3777" y="3216"/>
                      </a:lnTo>
                      <a:lnTo>
                        <a:pt x="3719" y="3297"/>
                      </a:lnTo>
                      <a:lnTo>
                        <a:pt x="3658" y="3375"/>
                      </a:lnTo>
                      <a:lnTo>
                        <a:pt x="3593" y="3450"/>
                      </a:lnTo>
                      <a:lnTo>
                        <a:pt x="3524" y="3521"/>
                      </a:lnTo>
                      <a:lnTo>
                        <a:pt x="3453" y="3590"/>
                      </a:lnTo>
                      <a:lnTo>
                        <a:pt x="3378" y="3655"/>
                      </a:lnTo>
                      <a:lnTo>
                        <a:pt x="3299" y="3716"/>
                      </a:lnTo>
                      <a:lnTo>
                        <a:pt x="3219" y="3774"/>
                      </a:lnTo>
                      <a:lnTo>
                        <a:pt x="3134" y="3828"/>
                      </a:lnTo>
                      <a:lnTo>
                        <a:pt x="3048" y="3877"/>
                      </a:lnTo>
                      <a:lnTo>
                        <a:pt x="2960" y="3924"/>
                      </a:lnTo>
                      <a:lnTo>
                        <a:pt x="2868" y="3965"/>
                      </a:lnTo>
                      <a:lnTo>
                        <a:pt x="2774" y="4002"/>
                      </a:lnTo>
                      <a:lnTo>
                        <a:pt x="2678" y="4035"/>
                      </a:lnTo>
                      <a:lnTo>
                        <a:pt x="2581" y="4063"/>
                      </a:lnTo>
                      <a:lnTo>
                        <a:pt x="2481" y="4086"/>
                      </a:lnTo>
                      <a:lnTo>
                        <a:pt x="2379" y="4104"/>
                      </a:lnTo>
                      <a:lnTo>
                        <a:pt x="2277" y="4117"/>
                      </a:lnTo>
                      <a:lnTo>
                        <a:pt x="2172" y="4126"/>
                      </a:lnTo>
                      <a:lnTo>
                        <a:pt x="2066" y="4128"/>
                      </a:lnTo>
                      <a:lnTo>
                        <a:pt x="1961" y="4126"/>
                      </a:lnTo>
                      <a:lnTo>
                        <a:pt x="1856" y="4117"/>
                      </a:lnTo>
                      <a:lnTo>
                        <a:pt x="1753" y="4104"/>
                      </a:lnTo>
                      <a:lnTo>
                        <a:pt x="1650" y="4086"/>
                      </a:lnTo>
                      <a:lnTo>
                        <a:pt x="1552" y="4063"/>
                      </a:lnTo>
                      <a:lnTo>
                        <a:pt x="1453" y="4035"/>
                      </a:lnTo>
                      <a:lnTo>
                        <a:pt x="1358" y="4002"/>
                      </a:lnTo>
                      <a:lnTo>
                        <a:pt x="1264" y="3965"/>
                      </a:lnTo>
                      <a:lnTo>
                        <a:pt x="1173" y="3924"/>
                      </a:lnTo>
                      <a:lnTo>
                        <a:pt x="1084" y="3877"/>
                      </a:lnTo>
                      <a:lnTo>
                        <a:pt x="997" y="3828"/>
                      </a:lnTo>
                      <a:lnTo>
                        <a:pt x="913" y="3774"/>
                      </a:lnTo>
                      <a:lnTo>
                        <a:pt x="832" y="3716"/>
                      </a:lnTo>
                      <a:lnTo>
                        <a:pt x="755" y="3655"/>
                      </a:lnTo>
                      <a:lnTo>
                        <a:pt x="679" y="3590"/>
                      </a:lnTo>
                      <a:lnTo>
                        <a:pt x="607" y="3521"/>
                      </a:lnTo>
                      <a:lnTo>
                        <a:pt x="538" y="3450"/>
                      </a:lnTo>
                      <a:lnTo>
                        <a:pt x="474" y="3375"/>
                      </a:lnTo>
                      <a:lnTo>
                        <a:pt x="413" y="3297"/>
                      </a:lnTo>
                      <a:lnTo>
                        <a:pt x="354" y="3216"/>
                      </a:lnTo>
                      <a:lnTo>
                        <a:pt x="301" y="3132"/>
                      </a:lnTo>
                      <a:lnTo>
                        <a:pt x="251" y="3045"/>
                      </a:lnTo>
                      <a:lnTo>
                        <a:pt x="205" y="2956"/>
                      </a:lnTo>
                      <a:lnTo>
                        <a:pt x="163" y="2866"/>
                      </a:lnTo>
                      <a:lnTo>
                        <a:pt x="126" y="2772"/>
                      </a:lnTo>
                      <a:lnTo>
                        <a:pt x="94" y="2676"/>
                      </a:lnTo>
                      <a:lnTo>
                        <a:pt x="66" y="2579"/>
                      </a:lnTo>
                      <a:lnTo>
                        <a:pt x="43" y="2479"/>
                      </a:lnTo>
                      <a:lnTo>
                        <a:pt x="24" y="2377"/>
                      </a:lnTo>
                      <a:lnTo>
                        <a:pt x="11" y="2275"/>
                      </a:lnTo>
                      <a:lnTo>
                        <a:pt x="4" y="2170"/>
                      </a:lnTo>
                      <a:lnTo>
                        <a:pt x="0" y="2065"/>
                      </a:lnTo>
                      <a:lnTo>
                        <a:pt x="4" y="1958"/>
                      </a:lnTo>
                      <a:lnTo>
                        <a:pt x="11" y="1853"/>
                      </a:lnTo>
                      <a:lnTo>
                        <a:pt x="24" y="1751"/>
                      </a:lnTo>
                      <a:lnTo>
                        <a:pt x="43" y="1649"/>
                      </a:lnTo>
                      <a:lnTo>
                        <a:pt x="66" y="1549"/>
                      </a:lnTo>
                      <a:lnTo>
                        <a:pt x="94" y="1452"/>
                      </a:lnTo>
                      <a:lnTo>
                        <a:pt x="126" y="1356"/>
                      </a:lnTo>
                      <a:lnTo>
                        <a:pt x="163" y="1262"/>
                      </a:lnTo>
                      <a:lnTo>
                        <a:pt x="205" y="1172"/>
                      </a:lnTo>
                      <a:lnTo>
                        <a:pt x="251" y="1083"/>
                      </a:lnTo>
                      <a:lnTo>
                        <a:pt x="301" y="996"/>
                      </a:lnTo>
                      <a:lnTo>
                        <a:pt x="354" y="912"/>
                      </a:lnTo>
                      <a:lnTo>
                        <a:pt x="413" y="831"/>
                      </a:lnTo>
                      <a:lnTo>
                        <a:pt x="474" y="753"/>
                      </a:lnTo>
                      <a:lnTo>
                        <a:pt x="538" y="678"/>
                      </a:lnTo>
                      <a:lnTo>
                        <a:pt x="607" y="607"/>
                      </a:lnTo>
                      <a:lnTo>
                        <a:pt x="679" y="538"/>
                      </a:lnTo>
                      <a:lnTo>
                        <a:pt x="755" y="473"/>
                      </a:lnTo>
                      <a:lnTo>
                        <a:pt x="832" y="412"/>
                      </a:lnTo>
                      <a:lnTo>
                        <a:pt x="913" y="354"/>
                      </a:lnTo>
                      <a:lnTo>
                        <a:pt x="997" y="300"/>
                      </a:lnTo>
                      <a:lnTo>
                        <a:pt x="1084" y="251"/>
                      </a:lnTo>
                      <a:lnTo>
                        <a:pt x="1173" y="204"/>
                      </a:lnTo>
                      <a:lnTo>
                        <a:pt x="1264" y="163"/>
                      </a:lnTo>
                      <a:lnTo>
                        <a:pt x="1358" y="126"/>
                      </a:lnTo>
                      <a:lnTo>
                        <a:pt x="1453" y="94"/>
                      </a:lnTo>
                      <a:lnTo>
                        <a:pt x="1552" y="65"/>
                      </a:lnTo>
                      <a:lnTo>
                        <a:pt x="1650" y="42"/>
                      </a:lnTo>
                      <a:lnTo>
                        <a:pt x="1753" y="24"/>
                      </a:lnTo>
                      <a:lnTo>
                        <a:pt x="1856" y="11"/>
                      </a:lnTo>
                      <a:lnTo>
                        <a:pt x="1961" y="2"/>
                      </a:lnTo>
                      <a:lnTo>
                        <a:pt x="2066" y="0"/>
                      </a:lnTo>
                      <a:close/>
                    </a:path>
                  </a:pathLst>
                </a:custGeom>
                <a:solidFill>
                  <a:schemeClr val="accent1"/>
                </a:solidFill>
                <a:ln>
                  <a:noFill/>
                </a:ln>
              </p:spPr>
              <p:txBody>
                <a:bodyPr vert="horz" wrap="square" lIns="91440" tIns="45720" rIns="91440" bIns="45720" numCol="1" anchor="t" anchorCtr="false" compatLnSpc="true"/>
                <a:lstStyle/>
                <a:p>
                  <a:pPr>
                    <a:defRPr sz="1800">
                      <a:solidFill>
                        <a:schemeClr val="tx1">
                          <a:alpha val="100000"/>
                        </a:schemeClr>
                      </a:solidFill>
                      <a:latin typeface="等线"/>
                      <a:ea typeface="等线"/>
                      <a:cs typeface="+mn-cs"/>
                    </a:defRPr>
                  </a:pPr>
                  <a:endParaRPr lang="en-US" sz="2400">
                    <a:solidFill>
                      <a:schemeClr val="tx1">
                        <a:lumMod val="65000"/>
                        <a:lumOff val="35000"/>
                        <a:alpha val="100000"/>
                      </a:schemeClr>
                    </a:solidFill>
                    <a:latin typeface="默认字体"/>
                    <a:ea typeface="默认字体"/>
                    <a:cs typeface="思源黑体 CN Regular"/>
                    <a:sym typeface="思源宋体 CN"/>
                  </a:endParaRPr>
                </a:p>
              </p:txBody>
            </p:sp>
            <p:sp>
              <p:nvSpPr>
                <p:cNvPr id="381" name="Freeform 6"/>
                <p:cNvSpPr/>
                <p:nvPr/>
              </p:nvSpPr>
              <p:spPr bwMode="auto">
                <a:xfrm>
                  <a:off x="9763280" y="1957824"/>
                  <a:ext cx="1314798" cy="1313562"/>
                </a:xfrm>
                <a:custGeom>
                  <a:avLst/>
                  <a:gdLst>
                    <a:gd name="T0" fmla="*/ 1353 w 3192"/>
                    <a:gd name="T1" fmla="*/ 3173 h 3190"/>
                    <a:gd name="T2" fmla="*/ 1047 w 3192"/>
                    <a:gd name="T3" fmla="*/ 3094 h 3190"/>
                    <a:gd name="T4" fmla="*/ 769 w 3192"/>
                    <a:gd name="T5" fmla="*/ 2960 h 3190"/>
                    <a:gd name="T6" fmla="*/ 523 w 3192"/>
                    <a:gd name="T7" fmla="*/ 2776 h 3190"/>
                    <a:gd name="T8" fmla="*/ 317 w 3192"/>
                    <a:gd name="T9" fmla="*/ 2549 h 3190"/>
                    <a:gd name="T10" fmla="*/ 157 w 3192"/>
                    <a:gd name="T11" fmla="*/ 2287 h 3190"/>
                    <a:gd name="T12" fmla="*/ 50 w 3192"/>
                    <a:gd name="T13" fmla="*/ 1994 h 3190"/>
                    <a:gd name="T14" fmla="*/ 1 w 3192"/>
                    <a:gd name="T15" fmla="*/ 1678 h 3190"/>
                    <a:gd name="T16" fmla="*/ 18 w 3192"/>
                    <a:gd name="T17" fmla="*/ 1353 h 3190"/>
                    <a:gd name="T18" fmla="*/ 96 w 3192"/>
                    <a:gd name="T19" fmla="*/ 1047 h 3190"/>
                    <a:gd name="T20" fmla="*/ 230 w 3192"/>
                    <a:gd name="T21" fmla="*/ 768 h 3190"/>
                    <a:gd name="T22" fmla="*/ 415 w 3192"/>
                    <a:gd name="T23" fmla="*/ 523 h 3190"/>
                    <a:gd name="T24" fmla="*/ 640 w 3192"/>
                    <a:gd name="T25" fmla="*/ 317 h 3190"/>
                    <a:gd name="T26" fmla="*/ 904 w 3192"/>
                    <a:gd name="T27" fmla="*/ 157 h 3190"/>
                    <a:gd name="T28" fmla="*/ 1196 w 3192"/>
                    <a:gd name="T29" fmla="*/ 50 h 3190"/>
                    <a:gd name="T30" fmla="*/ 1514 w 3192"/>
                    <a:gd name="T31" fmla="*/ 3 h 3190"/>
                    <a:gd name="T32" fmla="*/ 1839 w 3192"/>
                    <a:gd name="T33" fmla="*/ 18 h 3190"/>
                    <a:gd name="T34" fmla="*/ 2144 w 3192"/>
                    <a:gd name="T35" fmla="*/ 96 h 3190"/>
                    <a:gd name="T36" fmla="*/ 2424 w 3192"/>
                    <a:gd name="T37" fmla="*/ 231 h 3190"/>
                    <a:gd name="T38" fmla="*/ 2668 w 3192"/>
                    <a:gd name="T39" fmla="*/ 415 h 3190"/>
                    <a:gd name="T40" fmla="*/ 2875 w 3192"/>
                    <a:gd name="T41" fmla="*/ 641 h 3190"/>
                    <a:gd name="T42" fmla="*/ 3034 w 3192"/>
                    <a:gd name="T43" fmla="*/ 904 h 3190"/>
                    <a:gd name="T44" fmla="*/ 3141 w 3192"/>
                    <a:gd name="T45" fmla="*/ 1197 h 3190"/>
                    <a:gd name="T46" fmla="*/ 3190 w 3192"/>
                    <a:gd name="T47" fmla="*/ 1513 h 3190"/>
                    <a:gd name="T48" fmla="*/ 3076 w 3192"/>
                    <a:gd name="T49" fmla="*/ 1444 h 3190"/>
                    <a:gd name="T50" fmla="*/ 3016 w 3192"/>
                    <a:gd name="T51" fmla="*/ 1153 h 3190"/>
                    <a:gd name="T52" fmla="*/ 2903 w 3192"/>
                    <a:gd name="T53" fmla="*/ 887 h 3190"/>
                    <a:gd name="T54" fmla="*/ 2743 w 3192"/>
                    <a:gd name="T55" fmla="*/ 650 h 3190"/>
                    <a:gd name="T56" fmla="*/ 2541 w 3192"/>
                    <a:gd name="T57" fmla="*/ 448 h 3190"/>
                    <a:gd name="T58" fmla="*/ 2305 w 3192"/>
                    <a:gd name="T59" fmla="*/ 289 h 3190"/>
                    <a:gd name="T60" fmla="*/ 2037 w 3192"/>
                    <a:gd name="T61" fmla="*/ 176 h 3190"/>
                    <a:gd name="T62" fmla="*/ 1748 w 3192"/>
                    <a:gd name="T63" fmla="*/ 117 h 3190"/>
                    <a:gd name="T64" fmla="*/ 1443 w 3192"/>
                    <a:gd name="T65" fmla="*/ 117 h 3190"/>
                    <a:gd name="T66" fmla="*/ 1154 w 3192"/>
                    <a:gd name="T67" fmla="*/ 176 h 3190"/>
                    <a:gd name="T68" fmla="*/ 886 w 3192"/>
                    <a:gd name="T69" fmla="*/ 289 h 3190"/>
                    <a:gd name="T70" fmla="*/ 650 w 3192"/>
                    <a:gd name="T71" fmla="*/ 448 h 3190"/>
                    <a:gd name="T72" fmla="*/ 448 w 3192"/>
                    <a:gd name="T73" fmla="*/ 650 h 3190"/>
                    <a:gd name="T74" fmla="*/ 288 w 3192"/>
                    <a:gd name="T75" fmla="*/ 887 h 3190"/>
                    <a:gd name="T76" fmla="*/ 175 w 3192"/>
                    <a:gd name="T77" fmla="*/ 1153 h 3190"/>
                    <a:gd name="T78" fmla="*/ 116 w 3192"/>
                    <a:gd name="T79" fmla="*/ 1444 h 3190"/>
                    <a:gd name="T80" fmla="*/ 116 w 3192"/>
                    <a:gd name="T81" fmla="*/ 1748 h 3190"/>
                    <a:gd name="T82" fmla="*/ 175 w 3192"/>
                    <a:gd name="T83" fmla="*/ 2038 h 3190"/>
                    <a:gd name="T84" fmla="*/ 288 w 3192"/>
                    <a:gd name="T85" fmla="*/ 2303 h 3190"/>
                    <a:gd name="T86" fmla="*/ 448 w 3192"/>
                    <a:gd name="T87" fmla="*/ 2541 h 3190"/>
                    <a:gd name="T88" fmla="*/ 650 w 3192"/>
                    <a:gd name="T89" fmla="*/ 2743 h 3190"/>
                    <a:gd name="T90" fmla="*/ 886 w 3192"/>
                    <a:gd name="T91" fmla="*/ 2902 h 3190"/>
                    <a:gd name="T92" fmla="*/ 1154 w 3192"/>
                    <a:gd name="T93" fmla="*/ 3015 h 3190"/>
                    <a:gd name="T94" fmla="*/ 1443 w 3192"/>
                    <a:gd name="T95" fmla="*/ 3074 h 31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3192" h="3190">
                      <a:moveTo>
                        <a:pt x="1595" y="3190"/>
                      </a:moveTo>
                      <a:lnTo>
                        <a:pt x="1514" y="3188"/>
                      </a:lnTo>
                      <a:lnTo>
                        <a:pt x="1433" y="3182"/>
                      </a:lnTo>
                      <a:lnTo>
                        <a:pt x="1353" y="3173"/>
                      </a:lnTo>
                      <a:lnTo>
                        <a:pt x="1274" y="3158"/>
                      </a:lnTo>
                      <a:lnTo>
                        <a:pt x="1196" y="3140"/>
                      </a:lnTo>
                      <a:lnTo>
                        <a:pt x="1121" y="3119"/>
                      </a:lnTo>
                      <a:lnTo>
                        <a:pt x="1047" y="3094"/>
                      </a:lnTo>
                      <a:lnTo>
                        <a:pt x="974" y="3065"/>
                      </a:lnTo>
                      <a:lnTo>
                        <a:pt x="904" y="3034"/>
                      </a:lnTo>
                      <a:lnTo>
                        <a:pt x="835" y="2998"/>
                      </a:lnTo>
                      <a:lnTo>
                        <a:pt x="769" y="2960"/>
                      </a:lnTo>
                      <a:lnTo>
                        <a:pt x="703" y="2918"/>
                      </a:lnTo>
                      <a:lnTo>
                        <a:pt x="640" y="2873"/>
                      </a:lnTo>
                      <a:lnTo>
                        <a:pt x="581" y="2826"/>
                      </a:lnTo>
                      <a:lnTo>
                        <a:pt x="523" y="2776"/>
                      </a:lnTo>
                      <a:lnTo>
                        <a:pt x="467" y="2723"/>
                      </a:lnTo>
                      <a:lnTo>
                        <a:pt x="415" y="2668"/>
                      </a:lnTo>
                      <a:lnTo>
                        <a:pt x="364" y="2610"/>
                      </a:lnTo>
                      <a:lnTo>
                        <a:pt x="317" y="2549"/>
                      </a:lnTo>
                      <a:lnTo>
                        <a:pt x="272" y="2488"/>
                      </a:lnTo>
                      <a:lnTo>
                        <a:pt x="230" y="2422"/>
                      </a:lnTo>
                      <a:lnTo>
                        <a:pt x="192" y="2356"/>
                      </a:lnTo>
                      <a:lnTo>
                        <a:pt x="157" y="2287"/>
                      </a:lnTo>
                      <a:lnTo>
                        <a:pt x="125" y="2216"/>
                      </a:lnTo>
                      <a:lnTo>
                        <a:pt x="96" y="2143"/>
                      </a:lnTo>
                      <a:lnTo>
                        <a:pt x="71" y="2070"/>
                      </a:lnTo>
                      <a:lnTo>
                        <a:pt x="50" y="1994"/>
                      </a:lnTo>
                      <a:lnTo>
                        <a:pt x="32" y="1916"/>
                      </a:lnTo>
                      <a:lnTo>
                        <a:pt x="18" y="1838"/>
                      </a:lnTo>
                      <a:lnTo>
                        <a:pt x="8" y="1759"/>
                      </a:lnTo>
                      <a:lnTo>
                        <a:pt x="1" y="1678"/>
                      </a:lnTo>
                      <a:lnTo>
                        <a:pt x="0" y="1596"/>
                      </a:lnTo>
                      <a:lnTo>
                        <a:pt x="1" y="1513"/>
                      </a:lnTo>
                      <a:lnTo>
                        <a:pt x="8" y="1432"/>
                      </a:lnTo>
                      <a:lnTo>
                        <a:pt x="18" y="1353"/>
                      </a:lnTo>
                      <a:lnTo>
                        <a:pt x="32" y="1274"/>
                      </a:lnTo>
                      <a:lnTo>
                        <a:pt x="50" y="1197"/>
                      </a:lnTo>
                      <a:lnTo>
                        <a:pt x="71" y="1121"/>
                      </a:lnTo>
                      <a:lnTo>
                        <a:pt x="96" y="1047"/>
                      </a:lnTo>
                      <a:lnTo>
                        <a:pt x="125" y="975"/>
                      </a:lnTo>
                      <a:lnTo>
                        <a:pt x="157" y="904"/>
                      </a:lnTo>
                      <a:lnTo>
                        <a:pt x="192" y="835"/>
                      </a:lnTo>
                      <a:lnTo>
                        <a:pt x="230" y="768"/>
                      </a:lnTo>
                      <a:lnTo>
                        <a:pt x="272" y="703"/>
                      </a:lnTo>
                      <a:lnTo>
                        <a:pt x="317" y="641"/>
                      </a:lnTo>
                      <a:lnTo>
                        <a:pt x="364" y="581"/>
                      </a:lnTo>
                      <a:lnTo>
                        <a:pt x="415" y="523"/>
                      </a:lnTo>
                      <a:lnTo>
                        <a:pt x="467" y="468"/>
                      </a:lnTo>
                      <a:lnTo>
                        <a:pt x="523" y="415"/>
                      </a:lnTo>
                      <a:lnTo>
                        <a:pt x="581" y="365"/>
                      </a:lnTo>
                      <a:lnTo>
                        <a:pt x="640" y="317"/>
                      </a:lnTo>
                      <a:lnTo>
                        <a:pt x="703" y="272"/>
                      </a:lnTo>
                      <a:lnTo>
                        <a:pt x="769" y="231"/>
                      </a:lnTo>
                      <a:lnTo>
                        <a:pt x="835" y="193"/>
                      </a:lnTo>
                      <a:lnTo>
                        <a:pt x="904" y="157"/>
                      </a:lnTo>
                      <a:lnTo>
                        <a:pt x="974" y="126"/>
                      </a:lnTo>
                      <a:lnTo>
                        <a:pt x="1047" y="96"/>
                      </a:lnTo>
                      <a:lnTo>
                        <a:pt x="1121" y="72"/>
                      </a:lnTo>
                      <a:lnTo>
                        <a:pt x="1196" y="50"/>
                      </a:lnTo>
                      <a:lnTo>
                        <a:pt x="1274" y="32"/>
                      </a:lnTo>
                      <a:lnTo>
                        <a:pt x="1353" y="18"/>
                      </a:lnTo>
                      <a:lnTo>
                        <a:pt x="1433" y="9"/>
                      </a:lnTo>
                      <a:lnTo>
                        <a:pt x="1514" y="3"/>
                      </a:lnTo>
                      <a:lnTo>
                        <a:pt x="1595" y="0"/>
                      </a:lnTo>
                      <a:lnTo>
                        <a:pt x="1677" y="3"/>
                      </a:lnTo>
                      <a:lnTo>
                        <a:pt x="1758" y="9"/>
                      </a:lnTo>
                      <a:lnTo>
                        <a:pt x="1839" y="18"/>
                      </a:lnTo>
                      <a:lnTo>
                        <a:pt x="1917" y="32"/>
                      </a:lnTo>
                      <a:lnTo>
                        <a:pt x="1995" y="50"/>
                      </a:lnTo>
                      <a:lnTo>
                        <a:pt x="2071" y="72"/>
                      </a:lnTo>
                      <a:lnTo>
                        <a:pt x="2144" y="96"/>
                      </a:lnTo>
                      <a:lnTo>
                        <a:pt x="2217" y="126"/>
                      </a:lnTo>
                      <a:lnTo>
                        <a:pt x="2287" y="157"/>
                      </a:lnTo>
                      <a:lnTo>
                        <a:pt x="2356" y="193"/>
                      </a:lnTo>
                      <a:lnTo>
                        <a:pt x="2424" y="231"/>
                      </a:lnTo>
                      <a:lnTo>
                        <a:pt x="2488" y="272"/>
                      </a:lnTo>
                      <a:lnTo>
                        <a:pt x="2551" y="317"/>
                      </a:lnTo>
                      <a:lnTo>
                        <a:pt x="2611" y="365"/>
                      </a:lnTo>
                      <a:lnTo>
                        <a:pt x="2668" y="415"/>
                      </a:lnTo>
                      <a:lnTo>
                        <a:pt x="2724" y="468"/>
                      </a:lnTo>
                      <a:lnTo>
                        <a:pt x="2776" y="523"/>
                      </a:lnTo>
                      <a:lnTo>
                        <a:pt x="2827" y="581"/>
                      </a:lnTo>
                      <a:lnTo>
                        <a:pt x="2875" y="641"/>
                      </a:lnTo>
                      <a:lnTo>
                        <a:pt x="2919" y="703"/>
                      </a:lnTo>
                      <a:lnTo>
                        <a:pt x="2961" y="768"/>
                      </a:lnTo>
                      <a:lnTo>
                        <a:pt x="2999" y="835"/>
                      </a:lnTo>
                      <a:lnTo>
                        <a:pt x="3034" y="904"/>
                      </a:lnTo>
                      <a:lnTo>
                        <a:pt x="3066" y="975"/>
                      </a:lnTo>
                      <a:lnTo>
                        <a:pt x="3095" y="1047"/>
                      </a:lnTo>
                      <a:lnTo>
                        <a:pt x="3120" y="1121"/>
                      </a:lnTo>
                      <a:lnTo>
                        <a:pt x="3141" y="1197"/>
                      </a:lnTo>
                      <a:lnTo>
                        <a:pt x="3159" y="1274"/>
                      </a:lnTo>
                      <a:lnTo>
                        <a:pt x="3173" y="1353"/>
                      </a:lnTo>
                      <a:lnTo>
                        <a:pt x="3184" y="1432"/>
                      </a:lnTo>
                      <a:lnTo>
                        <a:pt x="3190" y="1513"/>
                      </a:lnTo>
                      <a:lnTo>
                        <a:pt x="3192" y="1596"/>
                      </a:lnTo>
                      <a:lnTo>
                        <a:pt x="3083" y="1596"/>
                      </a:lnTo>
                      <a:lnTo>
                        <a:pt x="3080" y="1519"/>
                      </a:lnTo>
                      <a:lnTo>
                        <a:pt x="3076" y="1444"/>
                      </a:lnTo>
                      <a:lnTo>
                        <a:pt x="3066" y="1369"/>
                      </a:lnTo>
                      <a:lnTo>
                        <a:pt x="3053" y="1296"/>
                      </a:lnTo>
                      <a:lnTo>
                        <a:pt x="3037" y="1224"/>
                      </a:lnTo>
                      <a:lnTo>
                        <a:pt x="3016" y="1153"/>
                      </a:lnTo>
                      <a:lnTo>
                        <a:pt x="2993" y="1084"/>
                      </a:lnTo>
                      <a:lnTo>
                        <a:pt x="2966" y="1017"/>
                      </a:lnTo>
                      <a:lnTo>
                        <a:pt x="2937" y="951"/>
                      </a:lnTo>
                      <a:lnTo>
                        <a:pt x="2903" y="887"/>
                      </a:lnTo>
                      <a:lnTo>
                        <a:pt x="2868" y="824"/>
                      </a:lnTo>
                      <a:lnTo>
                        <a:pt x="2829" y="764"/>
                      </a:lnTo>
                      <a:lnTo>
                        <a:pt x="2787" y="705"/>
                      </a:lnTo>
                      <a:lnTo>
                        <a:pt x="2743" y="650"/>
                      </a:lnTo>
                      <a:lnTo>
                        <a:pt x="2697" y="596"/>
                      </a:lnTo>
                      <a:lnTo>
                        <a:pt x="2647" y="544"/>
                      </a:lnTo>
                      <a:lnTo>
                        <a:pt x="2596" y="495"/>
                      </a:lnTo>
                      <a:lnTo>
                        <a:pt x="2541" y="448"/>
                      </a:lnTo>
                      <a:lnTo>
                        <a:pt x="2485" y="404"/>
                      </a:lnTo>
                      <a:lnTo>
                        <a:pt x="2427" y="362"/>
                      </a:lnTo>
                      <a:lnTo>
                        <a:pt x="2367" y="324"/>
                      </a:lnTo>
                      <a:lnTo>
                        <a:pt x="2305" y="289"/>
                      </a:lnTo>
                      <a:lnTo>
                        <a:pt x="2241" y="256"/>
                      </a:lnTo>
                      <a:lnTo>
                        <a:pt x="2174" y="226"/>
                      </a:lnTo>
                      <a:lnTo>
                        <a:pt x="2108" y="199"/>
                      </a:lnTo>
                      <a:lnTo>
                        <a:pt x="2037" y="176"/>
                      </a:lnTo>
                      <a:lnTo>
                        <a:pt x="1967" y="156"/>
                      </a:lnTo>
                      <a:lnTo>
                        <a:pt x="1895" y="139"/>
                      </a:lnTo>
                      <a:lnTo>
                        <a:pt x="1822" y="126"/>
                      </a:lnTo>
                      <a:lnTo>
                        <a:pt x="1748" y="117"/>
                      </a:lnTo>
                      <a:lnTo>
                        <a:pt x="1673" y="111"/>
                      </a:lnTo>
                      <a:lnTo>
                        <a:pt x="1595" y="108"/>
                      </a:lnTo>
                      <a:lnTo>
                        <a:pt x="1519" y="111"/>
                      </a:lnTo>
                      <a:lnTo>
                        <a:pt x="1443" y="117"/>
                      </a:lnTo>
                      <a:lnTo>
                        <a:pt x="1369" y="126"/>
                      </a:lnTo>
                      <a:lnTo>
                        <a:pt x="1296" y="139"/>
                      </a:lnTo>
                      <a:lnTo>
                        <a:pt x="1224" y="156"/>
                      </a:lnTo>
                      <a:lnTo>
                        <a:pt x="1154" y="176"/>
                      </a:lnTo>
                      <a:lnTo>
                        <a:pt x="1085" y="199"/>
                      </a:lnTo>
                      <a:lnTo>
                        <a:pt x="1017" y="226"/>
                      </a:lnTo>
                      <a:lnTo>
                        <a:pt x="950" y="256"/>
                      </a:lnTo>
                      <a:lnTo>
                        <a:pt x="886" y="289"/>
                      </a:lnTo>
                      <a:lnTo>
                        <a:pt x="824" y="324"/>
                      </a:lnTo>
                      <a:lnTo>
                        <a:pt x="764" y="362"/>
                      </a:lnTo>
                      <a:lnTo>
                        <a:pt x="706" y="404"/>
                      </a:lnTo>
                      <a:lnTo>
                        <a:pt x="650" y="448"/>
                      </a:lnTo>
                      <a:lnTo>
                        <a:pt x="595" y="495"/>
                      </a:lnTo>
                      <a:lnTo>
                        <a:pt x="544" y="544"/>
                      </a:lnTo>
                      <a:lnTo>
                        <a:pt x="494" y="596"/>
                      </a:lnTo>
                      <a:lnTo>
                        <a:pt x="448" y="650"/>
                      </a:lnTo>
                      <a:lnTo>
                        <a:pt x="404" y="705"/>
                      </a:lnTo>
                      <a:lnTo>
                        <a:pt x="362" y="764"/>
                      </a:lnTo>
                      <a:lnTo>
                        <a:pt x="323" y="824"/>
                      </a:lnTo>
                      <a:lnTo>
                        <a:pt x="288" y="887"/>
                      </a:lnTo>
                      <a:lnTo>
                        <a:pt x="255" y="951"/>
                      </a:lnTo>
                      <a:lnTo>
                        <a:pt x="225" y="1017"/>
                      </a:lnTo>
                      <a:lnTo>
                        <a:pt x="198" y="1084"/>
                      </a:lnTo>
                      <a:lnTo>
                        <a:pt x="175" y="1153"/>
                      </a:lnTo>
                      <a:lnTo>
                        <a:pt x="156" y="1224"/>
                      </a:lnTo>
                      <a:lnTo>
                        <a:pt x="139" y="1296"/>
                      </a:lnTo>
                      <a:lnTo>
                        <a:pt x="126" y="1369"/>
                      </a:lnTo>
                      <a:lnTo>
                        <a:pt x="116" y="1444"/>
                      </a:lnTo>
                      <a:lnTo>
                        <a:pt x="110" y="1519"/>
                      </a:lnTo>
                      <a:lnTo>
                        <a:pt x="108" y="1596"/>
                      </a:lnTo>
                      <a:lnTo>
                        <a:pt x="110" y="1672"/>
                      </a:lnTo>
                      <a:lnTo>
                        <a:pt x="116" y="1748"/>
                      </a:lnTo>
                      <a:lnTo>
                        <a:pt x="126" y="1821"/>
                      </a:lnTo>
                      <a:lnTo>
                        <a:pt x="139" y="1895"/>
                      </a:lnTo>
                      <a:lnTo>
                        <a:pt x="156" y="1966"/>
                      </a:lnTo>
                      <a:lnTo>
                        <a:pt x="175" y="2038"/>
                      </a:lnTo>
                      <a:lnTo>
                        <a:pt x="198" y="2106"/>
                      </a:lnTo>
                      <a:lnTo>
                        <a:pt x="225" y="2174"/>
                      </a:lnTo>
                      <a:lnTo>
                        <a:pt x="255" y="2239"/>
                      </a:lnTo>
                      <a:lnTo>
                        <a:pt x="288" y="2303"/>
                      </a:lnTo>
                      <a:lnTo>
                        <a:pt x="323" y="2366"/>
                      </a:lnTo>
                      <a:lnTo>
                        <a:pt x="362" y="2427"/>
                      </a:lnTo>
                      <a:lnTo>
                        <a:pt x="404" y="2485"/>
                      </a:lnTo>
                      <a:lnTo>
                        <a:pt x="448" y="2541"/>
                      </a:lnTo>
                      <a:lnTo>
                        <a:pt x="494" y="2594"/>
                      </a:lnTo>
                      <a:lnTo>
                        <a:pt x="544" y="2647"/>
                      </a:lnTo>
                      <a:lnTo>
                        <a:pt x="595" y="2695"/>
                      </a:lnTo>
                      <a:lnTo>
                        <a:pt x="650" y="2743"/>
                      </a:lnTo>
                      <a:lnTo>
                        <a:pt x="706" y="2787"/>
                      </a:lnTo>
                      <a:lnTo>
                        <a:pt x="764" y="2828"/>
                      </a:lnTo>
                      <a:lnTo>
                        <a:pt x="824" y="2866"/>
                      </a:lnTo>
                      <a:lnTo>
                        <a:pt x="886" y="2902"/>
                      </a:lnTo>
                      <a:lnTo>
                        <a:pt x="950" y="2935"/>
                      </a:lnTo>
                      <a:lnTo>
                        <a:pt x="1017" y="2965"/>
                      </a:lnTo>
                      <a:lnTo>
                        <a:pt x="1085" y="2992"/>
                      </a:lnTo>
                      <a:lnTo>
                        <a:pt x="1154" y="3015"/>
                      </a:lnTo>
                      <a:lnTo>
                        <a:pt x="1224" y="3035"/>
                      </a:lnTo>
                      <a:lnTo>
                        <a:pt x="1296" y="3051"/>
                      </a:lnTo>
                      <a:lnTo>
                        <a:pt x="1369" y="3065"/>
                      </a:lnTo>
                      <a:lnTo>
                        <a:pt x="1443" y="3074"/>
                      </a:lnTo>
                      <a:lnTo>
                        <a:pt x="1519" y="3080"/>
                      </a:lnTo>
                      <a:lnTo>
                        <a:pt x="1595" y="3082"/>
                      </a:lnTo>
                      <a:lnTo>
                        <a:pt x="1595" y="3190"/>
                      </a:lnTo>
                      <a:close/>
                    </a:path>
                  </a:pathLst>
                </a:custGeom>
                <a:solidFill>
                  <a:sysClr val="window" lastClr="FFFFFF"/>
                </a:solidFill>
                <a:ln>
                  <a:noFill/>
                </a:ln>
              </p:spPr>
              <p:txBody>
                <a:bodyPr vert="horz" wrap="square" lIns="91440" tIns="45720" rIns="91440" bIns="45720" numCol="1" anchor="t" anchorCtr="false" compatLnSpc="true"/>
                <a:lstStyle/>
                <a:p>
                  <a:pPr>
                    <a:defRPr sz="1800">
                      <a:solidFill>
                        <a:schemeClr val="tx1">
                          <a:alpha val="100000"/>
                        </a:schemeClr>
                      </a:solidFill>
                      <a:latin typeface="等线"/>
                      <a:ea typeface="等线"/>
                      <a:cs typeface="+mn-cs"/>
                    </a:defRPr>
                  </a:pPr>
                  <a:endParaRPr lang="en-US" sz="2400">
                    <a:solidFill>
                      <a:schemeClr val="tx1">
                        <a:lumMod val="65000"/>
                        <a:lumOff val="35000"/>
                        <a:alpha val="100000"/>
                      </a:schemeClr>
                    </a:solidFill>
                    <a:latin typeface="默认字体"/>
                    <a:ea typeface="默认字体"/>
                    <a:cs typeface="思源黑体 CN Regular"/>
                    <a:sym typeface="思源宋体 CN"/>
                  </a:endParaRPr>
                </a:p>
              </p:txBody>
            </p:sp>
            <p:pic>
              <p:nvPicPr>
                <p:cNvPr id="382" name="图片 60"/>
                <p:cNvPicPr>
                  <a:picLocks noChangeAspect="true"/>
                </p:cNvPicPr>
                <p:nvPr/>
              </p:nvPicPr>
              <p:blipFill>
                <a:blip r:embed="" cstate="screen"/>
                <a:stretch>
                  <a:fillRect/>
                </a:stretch>
              </p:blipFill>
              <p:spPr>
                <a:xfrm>
                  <a:off x="10205071" y="2379153"/>
                  <a:ext cx="464581" cy="444951"/>
                </a:xfrm>
                <a:prstGeom prst="rect">
                  <a:avLst/>
                </a:prstGeom>
                <a:ln>
                  <a:noFill/>
                </a:ln>
              </p:spPr>
            </p:pic>
          </p:grpSp>
          <p:grpSp>
            <p:nvGrpSpPr>
              <p:cNvPr id="383" name=""/>
              <p:cNvGrpSpPr/>
              <p:nvPr/>
            </p:nvGrpSpPr>
            <p:grpSpPr>
              <a:xfrm rot="0" flipH="false" flipV="false">
                <a:off x="9095946" y="3692949"/>
                <a:ext cx="2668517" cy="2765425"/>
                <a:chOff x="568760" y="3692949"/>
                <a:chExt cx="2668517" cy="2765425"/>
              </a:xfrm>
            </p:grpSpPr>
            <p:sp>
              <p:nvSpPr>
                <p:cNvPr id="384" name="文本框 61" descr="{&quot;isTemplate&quot;:true,&quot;type&quot;:&quot;title&quot;,&quot;canOmit&quot;:false,&quot;range&quot;:0}"/>
                <p:cNvSpPr txBox="true"/>
                <p:nvPr/>
              </p:nvSpPr>
              <p:spPr>
                <a:xfrm>
                  <a:off x="568760" y="3692949"/>
                  <a:ext cx="2667000" cy="546100"/>
                </a:xfrm>
                <a:prstGeom prst="rect">
                  <a:avLst/>
                </a:prstGeom>
                <a:noFill/>
              </p:spPr>
              <p:txBody>
                <a:bodyPr wrap="square">
                  <a:noAutofit/>
                </a:bodyPr>
                <a:lstStyle/>
                <a:p>
                  <a:pPr marL="0" indent="0" algn="ctr">
                    <a:lnSpc>
                      <a:spcPct val="100000"/>
                    </a:lnSpc>
                    <a:buNone/>
                    <a:defRPr sz="1800">
                      <a:solidFill>
                        <a:schemeClr val="tx1">
                          <a:alpha val="100000"/>
                        </a:schemeClr>
                      </a:solidFill>
                      <a:latin typeface="等线"/>
                      <a:ea typeface="等线"/>
                      <a:cs typeface="+mn-cs"/>
                    </a:defRPr>
                  </a:pPr>
                  <a:r>
                    <a:rPr lang="zh-CN" sz="1800" b="true">
                      <a:solidFill>
                        <a:schemeClr val="tx1"/>
                      </a:solidFill>
                      <a:latin typeface="默认字体"/>
                      <a:ea typeface="默认字体"/>
                      <a:cs typeface="等线"/>
                      <a:sym typeface="思源宋体 CN"/>
                    </a:rPr>
                    <a:t>数据整合分析</a:t>
                  </a:r>
                  <a:endParaRPr lang="en-US" sz="2000" b="true">
                    <a:solidFill>
                      <a:schemeClr val="tx1">
                        <a:lumMod val="65000"/>
                        <a:lumOff val="35000"/>
                        <a:alpha val="100000"/>
                      </a:schemeClr>
                    </a:solidFill>
                    <a:latin typeface="默认字体"/>
                    <a:ea typeface="默认字体"/>
                    <a:cs typeface="等线"/>
                    <a:sym typeface="思源宋体 CN"/>
                  </a:endParaRPr>
                </a:p>
              </p:txBody>
            </p:sp>
            <p:sp>
              <p:nvSpPr>
                <p:cNvPr id="385" name="文本框 61" descr="{&quot;isTemplate&quot;:true,&quot;type&quot;:&quot;content&quot;,&quot;canOmit&quot;:false,&quot;range&quot;:0}"/>
                <p:cNvSpPr txBox="true"/>
                <p:nvPr/>
              </p:nvSpPr>
              <p:spPr>
                <a:xfrm rot="0" flipH="false" flipV="false">
                  <a:off x="570277" y="4150149"/>
                  <a:ext cx="2667000" cy="2308225"/>
                </a:xfrm>
                <a:prstGeom prst="rect">
                  <a:avLst/>
                </a:prstGeom>
                <a:noFill/>
              </p:spPr>
              <p:txBody>
                <a:bodyPr wrap="square">
                  <a:noAutofit/>
                </a:bodyPr>
                <a:lstStyle/>
                <a:p>
                  <a:pPr marL="0" indent="0" algn="ctr">
                    <a:lnSpc>
                      <a:spcPct val="130000"/>
                    </a:lnSpc>
                    <a:buNone/>
                    <a:defRPr sz="1800">
                      <a:solidFill>
                        <a:schemeClr val="tx1">
                          <a:alpha val="100000"/>
                        </a:schemeClr>
                      </a:solidFill>
                      <a:latin typeface="等线"/>
                      <a:ea typeface="等线"/>
                      <a:cs typeface="+mn-cs"/>
                    </a:defRPr>
                  </a:pPr>
                  <a:r>
                    <a:rPr lang="zh-CN" sz="1400">
                      <a:solidFill>
                        <a:schemeClr val="tx1"/>
                      </a:solidFill>
                      <a:latin typeface="默认字体"/>
                      <a:ea typeface="默认字体"/>
                      <a:cs typeface="等线"/>
                      <a:sym typeface="思源宋体 CN"/>
                    </a:rPr>
                    <a:t>整合后的平台能够集中收集和分析各类政务服务数据，通过大数据分析，政府可以更好地了解民众需求，优化资源配置，制定更加科学合理的政策，推动政务服务创新。</a:t>
                  </a:r>
                  <a:endParaRPr/>
                </a:p>
              </p:txBody>
            </p:sp>
          </p:grpSp>
        </p:grpSp>
      </p:grpSp>
      <p:sp>
        <p:nvSpPr>
          <p:cNvPr id="386" name="" descr="{&quot;isTemplate&quot;:true,&quot;type&quot;:&quot;title&quot;,&quot;canOmit&quot;:false,&quot;range&quot;:0}"/>
          <p:cNvSpPr txBox="true"/>
          <p:nvPr/>
        </p:nvSpPr>
        <p:spPr>
          <a:xfrm rot="0" flipH="false" flipV="false">
            <a:off x="660396" y="418039"/>
            <a:ext cx="10668000" cy="520700"/>
          </a:xfrm>
          <a:prstGeom prst="rect">
            <a:avLst/>
          </a:prstGeom>
          <a:noFill/>
        </p:spPr>
        <p:txBody>
          <a:bodyPr wrap="square" lIns="90000" tIns="46800" rIns="90000" bIns="46800" rtlCol="false" anchor="b" anchorCtr="false">
            <a:spAutoFit/>
          </a:bodyPr>
          <a:lstStyle/>
          <a:p>
            <a:pPr marL="0" indent="0" algn="l">
              <a:lnSpc>
                <a:spcPct val="100000"/>
              </a:lnSpc>
              <a:buNone/>
            </a:pPr>
            <a:r>
              <a:rPr lang="zh-CN" sz="2800" b="true">
                <a:latin typeface="默认字体"/>
                <a:ea typeface="默认字体"/>
                <a:cs typeface="+mn-cs"/>
              </a:rPr>
              <a:t>一站式解决方案优势</a:t>
            </a:r>
            <a:endParaRPr lang="en-US" sz="2800" b="true">
              <a:latin typeface="默认字体"/>
              <a:ea typeface="默认字体"/>
              <a:cs typeface="+mn-cs"/>
            </a:endParaRPr>
          </a:p>
        </p:txBody>
      </p:sp>
    </p:spTree>
  </p:cSld>
  <p:clrMapOvr>
    <a:masterClrMapping/>
  </p:clrMapOvr>
</p:sld>
</file>

<file path=ppt/slides/slide25.xml><?xml version="1.0" encoding="utf-8"?>
<p:sld xmlns:a="http://schemas.openxmlformats.org/drawingml/2006/main" xmlns:p="http://schemas.openxmlformats.org/presentationml/2006/main">
  <p:cSld>
    <p:spTree>
      <p:nvGrpSpPr>
        <p:cNvPr id="387" name="" descr="{&quot;isTemplate&quot;:true,&quot;type&quot;:&quot;page&quot;,&quot;originSlideId&quot;:&quot;54dd0af2&quot;}"/>
        <p:cNvGrpSpPr/>
        <p:nvPr/>
      </p:nvGrpSpPr>
      <p:grpSpPr>
        <a:xfrm>
          <a:off x="0" y="0"/>
          <a:ext cx="0" cy="0"/>
          <a:chOff x="0" y="0"/>
          <a:chExt cx="0" cy="0"/>
        </a:xfrm>
      </p:grpSpPr>
      <p:grpSp>
        <p:nvGrpSpPr>
          <p:cNvPr id="388" name="" descr="{&quot;isTemplate&quot;:true,&quot;type&quot;:&quot;list&quot;,&quot;alignment&quot;:&quot;left&quot;,&quot;alignmentVertical&quot;:&quot;top&quot;,&quot;canOmit&quot;:false,&quot;scalable&quot;:false,&quot;minItemsCount&quot;:-1}"/>
          <p:cNvGrpSpPr/>
          <p:nvPr/>
        </p:nvGrpSpPr>
        <p:grpSpPr>
          <a:xfrm>
            <a:off x="974489" y="1965325"/>
            <a:ext cx="10368065" cy="4078378"/>
            <a:chOff x="974489" y="1965325"/>
            <a:chExt cx="10368065" cy="4078378"/>
          </a:xfrm>
        </p:grpSpPr>
        <p:grpSp>
          <p:nvGrpSpPr>
            <p:cNvPr id="389" name=""/>
            <p:cNvGrpSpPr/>
            <p:nvPr/>
          </p:nvGrpSpPr>
          <p:grpSpPr>
            <a:xfrm>
              <a:off x="974489" y="1965325"/>
              <a:ext cx="2495550" cy="4078378"/>
              <a:chOff x="974489" y="1965325"/>
              <a:chExt cx="2495550" cy="4078378"/>
            </a:xfrm>
          </p:grpSpPr>
          <p:sp>
            <p:nvSpPr>
              <p:cNvPr id="390" name="任意多边形: 形状 21"/>
              <p:cNvSpPr/>
              <p:nvPr/>
            </p:nvSpPr>
            <p:spPr>
              <a:xfrm rot="16200000" flipH="false" flipV="false">
                <a:off x="1435521" y="1566811"/>
                <a:ext cx="1567837" cy="2364865"/>
              </a:xfrm>
              <a:custGeom>
                <a:avLst/>
                <a:gdLst>
                  <a:gd name="connsiteX0" fmla="*/ 994299 w 994299"/>
                  <a:gd name="connsiteY0" fmla="*/ 749695 h 1499390"/>
                  <a:gd name="connsiteX1" fmla="*/ 244604 w 994299"/>
                  <a:gd name="connsiteY1" fmla="*/ 1499390 h 1499390"/>
                  <a:gd name="connsiteX2" fmla="*/ 0 w 994299"/>
                  <a:gd name="connsiteY2" fmla="*/ 1499390 h 1499390"/>
                  <a:gd name="connsiteX3" fmla="*/ 0 w 994299"/>
                  <a:gd name="connsiteY3" fmla="*/ 0 h 1499390"/>
                  <a:gd name="connsiteX4" fmla="*/ 244604 w 994299"/>
                  <a:gd name="connsiteY4" fmla="*/ 0 h 1499390"/>
                  <a:gd name="connsiteX5" fmla="*/ 994299 w 994299"/>
                  <a:gd name="connsiteY5" fmla="*/ 749695 h 1499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4299" h="1499390">
                    <a:moveTo>
                      <a:pt x="994299" y="749695"/>
                    </a:moveTo>
                    <a:cubicBezTo>
                      <a:pt x="994299" y="1163740"/>
                      <a:pt x="658649" y="1499390"/>
                      <a:pt x="244604" y="1499390"/>
                    </a:cubicBezTo>
                    <a:lnTo>
                      <a:pt x="0" y="1499390"/>
                    </a:lnTo>
                    <a:lnTo>
                      <a:pt x="0" y="0"/>
                    </a:lnTo>
                    <a:lnTo>
                      <a:pt x="244604" y="0"/>
                    </a:lnTo>
                    <a:cubicBezTo>
                      <a:pt x="658649" y="0"/>
                      <a:pt x="994299" y="335650"/>
                      <a:pt x="994299" y="749695"/>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false" anchor="ctr"/>
              <a:lstStyle/>
              <a:p>
                <a:pPr algn="ctr"/>
                <a:endParaRPr lang="zh-CN" sz="2400">
                  <a:latin typeface="默认字体"/>
                  <a:ea typeface="默认字体"/>
                  <a:cs typeface="思源黑体 CN Regular"/>
                  <a:sym typeface="思源宋体 CN"/>
                </a:endParaRPr>
              </a:p>
            </p:txBody>
          </p:sp>
          <p:sp>
            <p:nvSpPr>
              <p:cNvPr id="391" name="流程图: 离页连接符 22"/>
              <p:cNvSpPr/>
              <p:nvPr/>
            </p:nvSpPr>
            <p:spPr>
              <a:xfrm rot="0" flipH="false" flipV="false">
                <a:off x="1037841" y="3679028"/>
                <a:ext cx="2364865" cy="2364675"/>
              </a:xfrm>
              <a:prstGeom prst="flowChartOffpageConnector">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false" anchor="ctr"/>
              <a:lstStyle/>
              <a:p>
                <a:pPr algn="ctr"/>
                <a:endParaRPr lang="zh-CN" sz="2400">
                  <a:latin typeface="默认字体"/>
                  <a:ea typeface="默认字体"/>
                  <a:cs typeface="思源黑体 CN Regular"/>
                  <a:sym typeface="思源宋体 CN"/>
                </a:endParaRPr>
              </a:p>
            </p:txBody>
          </p:sp>
          <p:sp>
            <p:nvSpPr>
              <p:cNvPr id="392" name="文本框 23" descr="{&quot;isTemplate&quot;:true,&quot;type&quot;:&quot;title&quot;,&quot;canOmit&quot;:false,&quot;range&quot;:0}"/>
              <p:cNvSpPr txBox="true"/>
              <p:nvPr/>
            </p:nvSpPr>
            <p:spPr>
              <a:xfrm rot="0" flipH="false" flipV="false">
                <a:off x="1037841" y="2944703"/>
                <a:ext cx="2368550" cy="393700"/>
              </a:xfrm>
              <a:prstGeom prst="rect">
                <a:avLst/>
              </a:prstGeom>
              <a:noFill/>
            </p:spPr>
            <p:txBody>
              <a:bodyPr wrap="square" rtlCol="false">
                <a:spAutoFit/>
              </a:bodyPr>
              <a:lstStyle/>
              <a:p>
                <a:pPr marL="0" lvl="0" indent="0" algn="ctr">
                  <a:lnSpc>
                    <a:spcPct val="100000"/>
                  </a:lnSpc>
                  <a:buNone/>
                  <a:defRPr sz="1800">
                    <a:solidFill>
                      <a:schemeClr val="tx1">
                        <a:alpha val="100000"/>
                      </a:schemeClr>
                    </a:solidFill>
                    <a:latin typeface="等线"/>
                    <a:ea typeface="等线"/>
                    <a:cs typeface="+mn-cs"/>
                  </a:defRPr>
                </a:pPr>
                <a:r>
                  <a:rPr lang="zh-CN" sz="1800" b="true">
                    <a:solidFill>
                      <a:schemeClr val="bg1"/>
                    </a:solidFill>
                    <a:latin typeface="默认字体"/>
                    <a:ea typeface="默认字体"/>
                    <a:cs typeface="思源黑体 CN Regular"/>
                    <a:sym typeface="思源宋体 CN"/>
                  </a:rPr>
                  <a:t>灵活的组织适配</a:t>
                </a:r>
                <a:endParaRPr>
                  <a:latin typeface="默认字体"/>
                  <a:ea typeface="默认字体"/>
                  <a:cs typeface="+mn-cs"/>
                </a:endParaRPr>
              </a:p>
            </p:txBody>
          </p:sp>
          <p:sp>
            <p:nvSpPr>
              <p:cNvPr id="393" name="矩形 24" descr="{&quot;isTemplate&quot;:true,&quot;type&quot;:&quot;content&quot;,&quot;canOmit&quot;:false,&quot;range&quot;:0}"/>
              <p:cNvSpPr/>
              <p:nvPr/>
            </p:nvSpPr>
            <p:spPr>
              <a:xfrm rot="0" flipH="false" flipV="false">
                <a:off x="974489" y="3623710"/>
                <a:ext cx="2495550" cy="2012950"/>
              </a:xfrm>
              <a:prstGeom prst="rect">
                <a:avLst/>
              </a:prstGeom>
            </p:spPr>
            <p:txBody>
              <a:bodyPr wrap="square" anchor="ctr">
                <a:spAutoFit/>
              </a:bodyPr>
              <a:lstStyle/>
              <a:p>
                <a:pPr marL="0" indent="0" algn="ctr">
                  <a:lnSpc>
                    <a:spcPct val="130000"/>
                  </a:lnSpc>
                  <a:buNone/>
                </a:pPr>
                <a:r>
                  <a:rPr lang="zh-CN" sz="1200">
                    <a:solidFill>
                      <a:schemeClr val="bg1"/>
                    </a:solidFill>
                    <a:latin typeface="默认字体"/>
                    <a:ea typeface="默认字体"/>
                    <a:cs typeface="等线"/>
                    <a:sym typeface="思源宋体 CN"/>
                  </a:rPr>
                  <a:t>微语政务智能客服系统具备强大的适应能力，能够灵活适配不同层级和部门的组织架构，无论是市级、区级还是街道级的政务服务部门，都可以无缝接入系统，实现信息共享和服务协同。</a:t>
                </a:r>
                <a:endParaRPr/>
              </a:p>
            </p:txBody>
          </p:sp>
          <p:sp>
            <p:nvSpPr>
              <p:cNvPr id="394" name="Freeform 5" descr="e7d195523061f1c09e9d68d7cf438b91ef959ecb14fc25d26BBA7F7DBC18E55DFF4014AF651F0BF2569D4B6C1DA7F1A4683A481403BD872FC687266AD13265C1DE7C373772FD8728ABDD69ADD03BFF5BE2862BC891DBB79E0B47DAFC0B20EFAF86558955B7FCCFA41E28A044B7497A4E125C32C7866AC7A0A29318354D69FB08035F876A7B69DF41D87DD94CF3B228A2C836566B61DAB7E6"/>
              <p:cNvSpPr>
                <a:spLocks noEditPoints="true"/>
              </p:cNvSpPr>
              <p:nvPr/>
            </p:nvSpPr>
            <p:spPr bwMode="auto">
              <a:xfrm rot="0" flipH="false" flipV="false">
                <a:off x="1978119" y="2406254"/>
                <a:ext cx="482642" cy="411755"/>
              </a:xfrm>
              <a:custGeom>
                <a:avLst/>
                <a:gdLst>
                  <a:gd name="T0" fmla="*/ 689 w 746"/>
                  <a:gd name="T1" fmla="*/ 125 h 638"/>
                  <a:gd name="T2" fmla="*/ 552 w 746"/>
                  <a:gd name="T3" fmla="*/ 125 h 638"/>
                  <a:gd name="T4" fmla="*/ 552 w 746"/>
                  <a:gd name="T5" fmla="*/ 57 h 638"/>
                  <a:gd name="T6" fmla="*/ 495 w 746"/>
                  <a:gd name="T7" fmla="*/ 0 h 638"/>
                  <a:gd name="T8" fmla="*/ 253 w 746"/>
                  <a:gd name="T9" fmla="*/ 0 h 638"/>
                  <a:gd name="T10" fmla="*/ 196 w 746"/>
                  <a:gd name="T11" fmla="*/ 57 h 638"/>
                  <a:gd name="T12" fmla="*/ 196 w 746"/>
                  <a:gd name="T13" fmla="*/ 125 h 638"/>
                  <a:gd name="T14" fmla="*/ 57 w 746"/>
                  <a:gd name="T15" fmla="*/ 125 h 638"/>
                  <a:gd name="T16" fmla="*/ 0 w 746"/>
                  <a:gd name="T17" fmla="*/ 182 h 638"/>
                  <a:gd name="T18" fmla="*/ 0 w 746"/>
                  <a:gd name="T19" fmla="*/ 581 h 638"/>
                  <a:gd name="T20" fmla="*/ 57 w 746"/>
                  <a:gd name="T21" fmla="*/ 638 h 638"/>
                  <a:gd name="T22" fmla="*/ 689 w 746"/>
                  <a:gd name="T23" fmla="*/ 638 h 638"/>
                  <a:gd name="T24" fmla="*/ 746 w 746"/>
                  <a:gd name="T25" fmla="*/ 581 h 638"/>
                  <a:gd name="T26" fmla="*/ 746 w 746"/>
                  <a:gd name="T27" fmla="*/ 182 h 638"/>
                  <a:gd name="T28" fmla="*/ 689 w 746"/>
                  <a:gd name="T29" fmla="*/ 125 h 638"/>
                  <a:gd name="T30" fmla="*/ 239 w 746"/>
                  <a:gd name="T31" fmla="*/ 57 h 638"/>
                  <a:gd name="T32" fmla="*/ 253 w 746"/>
                  <a:gd name="T33" fmla="*/ 44 h 638"/>
                  <a:gd name="T34" fmla="*/ 495 w 746"/>
                  <a:gd name="T35" fmla="*/ 44 h 638"/>
                  <a:gd name="T36" fmla="*/ 508 w 746"/>
                  <a:gd name="T37" fmla="*/ 57 h 638"/>
                  <a:gd name="T38" fmla="*/ 508 w 746"/>
                  <a:gd name="T39" fmla="*/ 125 h 638"/>
                  <a:gd name="T40" fmla="*/ 239 w 746"/>
                  <a:gd name="T41" fmla="*/ 125 h 638"/>
                  <a:gd name="T42" fmla="*/ 239 w 746"/>
                  <a:gd name="T43" fmla="*/ 57 h 638"/>
                  <a:gd name="T44" fmla="*/ 57 w 746"/>
                  <a:gd name="T45" fmla="*/ 169 h 638"/>
                  <a:gd name="T46" fmla="*/ 689 w 746"/>
                  <a:gd name="T47" fmla="*/ 169 h 638"/>
                  <a:gd name="T48" fmla="*/ 703 w 746"/>
                  <a:gd name="T49" fmla="*/ 182 h 638"/>
                  <a:gd name="T50" fmla="*/ 703 w 746"/>
                  <a:gd name="T51" fmla="*/ 295 h 638"/>
                  <a:gd name="T52" fmla="*/ 545 w 746"/>
                  <a:gd name="T53" fmla="*/ 295 h 638"/>
                  <a:gd name="T54" fmla="*/ 545 w 746"/>
                  <a:gd name="T55" fmla="*/ 267 h 638"/>
                  <a:gd name="T56" fmla="*/ 501 w 746"/>
                  <a:gd name="T57" fmla="*/ 267 h 638"/>
                  <a:gd name="T58" fmla="*/ 501 w 746"/>
                  <a:gd name="T59" fmla="*/ 295 h 638"/>
                  <a:gd name="T60" fmla="*/ 245 w 746"/>
                  <a:gd name="T61" fmla="*/ 295 h 638"/>
                  <a:gd name="T62" fmla="*/ 245 w 746"/>
                  <a:gd name="T63" fmla="*/ 266 h 638"/>
                  <a:gd name="T64" fmla="*/ 201 w 746"/>
                  <a:gd name="T65" fmla="*/ 266 h 638"/>
                  <a:gd name="T66" fmla="*/ 201 w 746"/>
                  <a:gd name="T67" fmla="*/ 295 h 638"/>
                  <a:gd name="T68" fmla="*/ 43 w 746"/>
                  <a:gd name="T69" fmla="*/ 295 h 638"/>
                  <a:gd name="T70" fmla="*/ 43 w 746"/>
                  <a:gd name="T71" fmla="*/ 182 h 638"/>
                  <a:gd name="T72" fmla="*/ 57 w 746"/>
                  <a:gd name="T73" fmla="*/ 169 h 638"/>
                  <a:gd name="T74" fmla="*/ 689 w 746"/>
                  <a:gd name="T75" fmla="*/ 594 h 638"/>
                  <a:gd name="T76" fmla="*/ 57 w 746"/>
                  <a:gd name="T77" fmla="*/ 594 h 638"/>
                  <a:gd name="T78" fmla="*/ 43 w 746"/>
                  <a:gd name="T79" fmla="*/ 581 h 638"/>
                  <a:gd name="T80" fmla="*/ 43 w 746"/>
                  <a:gd name="T81" fmla="*/ 338 h 638"/>
                  <a:gd name="T82" fmla="*/ 201 w 746"/>
                  <a:gd name="T83" fmla="*/ 338 h 638"/>
                  <a:gd name="T84" fmla="*/ 201 w 746"/>
                  <a:gd name="T85" fmla="*/ 368 h 638"/>
                  <a:gd name="T86" fmla="*/ 245 w 746"/>
                  <a:gd name="T87" fmla="*/ 368 h 638"/>
                  <a:gd name="T88" fmla="*/ 245 w 746"/>
                  <a:gd name="T89" fmla="*/ 338 h 638"/>
                  <a:gd name="T90" fmla="*/ 501 w 746"/>
                  <a:gd name="T91" fmla="*/ 338 h 638"/>
                  <a:gd name="T92" fmla="*/ 501 w 746"/>
                  <a:gd name="T93" fmla="*/ 369 h 638"/>
                  <a:gd name="T94" fmla="*/ 545 w 746"/>
                  <a:gd name="T95" fmla="*/ 369 h 638"/>
                  <a:gd name="T96" fmla="*/ 545 w 746"/>
                  <a:gd name="T97" fmla="*/ 338 h 638"/>
                  <a:gd name="T98" fmla="*/ 703 w 746"/>
                  <a:gd name="T99" fmla="*/ 338 h 638"/>
                  <a:gd name="T100" fmla="*/ 703 w 746"/>
                  <a:gd name="T101" fmla="*/ 581 h 638"/>
                  <a:gd name="T102" fmla="*/ 689 w 746"/>
                  <a:gd name="T103" fmla="*/ 594 h 6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46" h="638">
                    <a:moveTo>
                      <a:pt x="689" y="125"/>
                    </a:moveTo>
                    <a:cubicBezTo>
                      <a:pt x="552" y="125"/>
                      <a:pt x="552" y="125"/>
                      <a:pt x="552" y="125"/>
                    </a:cubicBezTo>
                    <a:cubicBezTo>
                      <a:pt x="552" y="57"/>
                      <a:pt x="552" y="57"/>
                      <a:pt x="552" y="57"/>
                    </a:cubicBezTo>
                    <a:cubicBezTo>
                      <a:pt x="552" y="26"/>
                      <a:pt x="526" y="0"/>
                      <a:pt x="495" y="0"/>
                    </a:cubicBezTo>
                    <a:cubicBezTo>
                      <a:pt x="253" y="0"/>
                      <a:pt x="253" y="0"/>
                      <a:pt x="253" y="0"/>
                    </a:cubicBezTo>
                    <a:cubicBezTo>
                      <a:pt x="221" y="0"/>
                      <a:pt x="196" y="26"/>
                      <a:pt x="196" y="57"/>
                    </a:cubicBezTo>
                    <a:cubicBezTo>
                      <a:pt x="196" y="125"/>
                      <a:pt x="196" y="125"/>
                      <a:pt x="196" y="125"/>
                    </a:cubicBezTo>
                    <a:cubicBezTo>
                      <a:pt x="57" y="125"/>
                      <a:pt x="57" y="125"/>
                      <a:pt x="57" y="125"/>
                    </a:cubicBezTo>
                    <a:cubicBezTo>
                      <a:pt x="25" y="125"/>
                      <a:pt x="0" y="151"/>
                      <a:pt x="0" y="182"/>
                    </a:cubicBezTo>
                    <a:cubicBezTo>
                      <a:pt x="0" y="581"/>
                      <a:pt x="0" y="581"/>
                      <a:pt x="0" y="581"/>
                    </a:cubicBezTo>
                    <a:cubicBezTo>
                      <a:pt x="0" y="612"/>
                      <a:pt x="25" y="638"/>
                      <a:pt x="57" y="638"/>
                    </a:cubicBezTo>
                    <a:cubicBezTo>
                      <a:pt x="689" y="638"/>
                      <a:pt x="689" y="638"/>
                      <a:pt x="689" y="638"/>
                    </a:cubicBezTo>
                    <a:cubicBezTo>
                      <a:pt x="721" y="638"/>
                      <a:pt x="746" y="612"/>
                      <a:pt x="746" y="581"/>
                    </a:cubicBezTo>
                    <a:cubicBezTo>
                      <a:pt x="746" y="182"/>
                      <a:pt x="746" y="182"/>
                      <a:pt x="746" y="182"/>
                    </a:cubicBezTo>
                    <a:cubicBezTo>
                      <a:pt x="746" y="151"/>
                      <a:pt x="721" y="125"/>
                      <a:pt x="689" y="125"/>
                    </a:cubicBezTo>
                    <a:close/>
                    <a:moveTo>
                      <a:pt x="239" y="57"/>
                    </a:moveTo>
                    <a:cubicBezTo>
                      <a:pt x="239" y="50"/>
                      <a:pt x="245" y="44"/>
                      <a:pt x="253" y="44"/>
                    </a:cubicBezTo>
                    <a:cubicBezTo>
                      <a:pt x="495" y="44"/>
                      <a:pt x="495" y="44"/>
                      <a:pt x="495" y="44"/>
                    </a:cubicBezTo>
                    <a:cubicBezTo>
                      <a:pt x="502" y="44"/>
                      <a:pt x="508" y="50"/>
                      <a:pt x="508" y="57"/>
                    </a:cubicBezTo>
                    <a:cubicBezTo>
                      <a:pt x="508" y="125"/>
                      <a:pt x="508" y="125"/>
                      <a:pt x="508" y="125"/>
                    </a:cubicBezTo>
                    <a:cubicBezTo>
                      <a:pt x="239" y="125"/>
                      <a:pt x="239" y="125"/>
                      <a:pt x="239" y="125"/>
                    </a:cubicBezTo>
                    <a:lnTo>
                      <a:pt x="239" y="57"/>
                    </a:lnTo>
                    <a:close/>
                    <a:moveTo>
                      <a:pt x="57" y="169"/>
                    </a:moveTo>
                    <a:cubicBezTo>
                      <a:pt x="689" y="169"/>
                      <a:pt x="689" y="169"/>
                      <a:pt x="689" y="169"/>
                    </a:cubicBezTo>
                    <a:cubicBezTo>
                      <a:pt x="697" y="169"/>
                      <a:pt x="703" y="175"/>
                      <a:pt x="703" y="182"/>
                    </a:cubicBezTo>
                    <a:cubicBezTo>
                      <a:pt x="703" y="295"/>
                      <a:pt x="703" y="295"/>
                      <a:pt x="703" y="295"/>
                    </a:cubicBezTo>
                    <a:cubicBezTo>
                      <a:pt x="545" y="295"/>
                      <a:pt x="545" y="295"/>
                      <a:pt x="545" y="295"/>
                    </a:cubicBezTo>
                    <a:cubicBezTo>
                      <a:pt x="545" y="267"/>
                      <a:pt x="545" y="267"/>
                      <a:pt x="545" y="267"/>
                    </a:cubicBezTo>
                    <a:cubicBezTo>
                      <a:pt x="501" y="267"/>
                      <a:pt x="501" y="267"/>
                      <a:pt x="501" y="267"/>
                    </a:cubicBezTo>
                    <a:cubicBezTo>
                      <a:pt x="501" y="295"/>
                      <a:pt x="501" y="295"/>
                      <a:pt x="501" y="295"/>
                    </a:cubicBezTo>
                    <a:cubicBezTo>
                      <a:pt x="245" y="295"/>
                      <a:pt x="245" y="295"/>
                      <a:pt x="245" y="295"/>
                    </a:cubicBezTo>
                    <a:cubicBezTo>
                      <a:pt x="245" y="266"/>
                      <a:pt x="245" y="266"/>
                      <a:pt x="245" y="266"/>
                    </a:cubicBezTo>
                    <a:cubicBezTo>
                      <a:pt x="201" y="266"/>
                      <a:pt x="201" y="266"/>
                      <a:pt x="201" y="266"/>
                    </a:cubicBezTo>
                    <a:cubicBezTo>
                      <a:pt x="201" y="295"/>
                      <a:pt x="201" y="295"/>
                      <a:pt x="201" y="295"/>
                    </a:cubicBezTo>
                    <a:cubicBezTo>
                      <a:pt x="43" y="295"/>
                      <a:pt x="43" y="295"/>
                      <a:pt x="43" y="295"/>
                    </a:cubicBezTo>
                    <a:cubicBezTo>
                      <a:pt x="43" y="182"/>
                      <a:pt x="43" y="182"/>
                      <a:pt x="43" y="182"/>
                    </a:cubicBezTo>
                    <a:cubicBezTo>
                      <a:pt x="43" y="175"/>
                      <a:pt x="49" y="169"/>
                      <a:pt x="57" y="169"/>
                    </a:cubicBezTo>
                    <a:close/>
                    <a:moveTo>
                      <a:pt x="689" y="594"/>
                    </a:moveTo>
                    <a:cubicBezTo>
                      <a:pt x="57" y="594"/>
                      <a:pt x="57" y="594"/>
                      <a:pt x="57" y="594"/>
                    </a:cubicBezTo>
                    <a:cubicBezTo>
                      <a:pt x="49" y="594"/>
                      <a:pt x="43" y="588"/>
                      <a:pt x="43" y="581"/>
                    </a:cubicBezTo>
                    <a:cubicBezTo>
                      <a:pt x="43" y="338"/>
                      <a:pt x="43" y="338"/>
                      <a:pt x="43" y="338"/>
                    </a:cubicBezTo>
                    <a:cubicBezTo>
                      <a:pt x="201" y="338"/>
                      <a:pt x="201" y="338"/>
                      <a:pt x="201" y="338"/>
                    </a:cubicBezTo>
                    <a:cubicBezTo>
                      <a:pt x="201" y="368"/>
                      <a:pt x="201" y="368"/>
                      <a:pt x="201" y="368"/>
                    </a:cubicBezTo>
                    <a:cubicBezTo>
                      <a:pt x="245" y="368"/>
                      <a:pt x="245" y="368"/>
                      <a:pt x="245" y="368"/>
                    </a:cubicBezTo>
                    <a:cubicBezTo>
                      <a:pt x="245" y="338"/>
                      <a:pt x="245" y="338"/>
                      <a:pt x="245" y="338"/>
                    </a:cubicBezTo>
                    <a:cubicBezTo>
                      <a:pt x="501" y="338"/>
                      <a:pt x="501" y="338"/>
                      <a:pt x="501" y="338"/>
                    </a:cubicBezTo>
                    <a:cubicBezTo>
                      <a:pt x="501" y="369"/>
                      <a:pt x="501" y="369"/>
                      <a:pt x="501" y="369"/>
                    </a:cubicBezTo>
                    <a:cubicBezTo>
                      <a:pt x="545" y="369"/>
                      <a:pt x="545" y="369"/>
                      <a:pt x="545" y="369"/>
                    </a:cubicBezTo>
                    <a:cubicBezTo>
                      <a:pt x="545" y="338"/>
                      <a:pt x="545" y="338"/>
                      <a:pt x="545" y="338"/>
                    </a:cubicBezTo>
                    <a:cubicBezTo>
                      <a:pt x="703" y="338"/>
                      <a:pt x="703" y="338"/>
                      <a:pt x="703" y="338"/>
                    </a:cubicBezTo>
                    <a:cubicBezTo>
                      <a:pt x="703" y="581"/>
                      <a:pt x="703" y="581"/>
                      <a:pt x="703" y="581"/>
                    </a:cubicBezTo>
                    <a:cubicBezTo>
                      <a:pt x="703" y="588"/>
                      <a:pt x="697" y="594"/>
                      <a:pt x="689" y="594"/>
                    </a:cubicBezTo>
                    <a:close/>
                  </a:path>
                </a:pathLst>
              </a:custGeom>
              <a:solidFill>
                <a:schemeClr val="bg1"/>
              </a:solidFill>
              <a:ln>
                <a:noFill/>
              </a:ln>
            </p:spPr>
            <p:txBody>
              <a:bodyPr vert="horz" wrap="square" lIns="91440" tIns="45720" rIns="91440" bIns="45720" numCol="1" anchor="t" anchorCtr="false" compatLnSpc="true"/>
              <a:lstStyle/>
              <a:p>
                <a:pPr/>
                <a:endParaRPr lang="zh-CN" sz="2400">
                  <a:latin typeface="默认字体"/>
                  <a:ea typeface="默认字体"/>
                  <a:cs typeface="思源黑体 CN Regular"/>
                  <a:sym typeface="思源宋体 CN"/>
                </a:endParaRPr>
              </a:p>
            </p:txBody>
          </p:sp>
        </p:grpSp>
        <p:grpSp>
          <p:nvGrpSpPr>
            <p:cNvPr id="395" name=""/>
            <p:cNvGrpSpPr/>
            <p:nvPr/>
          </p:nvGrpSpPr>
          <p:grpSpPr>
            <a:xfrm>
              <a:off x="6227709" y="1965325"/>
              <a:ext cx="2494904" cy="4078378"/>
              <a:chOff x="6227709" y="1965325"/>
              <a:chExt cx="2494904" cy="4078378"/>
            </a:xfrm>
          </p:grpSpPr>
          <p:sp>
            <p:nvSpPr>
              <p:cNvPr id="396" name="任意多边形: 形状 31"/>
              <p:cNvSpPr/>
              <p:nvPr/>
            </p:nvSpPr>
            <p:spPr>
              <a:xfrm rot="16200000" flipH="false" flipV="false">
                <a:off x="6689575" y="1566811"/>
                <a:ext cx="1567837" cy="2364865"/>
              </a:xfrm>
              <a:custGeom>
                <a:avLst/>
                <a:gdLst>
                  <a:gd name="connsiteX0" fmla="*/ 994299 w 994299"/>
                  <a:gd name="connsiteY0" fmla="*/ 749695 h 1499390"/>
                  <a:gd name="connsiteX1" fmla="*/ 244604 w 994299"/>
                  <a:gd name="connsiteY1" fmla="*/ 1499390 h 1499390"/>
                  <a:gd name="connsiteX2" fmla="*/ 0 w 994299"/>
                  <a:gd name="connsiteY2" fmla="*/ 1499390 h 1499390"/>
                  <a:gd name="connsiteX3" fmla="*/ 0 w 994299"/>
                  <a:gd name="connsiteY3" fmla="*/ 0 h 1499390"/>
                  <a:gd name="connsiteX4" fmla="*/ 244604 w 994299"/>
                  <a:gd name="connsiteY4" fmla="*/ 0 h 1499390"/>
                  <a:gd name="connsiteX5" fmla="*/ 994299 w 994299"/>
                  <a:gd name="connsiteY5" fmla="*/ 749695 h 1499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4299" h="1499390">
                    <a:moveTo>
                      <a:pt x="994299" y="749695"/>
                    </a:moveTo>
                    <a:cubicBezTo>
                      <a:pt x="994299" y="1163740"/>
                      <a:pt x="658649" y="1499390"/>
                      <a:pt x="244604" y="1499390"/>
                    </a:cubicBezTo>
                    <a:lnTo>
                      <a:pt x="0" y="1499390"/>
                    </a:lnTo>
                    <a:lnTo>
                      <a:pt x="0" y="0"/>
                    </a:lnTo>
                    <a:lnTo>
                      <a:pt x="244604" y="0"/>
                    </a:lnTo>
                    <a:cubicBezTo>
                      <a:pt x="658649" y="0"/>
                      <a:pt x="994299" y="335650"/>
                      <a:pt x="994299" y="749695"/>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false" anchor="ctr"/>
              <a:lstStyle/>
              <a:p>
                <a:pPr algn="ctr"/>
                <a:endParaRPr lang="zh-CN" sz="2400">
                  <a:latin typeface="默认字体"/>
                  <a:ea typeface="默认字体"/>
                  <a:cs typeface="思源黑体 CN Regular"/>
                  <a:sym typeface="思源宋体 CN"/>
                </a:endParaRPr>
              </a:p>
            </p:txBody>
          </p:sp>
          <p:sp>
            <p:nvSpPr>
              <p:cNvPr id="397" name="流程图: 离页连接符 32"/>
              <p:cNvSpPr/>
              <p:nvPr/>
            </p:nvSpPr>
            <p:spPr>
              <a:xfrm rot="0" flipH="false" flipV="false">
                <a:off x="6291061" y="3679028"/>
                <a:ext cx="2364865" cy="2364675"/>
              </a:xfrm>
              <a:prstGeom prst="flowChartOffpageConnector">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false" anchor="ctr"/>
              <a:lstStyle/>
              <a:p>
                <a:pPr algn="ctr"/>
                <a:endParaRPr lang="zh-CN" sz="2400">
                  <a:latin typeface="默认字体"/>
                  <a:ea typeface="默认字体"/>
                  <a:cs typeface="思源黑体 CN Regular"/>
                  <a:sym typeface="思源宋体 CN"/>
                </a:endParaRPr>
              </a:p>
            </p:txBody>
          </p:sp>
          <p:sp>
            <p:nvSpPr>
              <p:cNvPr id="398" name="文本框 33" descr="{&quot;isTemplate&quot;:true,&quot;type&quot;:&quot;title&quot;,&quot;canOmit&quot;:false,&quot;range&quot;:0}"/>
              <p:cNvSpPr txBox="true"/>
              <p:nvPr/>
            </p:nvSpPr>
            <p:spPr>
              <a:xfrm rot="0" flipH="false" flipV="false">
                <a:off x="6305233" y="2944703"/>
                <a:ext cx="2336800" cy="393700"/>
              </a:xfrm>
              <a:prstGeom prst="rect">
                <a:avLst/>
              </a:prstGeom>
              <a:noFill/>
            </p:spPr>
            <p:txBody>
              <a:bodyPr wrap="square" rtlCol="false">
                <a:spAutoFit/>
              </a:bodyPr>
              <a:lstStyle/>
              <a:p>
                <a:pPr marL="0" lvl="0" indent="0" algn="ctr">
                  <a:lnSpc>
                    <a:spcPct val="100000"/>
                  </a:lnSpc>
                  <a:buNone/>
                  <a:defRPr sz="1800">
                    <a:solidFill>
                      <a:schemeClr val="tx1">
                        <a:alpha val="100000"/>
                      </a:schemeClr>
                    </a:solidFill>
                    <a:latin typeface="等线"/>
                    <a:ea typeface="等线"/>
                    <a:cs typeface="+mn-cs"/>
                  </a:defRPr>
                </a:pPr>
                <a:r>
                  <a:rPr lang="zh-CN" sz="1800" b="true">
                    <a:solidFill>
                      <a:schemeClr val="bg1"/>
                    </a:solidFill>
                    <a:latin typeface="默认字体"/>
                    <a:ea typeface="默认字体"/>
                    <a:cs typeface="思源黑体 CN Regular"/>
                    <a:sym typeface="思源宋体 CN"/>
                  </a:rPr>
                  <a:t>分级权限管理</a:t>
                </a:r>
                <a:endParaRPr>
                  <a:latin typeface="默认字体"/>
                  <a:ea typeface="默认字体"/>
                  <a:cs typeface="+mn-cs"/>
                </a:endParaRPr>
              </a:p>
            </p:txBody>
          </p:sp>
          <p:sp>
            <p:nvSpPr>
              <p:cNvPr id="399" name="矩形 34" descr="{&quot;isTemplate&quot;:true,&quot;type&quot;:&quot;content&quot;,&quot;canOmit&quot;:false,&quot;range&quot;:0}"/>
              <p:cNvSpPr/>
              <p:nvPr/>
            </p:nvSpPr>
            <p:spPr>
              <a:xfrm rot="0" flipH="false" flipV="false">
                <a:off x="6227709" y="3679028"/>
                <a:ext cx="2494904" cy="1902313"/>
              </a:xfrm>
              <a:prstGeom prst="rect">
                <a:avLst/>
              </a:prstGeom>
            </p:spPr>
            <p:txBody>
              <a:bodyPr wrap="square" anchor="ctr">
                <a:noAutofit/>
              </a:bodyPr>
              <a:lstStyle/>
              <a:p>
                <a:pPr marL="0" indent="0" algn="ctr">
                  <a:lnSpc>
                    <a:spcPct val="130000"/>
                  </a:lnSpc>
                  <a:buNone/>
                </a:pPr>
                <a:r>
                  <a:rPr lang="zh-CN" sz="1200">
                    <a:solidFill>
                      <a:schemeClr val="bg1"/>
                    </a:solidFill>
                    <a:latin typeface="默认字体"/>
                    <a:ea typeface="默认字体"/>
                    <a:cs typeface="等线"/>
                    <a:sym typeface="思源宋体 CN"/>
                  </a:rPr>
                  <a:t>系统支持多级权限管理，不同层级的部门和人员可以根据职责和权限访问和操作系统，确保信息安全和工作效率，避免越权操作和信息泄露，保障政务工作的规范性和严肃性。</a:t>
                </a:r>
                <a:endParaRPr/>
              </a:p>
            </p:txBody>
          </p:sp>
          <p:sp>
            <p:nvSpPr>
              <p:cNvPr id="400" name="Freeform 9"/>
              <p:cNvSpPr>
                <a:spLocks noEditPoints="true"/>
              </p:cNvSpPr>
              <p:nvPr/>
            </p:nvSpPr>
            <p:spPr bwMode="auto">
              <a:xfrm rot="0" flipH="false" flipV="false">
                <a:off x="7260514" y="2364578"/>
                <a:ext cx="425125" cy="495106"/>
              </a:xfrm>
              <a:custGeom>
                <a:avLst/>
                <a:gdLst>
                  <a:gd name="T0" fmla="*/ 579 w 636"/>
                  <a:gd name="T1" fmla="*/ 0 h 746"/>
                  <a:gd name="T2" fmla="*/ 57 w 636"/>
                  <a:gd name="T3" fmla="*/ 0 h 746"/>
                  <a:gd name="T4" fmla="*/ 0 w 636"/>
                  <a:gd name="T5" fmla="*/ 57 h 746"/>
                  <a:gd name="T6" fmla="*/ 0 w 636"/>
                  <a:gd name="T7" fmla="*/ 689 h 746"/>
                  <a:gd name="T8" fmla="*/ 57 w 636"/>
                  <a:gd name="T9" fmla="*/ 746 h 746"/>
                  <a:gd name="T10" fmla="*/ 579 w 636"/>
                  <a:gd name="T11" fmla="*/ 746 h 746"/>
                  <a:gd name="T12" fmla="*/ 636 w 636"/>
                  <a:gd name="T13" fmla="*/ 689 h 746"/>
                  <a:gd name="T14" fmla="*/ 636 w 636"/>
                  <a:gd name="T15" fmla="*/ 57 h 746"/>
                  <a:gd name="T16" fmla="*/ 579 w 636"/>
                  <a:gd name="T17" fmla="*/ 0 h 746"/>
                  <a:gd name="T18" fmla="*/ 43 w 636"/>
                  <a:gd name="T19" fmla="*/ 689 h 746"/>
                  <a:gd name="T20" fmla="*/ 43 w 636"/>
                  <a:gd name="T21" fmla="*/ 57 h 746"/>
                  <a:gd name="T22" fmla="*/ 57 w 636"/>
                  <a:gd name="T23" fmla="*/ 43 h 746"/>
                  <a:gd name="T24" fmla="*/ 94 w 636"/>
                  <a:gd name="T25" fmla="*/ 43 h 746"/>
                  <a:gd name="T26" fmla="*/ 94 w 636"/>
                  <a:gd name="T27" fmla="*/ 703 h 746"/>
                  <a:gd name="T28" fmla="*/ 57 w 636"/>
                  <a:gd name="T29" fmla="*/ 703 h 746"/>
                  <a:gd name="T30" fmla="*/ 43 w 636"/>
                  <a:gd name="T31" fmla="*/ 689 h 746"/>
                  <a:gd name="T32" fmla="*/ 593 w 636"/>
                  <a:gd name="T33" fmla="*/ 689 h 746"/>
                  <a:gd name="T34" fmla="*/ 579 w 636"/>
                  <a:gd name="T35" fmla="*/ 703 h 746"/>
                  <a:gd name="T36" fmla="*/ 138 w 636"/>
                  <a:gd name="T37" fmla="*/ 703 h 746"/>
                  <a:gd name="T38" fmla="*/ 138 w 636"/>
                  <a:gd name="T39" fmla="*/ 43 h 746"/>
                  <a:gd name="T40" fmla="*/ 579 w 636"/>
                  <a:gd name="T41" fmla="*/ 43 h 746"/>
                  <a:gd name="T42" fmla="*/ 593 w 636"/>
                  <a:gd name="T43" fmla="*/ 57 h 746"/>
                  <a:gd name="T44" fmla="*/ 593 w 636"/>
                  <a:gd name="T45" fmla="*/ 689 h 7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36" h="746">
                    <a:moveTo>
                      <a:pt x="579" y="0"/>
                    </a:moveTo>
                    <a:cubicBezTo>
                      <a:pt x="57" y="0"/>
                      <a:pt x="57" y="0"/>
                      <a:pt x="57" y="0"/>
                    </a:cubicBezTo>
                    <a:cubicBezTo>
                      <a:pt x="25" y="0"/>
                      <a:pt x="0" y="25"/>
                      <a:pt x="0" y="57"/>
                    </a:cubicBezTo>
                    <a:cubicBezTo>
                      <a:pt x="0" y="689"/>
                      <a:pt x="0" y="689"/>
                      <a:pt x="0" y="689"/>
                    </a:cubicBezTo>
                    <a:cubicBezTo>
                      <a:pt x="0" y="721"/>
                      <a:pt x="25" y="746"/>
                      <a:pt x="57" y="746"/>
                    </a:cubicBezTo>
                    <a:cubicBezTo>
                      <a:pt x="579" y="746"/>
                      <a:pt x="579" y="746"/>
                      <a:pt x="579" y="746"/>
                    </a:cubicBezTo>
                    <a:cubicBezTo>
                      <a:pt x="611" y="746"/>
                      <a:pt x="636" y="721"/>
                      <a:pt x="636" y="689"/>
                    </a:cubicBezTo>
                    <a:cubicBezTo>
                      <a:pt x="636" y="57"/>
                      <a:pt x="636" y="57"/>
                      <a:pt x="636" y="57"/>
                    </a:cubicBezTo>
                    <a:cubicBezTo>
                      <a:pt x="636" y="25"/>
                      <a:pt x="611" y="0"/>
                      <a:pt x="579" y="0"/>
                    </a:cubicBezTo>
                    <a:close/>
                    <a:moveTo>
                      <a:pt x="43" y="689"/>
                    </a:moveTo>
                    <a:cubicBezTo>
                      <a:pt x="43" y="57"/>
                      <a:pt x="43" y="57"/>
                      <a:pt x="43" y="57"/>
                    </a:cubicBezTo>
                    <a:cubicBezTo>
                      <a:pt x="43" y="49"/>
                      <a:pt x="49" y="43"/>
                      <a:pt x="57" y="43"/>
                    </a:cubicBezTo>
                    <a:cubicBezTo>
                      <a:pt x="94" y="43"/>
                      <a:pt x="94" y="43"/>
                      <a:pt x="94" y="43"/>
                    </a:cubicBezTo>
                    <a:cubicBezTo>
                      <a:pt x="94" y="703"/>
                      <a:pt x="94" y="703"/>
                      <a:pt x="94" y="703"/>
                    </a:cubicBezTo>
                    <a:cubicBezTo>
                      <a:pt x="57" y="703"/>
                      <a:pt x="57" y="703"/>
                      <a:pt x="57" y="703"/>
                    </a:cubicBezTo>
                    <a:cubicBezTo>
                      <a:pt x="49" y="703"/>
                      <a:pt x="43" y="697"/>
                      <a:pt x="43" y="689"/>
                    </a:cubicBezTo>
                    <a:close/>
                    <a:moveTo>
                      <a:pt x="593" y="689"/>
                    </a:moveTo>
                    <a:cubicBezTo>
                      <a:pt x="593" y="697"/>
                      <a:pt x="587" y="703"/>
                      <a:pt x="579" y="703"/>
                    </a:cubicBezTo>
                    <a:cubicBezTo>
                      <a:pt x="138" y="703"/>
                      <a:pt x="138" y="703"/>
                      <a:pt x="138" y="703"/>
                    </a:cubicBezTo>
                    <a:cubicBezTo>
                      <a:pt x="138" y="43"/>
                      <a:pt x="138" y="43"/>
                      <a:pt x="138" y="43"/>
                    </a:cubicBezTo>
                    <a:cubicBezTo>
                      <a:pt x="579" y="43"/>
                      <a:pt x="579" y="43"/>
                      <a:pt x="579" y="43"/>
                    </a:cubicBezTo>
                    <a:cubicBezTo>
                      <a:pt x="587" y="43"/>
                      <a:pt x="593" y="49"/>
                      <a:pt x="593" y="57"/>
                    </a:cubicBezTo>
                    <a:lnTo>
                      <a:pt x="593" y="689"/>
                    </a:lnTo>
                    <a:close/>
                  </a:path>
                </a:pathLst>
              </a:custGeom>
              <a:solidFill>
                <a:schemeClr val="bg1"/>
              </a:solidFill>
              <a:ln>
                <a:noFill/>
              </a:ln>
              <a:extLst>
                <a:ext uri="{91240B29-F687-4F45-9708-019B960494DF}"/>
              </a:extLst>
            </p:spPr>
            <p:txBody>
              <a:bodyPr vert="horz" wrap="square" lIns="91440" tIns="45720" rIns="91440" bIns="45720" numCol="1" anchor="t" anchorCtr="false" compatLnSpc="true"/>
              <a:lstStyle/>
              <a:p>
                <a:pPr/>
                <a:endParaRPr lang="zh-CN" sz="2400">
                  <a:latin typeface="默认字体"/>
                  <a:ea typeface="默认字体"/>
                  <a:cs typeface="思源黑体 CN Regular"/>
                  <a:sym typeface="思源宋体 CN"/>
                </a:endParaRPr>
              </a:p>
            </p:txBody>
          </p:sp>
          <p:sp>
            <p:nvSpPr>
              <p:cNvPr id="401" name="Rectangle 10"/>
              <p:cNvSpPr>
                <a:spLocks noChangeArrowheads="true"/>
              </p:cNvSpPr>
              <p:nvPr/>
            </p:nvSpPr>
            <p:spPr bwMode="auto">
              <a:xfrm rot="0" flipH="false" flipV="false">
                <a:off x="7628956" y="2532114"/>
                <a:ext cx="100863" cy="28339"/>
              </a:xfrm>
              <a:prstGeom prst="rect">
                <a:avLst/>
              </a:prstGeom>
              <a:solidFill>
                <a:schemeClr val="bg1"/>
              </a:solidFill>
              <a:ln>
                <a:noFill/>
              </a:ln>
              <a:extLst>
                <a:ext uri="{91240B29-F687-4F45-9708-019B960494DF}"/>
              </a:extLst>
            </p:spPr>
            <p:txBody>
              <a:bodyPr vert="horz" wrap="square" lIns="91440" tIns="45720" rIns="91440" bIns="45720" numCol="1" anchor="t" anchorCtr="false" compatLnSpc="true"/>
              <a:lstStyle/>
              <a:p>
                <a:pPr/>
                <a:endParaRPr lang="zh-CN" sz="2400">
                  <a:latin typeface="默认字体"/>
                  <a:ea typeface="默认字体"/>
                  <a:cs typeface="思源黑体 CN Regular"/>
                  <a:sym typeface="思源宋体 CN"/>
                </a:endParaRPr>
              </a:p>
            </p:txBody>
          </p:sp>
          <p:sp>
            <p:nvSpPr>
              <p:cNvPr id="402" name="Rectangle 11"/>
              <p:cNvSpPr>
                <a:spLocks noChangeArrowheads="true"/>
              </p:cNvSpPr>
              <p:nvPr/>
            </p:nvSpPr>
            <p:spPr bwMode="auto">
              <a:xfrm rot="0" flipH="false" flipV="false">
                <a:off x="7628956" y="2465433"/>
                <a:ext cx="133372" cy="28339"/>
              </a:xfrm>
              <a:prstGeom prst="rect">
                <a:avLst/>
              </a:prstGeom>
              <a:solidFill>
                <a:schemeClr val="bg1"/>
              </a:solidFill>
              <a:ln>
                <a:noFill/>
              </a:ln>
              <a:extLst>
                <a:ext uri="{91240B29-F687-4F45-9708-019B960494DF}"/>
              </a:extLst>
            </p:spPr>
            <p:txBody>
              <a:bodyPr vert="horz" wrap="square" lIns="91440" tIns="45720" rIns="91440" bIns="45720" numCol="1" anchor="t" anchorCtr="false" compatLnSpc="true"/>
              <a:lstStyle/>
              <a:p>
                <a:pPr/>
                <a:endParaRPr lang="zh-CN" sz="2400">
                  <a:latin typeface="默认字体"/>
                  <a:ea typeface="默认字体"/>
                  <a:cs typeface="思源黑体 CN Regular"/>
                  <a:sym typeface="思源宋体 CN"/>
                </a:endParaRPr>
              </a:p>
            </p:txBody>
          </p:sp>
          <p:sp>
            <p:nvSpPr>
              <p:cNvPr id="403" name="Freeform 12"/>
              <p:cNvSpPr>
                <a:spLocks noEditPoints="true"/>
              </p:cNvSpPr>
              <p:nvPr/>
            </p:nvSpPr>
            <p:spPr bwMode="auto">
              <a:xfrm rot="0" flipH="false" flipV="false">
                <a:off x="7778167" y="2481270"/>
                <a:ext cx="101696" cy="330904"/>
              </a:xfrm>
              <a:custGeom>
                <a:avLst/>
                <a:gdLst>
                  <a:gd name="T0" fmla="*/ 0 w 153"/>
                  <a:gd name="T1" fmla="*/ 76 h 498"/>
                  <a:gd name="T2" fmla="*/ 0 w 153"/>
                  <a:gd name="T3" fmla="*/ 441 h 498"/>
                  <a:gd name="T4" fmla="*/ 57 w 153"/>
                  <a:gd name="T5" fmla="*/ 498 h 498"/>
                  <a:gd name="T6" fmla="*/ 96 w 153"/>
                  <a:gd name="T7" fmla="*/ 498 h 498"/>
                  <a:gd name="T8" fmla="*/ 153 w 153"/>
                  <a:gd name="T9" fmla="*/ 441 h 498"/>
                  <a:gd name="T10" fmla="*/ 153 w 153"/>
                  <a:gd name="T11" fmla="*/ 76 h 498"/>
                  <a:gd name="T12" fmla="*/ 77 w 153"/>
                  <a:gd name="T13" fmla="*/ 0 h 498"/>
                  <a:gd name="T14" fmla="*/ 0 w 153"/>
                  <a:gd name="T15" fmla="*/ 76 h 498"/>
                  <a:gd name="T16" fmla="*/ 109 w 153"/>
                  <a:gd name="T17" fmla="*/ 441 h 498"/>
                  <a:gd name="T18" fmla="*/ 96 w 153"/>
                  <a:gd name="T19" fmla="*/ 454 h 498"/>
                  <a:gd name="T20" fmla="*/ 57 w 153"/>
                  <a:gd name="T21" fmla="*/ 454 h 498"/>
                  <a:gd name="T22" fmla="*/ 44 w 153"/>
                  <a:gd name="T23" fmla="*/ 441 h 498"/>
                  <a:gd name="T24" fmla="*/ 44 w 153"/>
                  <a:gd name="T25" fmla="*/ 94 h 498"/>
                  <a:gd name="T26" fmla="*/ 77 w 153"/>
                  <a:gd name="T27" fmla="*/ 62 h 498"/>
                  <a:gd name="T28" fmla="*/ 109 w 153"/>
                  <a:gd name="T29" fmla="*/ 94 h 498"/>
                  <a:gd name="T30" fmla="*/ 109 w 153"/>
                  <a:gd name="T31" fmla="*/ 441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3" h="498">
                    <a:moveTo>
                      <a:pt x="0" y="76"/>
                    </a:moveTo>
                    <a:cubicBezTo>
                      <a:pt x="0" y="441"/>
                      <a:pt x="0" y="441"/>
                      <a:pt x="0" y="441"/>
                    </a:cubicBezTo>
                    <a:cubicBezTo>
                      <a:pt x="0" y="472"/>
                      <a:pt x="26" y="498"/>
                      <a:pt x="57" y="498"/>
                    </a:cubicBezTo>
                    <a:cubicBezTo>
                      <a:pt x="96" y="498"/>
                      <a:pt x="96" y="498"/>
                      <a:pt x="96" y="498"/>
                    </a:cubicBezTo>
                    <a:cubicBezTo>
                      <a:pt x="128" y="498"/>
                      <a:pt x="153" y="472"/>
                      <a:pt x="153" y="441"/>
                    </a:cubicBezTo>
                    <a:cubicBezTo>
                      <a:pt x="153" y="76"/>
                      <a:pt x="153" y="76"/>
                      <a:pt x="153" y="76"/>
                    </a:cubicBezTo>
                    <a:cubicBezTo>
                      <a:pt x="77" y="0"/>
                      <a:pt x="77" y="0"/>
                      <a:pt x="77" y="0"/>
                    </a:cubicBezTo>
                    <a:lnTo>
                      <a:pt x="0" y="76"/>
                    </a:lnTo>
                    <a:close/>
                    <a:moveTo>
                      <a:pt x="109" y="441"/>
                    </a:moveTo>
                    <a:cubicBezTo>
                      <a:pt x="109" y="448"/>
                      <a:pt x="104" y="454"/>
                      <a:pt x="96" y="454"/>
                    </a:cubicBezTo>
                    <a:cubicBezTo>
                      <a:pt x="57" y="454"/>
                      <a:pt x="57" y="454"/>
                      <a:pt x="57" y="454"/>
                    </a:cubicBezTo>
                    <a:cubicBezTo>
                      <a:pt x="50" y="454"/>
                      <a:pt x="44" y="448"/>
                      <a:pt x="44" y="441"/>
                    </a:cubicBezTo>
                    <a:cubicBezTo>
                      <a:pt x="44" y="94"/>
                      <a:pt x="44" y="94"/>
                      <a:pt x="44" y="94"/>
                    </a:cubicBezTo>
                    <a:cubicBezTo>
                      <a:pt x="77" y="62"/>
                      <a:pt x="77" y="62"/>
                      <a:pt x="77" y="62"/>
                    </a:cubicBezTo>
                    <a:cubicBezTo>
                      <a:pt x="109" y="94"/>
                      <a:pt x="109" y="94"/>
                      <a:pt x="109" y="94"/>
                    </a:cubicBezTo>
                    <a:lnTo>
                      <a:pt x="109" y="441"/>
                    </a:lnTo>
                    <a:close/>
                  </a:path>
                </a:pathLst>
              </a:custGeom>
              <a:solidFill>
                <a:schemeClr val="bg1"/>
              </a:solidFill>
              <a:ln>
                <a:noFill/>
              </a:ln>
              <a:extLst>
                <a:ext uri="{91240B29-F687-4F45-9708-019B960494DF}"/>
              </a:extLst>
            </p:spPr>
            <p:txBody>
              <a:bodyPr vert="horz" wrap="square" lIns="91440" tIns="45720" rIns="91440" bIns="45720" numCol="1" anchor="t" anchorCtr="false" compatLnSpc="true"/>
              <a:lstStyle/>
              <a:p>
                <a:pPr/>
                <a:endParaRPr lang="zh-CN" sz="2400">
                  <a:latin typeface="默认字体"/>
                  <a:ea typeface="默认字体"/>
                  <a:cs typeface="思源黑体 CN Regular"/>
                  <a:sym typeface="思源宋体 CN"/>
                </a:endParaRPr>
              </a:p>
            </p:txBody>
          </p:sp>
        </p:grpSp>
        <p:grpSp>
          <p:nvGrpSpPr>
            <p:cNvPr id="404" name=""/>
            <p:cNvGrpSpPr/>
            <p:nvPr/>
          </p:nvGrpSpPr>
          <p:grpSpPr>
            <a:xfrm>
              <a:off x="8847650" y="1965325"/>
              <a:ext cx="2494904" cy="4078378"/>
              <a:chOff x="8847650" y="1965325"/>
              <a:chExt cx="2494904" cy="4078378"/>
            </a:xfrm>
          </p:grpSpPr>
          <p:sp>
            <p:nvSpPr>
              <p:cNvPr id="405" name="任意多边形: 形状 36"/>
              <p:cNvSpPr/>
              <p:nvPr/>
            </p:nvSpPr>
            <p:spPr>
              <a:xfrm rot="16200000" flipH="false" flipV="false">
                <a:off x="9309516" y="1566811"/>
                <a:ext cx="1567837" cy="2364865"/>
              </a:xfrm>
              <a:custGeom>
                <a:avLst/>
                <a:gdLst>
                  <a:gd name="connsiteX0" fmla="*/ 994299 w 994299"/>
                  <a:gd name="connsiteY0" fmla="*/ 749695 h 1499390"/>
                  <a:gd name="connsiteX1" fmla="*/ 244604 w 994299"/>
                  <a:gd name="connsiteY1" fmla="*/ 1499390 h 1499390"/>
                  <a:gd name="connsiteX2" fmla="*/ 0 w 994299"/>
                  <a:gd name="connsiteY2" fmla="*/ 1499390 h 1499390"/>
                  <a:gd name="connsiteX3" fmla="*/ 0 w 994299"/>
                  <a:gd name="connsiteY3" fmla="*/ 0 h 1499390"/>
                  <a:gd name="connsiteX4" fmla="*/ 244604 w 994299"/>
                  <a:gd name="connsiteY4" fmla="*/ 0 h 1499390"/>
                  <a:gd name="connsiteX5" fmla="*/ 994299 w 994299"/>
                  <a:gd name="connsiteY5" fmla="*/ 749695 h 1499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4299" h="1499390">
                    <a:moveTo>
                      <a:pt x="994299" y="749695"/>
                    </a:moveTo>
                    <a:cubicBezTo>
                      <a:pt x="994299" y="1163740"/>
                      <a:pt x="658649" y="1499390"/>
                      <a:pt x="244604" y="1499390"/>
                    </a:cubicBezTo>
                    <a:lnTo>
                      <a:pt x="0" y="1499390"/>
                    </a:lnTo>
                    <a:lnTo>
                      <a:pt x="0" y="0"/>
                    </a:lnTo>
                    <a:lnTo>
                      <a:pt x="244604" y="0"/>
                    </a:lnTo>
                    <a:cubicBezTo>
                      <a:pt x="658649" y="0"/>
                      <a:pt x="994299" y="335650"/>
                      <a:pt x="994299" y="749695"/>
                    </a:cubicBezTo>
                    <a:close/>
                  </a:path>
                </a:pathLst>
              </a:custGeom>
              <a:solidFill>
                <a:schemeClr val="accent1">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false" anchor="ctr"/>
              <a:lstStyle/>
              <a:p>
                <a:pPr algn="ctr"/>
                <a:endParaRPr lang="zh-CN" sz="2400">
                  <a:latin typeface="默认字体"/>
                  <a:ea typeface="默认字体"/>
                  <a:cs typeface="思源黑体 CN Regular"/>
                  <a:sym typeface="思源宋体 CN"/>
                </a:endParaRPr>
              </a:p>
            </p:txBody>
          </p:sp>
          <p:sp>
            <p:nvSpPr>
              <p:cNvPr id="406" name="流程图: 离页连接符 37"/>
              <p:cNvSpPr/>
              <p:nvPr/>
            </p:nvSpPr>
            <p:spPr>
              <a:xfrm rot="0" flipH="false" flipV="false">
                <a:off x="8911002" y="3679028"/>
                <a:ext cx="2364865" cy="2364675"/>
              </a:xfrm>
              <a:prstGeom prst="flowChartOffpageConnector">
                <a:avLst/>
              </a:prstGeom>
              <a:solidFill>
                <a:schemeClr val="accent1">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false" anchor="ctr"/>
              <a:lstStyle/>
              <a:p>
                <a:pPr algn="ctr"/>
                <a:endParaRPr lang="zh-CN" sz="2400">
                  <a:latin typeface="默认字体"/>
                  <a:ea typeface="默认字体"/>
                  <a:cs typeface="思源黑体 CN Regular"/>
                  <a:sym typeface="思源宋体 CN"/>
                </a:endParaRPr>
              </a:p>
            </p:txBody>
          </p:sp>
          <p:sp>
            <p:nvSpPr>
              <p:cNvPr id="407" name="文本框 38" descr="{&quot;isTemplate&quot;:true,&quot;type&quot;:&quot;title&quot;,&quot;canOmit&quot;:false,&quot;range&quot;:0}"/>
              <p:cNvSpPr txBox="true"/>
              <p:nvPr/>
            </p:nvSpPr>
            <p:spPr>
              <a:xfrm rot="0" flipH="false" flipV="false">
                <a:off x="8925173" y="2944703"/>
                <a:ext cx="2336800" cy="393700"/>
              </a:xfrm>
              <a:prstGeom prst="rect">
                <a:avLst/>
              </a:prstGeom>
              <a:noFill/>
            </p:spPr>
            <p:txBody>
              <a:bodyPr wrap="square" rtlCol="false">
                <a:spAutoFit/>
              </a:bodyPr>
              <a:lstStyle/>
              <a:p>
                <a:pPr marL="0" lvl="0" indent="0" algn="ctr">
                  <a:lnSpc>
                    <a:spcPct val="100000"/>
                  </a:lnSpc>
                  <a:buNone/>
                  <a:defRPr sz="1800">
                    <a:solidFill>
                      <a:schemeClr val="tx1">
                        <a:alpha val="100000"/>
                      </a:schemeClr>
                    </a:solidFill>
                    <a:latin typeface="等线"/>
                    <a:ea typeface="等线"/>
                    <a:cs typeface="+mn-cs"/>
                  </a:defRPr>
                </a:pPr>
                <a:r>
                  <a:rPr lang="zh-CN" sz="1800" b="true">
                    <a:solidFill>
                      <a:schemeClr val="bg1"/>
                    </a:solidFill>
                    <a:latin typeface="默认字体"/>
                    <a:ea typeface="默认字体"/>
                    <a:cs typeface="思源黑体 CN Regular"/>
                    <a:sym typeface="思源宋体 CN"/>
                  </a:rPr>
                  <a:t>高效协同工作</a:t>
                </a:r>
                <a:endParaRPr>
                  <a:latin typeface="默认字体"/>
                  <a:ea typeface="默认字体"/>
                  <a:cs typeface="+mn-cs"/>
                </a:endParaRPr>
              </a:p>
            </p:txBody>
          </p:sp>
          <p:sp>
            <p:nvSpPr>
              <p:cNvPr id="408" name="矩形 39" descr="{&quot;isTemplate&quot;:true,&quot;type&quot;:&quot;content&quot;,&quot;canOmit&quot;:false,&quot;range&quot;:0}"/>
              <p:cNvSpPr/>
              <p:nvPr/>
            </p:nvSpPr>
            <p:spPr>
              <a:xfrm rot="0" flipH="false" flipV="false">
                <a:off x="8847650" y="3679028"/>
                <a:ext cx="2494904" cy="1902313"/>
              </a:xfrm>
              <a:prstGeom prst="rect">
                <a:avLst/>
              </a:prstGeom>
            </p:spPr>
            <p:txBody>
              <a:bodyPr wrap="square" anchor="ctr">
                <a:noAutofit/>
              </a:bodyPr>
              <a:lstStyle/>
              <a:p>
                <a:pPr marL="0" indent="0" algn="ctr">
                  <a:lnSpc>
                    <a:spcPct val="130000"/>
                  </a:lnSpc>
                  <a:buNone/>
                </a:pPr>
                <a:r>
                  <a:rPr lang="zh-CN" sz="1200">
                    <a:solidFill>
                      <a:schemeClr val="bg1"/>
                    </a:solidFill>
                    <a:latin typeface="默认字体"/>
                    <a:ea typeface="默认字体"/>
                    <a:cs typeface="等线"/>
                    <a:sym typeface="思源宋体 CN"/>
                  </a:rPr>
                  <a:t>通过多级组织架构适配，各级部门可以在系统内高效协同工作，快速传递信息和任务，减少沟通成本，提升响应速度，确保各项政务服务能够迅速、准确地落实到基层，造福民众。</a:t>
                </a:r>
                <a:endParaRPr/>
              </a:p>
            </p:txBody>
          </p:sp>
          <p:sp>
            <p:nvSpPr>
              <p:cNvPr id="409" name="Freeform 16"/>
              <p:cNvSpPr/>
              <p:nvPr/>
            </p:nvSpPr>
            <p:spPr bwMode="auto">
              <a:xfrm rot="0" flipH="false" flipV="false">
                <a:off x="10444789" y="2485437"/>
                <a:ext cx="328430" cy="136696"/>
              </a:xfrm>
              <a:custGeom>
                <a:avLst/>
                <a:gdLst>
                  <a:gd name="T0" fmla="*/ 348 w 513"/>
                  <a:gd name="T1" fmla="*/ 0 h 214"/>
                  <a:gd name="T2" fmla="*/ 210 w 513"/>
                  <a:gd name="T3" fmla="*/ 139 h 214"/>
                  <a:gd name="T4" fmla="*/ 119 w 513"/>
                  <a:gd name="T5" fmla="*/ 48 h 214"/>
                  <a:gd name="T6" fmla="*/ 0 w 513"/>
                  <a:gd name="T7" fmla="*/ 166 h 214"/>
                  <a:gd name="T8" fmla="*/ 38 w 513"/>
                  <a:gd name="T9" fmla="*/ 202 h 214"/>
                  <a:gd name="T10" fmla="*/ 119 w 513"/>
                  <a:gd name="T11" fmla="*/ 123 h 214"/>
                  <a:gd name="T12" fmla="*/ 210 w 513"/>
                  <a:gd name="T13" fmla="*/ 214 h 214"/>
                  <a:gd name="T14" fmla="*/ 348 w 513"/>
                  <a:gd name="T15" fmla="*/ 76 h 214"/>
                  <a:gd name="T16" fmla="*/ 475 w 513"/>
                  <a:gd name="T17" fmla="*/ 202 h 214"/>
                  <a:gd name="T18" fmla="*/ 513 w 513"/>
                  <a:gd name="T19" fmla="*/ 165 h 214"/>
                  <a:gd name="T20" fmla="*/ 348 w 513"/>
                  <a:gd name="T21" fmla="*/ 0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3" h="214">
                    <a:moveTo>
                      <a:pt x="348" y="0"/>
                    </a:moveTo>
                    <a:lnTo>
                      <a:pt x="210" y="139"/>
                    </a:lnTo>
                    <a:lnTo>
                      <a:pt x="119" y="48"/>
                    </a:lnTo>
                    <a:lnTo>
                      <a:pt x="0" y="166"/>
                    </a:lnTo>
                    <a:lnTo>
                      <a:pt x="38" y="202"/>
                    </a:lnTo>
                    <a:lnTo>
                      <a:pt x="119" y="123"/>
                    </a:lnTo>
                    <a:lnTo>
                      <a:pt x="210" y="214"/>
                    </a:lnTo>
                    <a:lnTo>
                      <a:pt x="348" y="76"/>
                    </a:lnTo>
                    <a:lnTo>
                      <a:pt x="475" y="202"/>
                    </a:lnTo>
                    <a:lnTo>
                      <a:pt x="513" y="165"/>
                    </a:lnTo>
                    <a:lnTo>
                      <a:pt x="348" y="0"/>
                    </a:lnTo>
                    <a:close/>
                  </a:path>
                </a:pathLst>
              </a:custGeom>
              <a:solidFill>
                <a:schemeClr val="bg1"/>
              </a:solidFill>
              <a:ln>
                <a:noFill/>
              </a:ln>
              <a:extLst>
                <a:ext uri="{91240B29-F687-4F45-9708-019B960494DF}"/>
              </a:extLst>
            </p:spPr>
            <p:txBody>
              <a:bodyPr vert="horz" wrap="square" lIns="91440" tIns="45720" rIns="91440" bIns="45720" numCol="1" anchor="t" anchorCtr="false" compatLnSpc="true"/>
              <a:lstStyle/>
              <a:p>
                <a:pPr/>
                <a:endParaRPr lang="zh-CN" sz="2400">
                  <a:latin typeface="默认字体"/>
                  <a:ea typeface="默认字体"/>
                  <a:cs typeface="思源黑体 CN Regular"/>
                  <a:sym typeface="思源宋体 CN"/>
                </a:endParaRPr>
              </a:p>
            </p:txBody>
          </p:sp>
          <p:sp>
            <p:nvSpPr>
              <p:cNvPr id="410" name="Freeform 17"/>
              <p:cNvSpPr>
                <a:spLocks noEditPoints="true"/>
              </p:cNvSpPr>
              <p:nvPr/>
            </p:nvSpPr>
            <p:spPr bwMode="auto">
              <a:xfrm rot="0" flipH="false" flipV="false">
                <a:off x="9801265" y="2365412"/>
                <a:ext cx="584339" cy="493439"/>
              </a:xfrm>
              <a:custGeom>
                <a:avLst/>
                <a:gdLst>
                  <a:gd name="T0" fmla="*/ 912 w 912"/>
                  <a:gd name="T1" fmla="*/ 54 h 771"/>
                  <a:gd name="T2" fmla="*/ 912 w 912"/>
                  <a:gd name="T3" fmla="*/ 0 h 771"/>
                  <a:gd name="T4" fmla="*/ 2 w 912"/>
                  <a:gd name="T5" fmla="*/ 0 h 771"/>
                  <a:gd name="T6" fmla="*/ 2 w 912"/>
                  <a:gd name="T7" fmla="*/ 54 h 771"/>
                  <a:gd name="T8" fmla="*/ 30 w 912"/>
                  <a:gd name="T9" fmla="*/ 54 h 771"/>
                  <a:gd name="T10" fmla="*/ 30 w 912"/>
                  <a:gd name="T11" fmla="*/ 541 h 771"/>
                  <a:gd name="T12" fmla="*/ 0 w 912"/>
                  <a:gd name="T13" fmla="*/ 541 h 771"/>
                  <a:gd name="T14" fmla="*/ 0 w 912"/>
                  <a:gd name="T15" fmla="*/ 594 h 771"/>
                  <a:gd name="T16" fmla="*/ 30 w 912"/>
                  <a:gd name="T17" fmla="*/ 594 h 771"/>
                  <a:gd name="T18" fmla="*/ 30 w 912"/>
                  <a:gd name="T19" fmla="*/ 595 h 771"/>
                  <a:gd name="T20" fmla="*/ 429 w 912"/>
                  <a:gd name="T21" fmla="*/ 595 h 771"/>
                  <a:gd name="T22" fmla="*/ 429 w 912"/>
                  <a:gd name="T23" fmla="*/ 718 h 771"/>
                  <a:gd name="T24" fmla="*/ 367 w 912"/>
                  <a:gd name="T25" fmla="*/ 718 h 771"/>
                  <a:gd name="T26" fmla="*/ 367 w 912"/>
                  <a:gd name="T27" fmla="*/ 771 h 771"/>
                  <a:gd name="T28" fmla="*/ 545 w 912"/>
                  <a:gd name="T29" fmla="*/ 771 h 771"/>
                  <a:gd name="T30" fmla="*/ 545 w 912"/>
                  <a:gd name="T31" fmla="*/ 718 h 771"/>
                  <a:gd name="T32" fmla="*/ 482 w 912"/>
                  <a:gd name="T33" fmla="*/ 718 h 771"/>
                  <a:gd name="T34" fmla="*/ 482 w 912"/>
                  <a:gd name="T35" fmla="*/ 595 h 771"/>
                  <a:gd name="T36" fmla="*/ 885 w 912"/>
                  <a:gd name="T37" fmla="*/ 595 h 771"/>
                  <a:gd name="T38" fmla="*/ 885 w 912"/>
                  <a:gd name="T39" fmla="*/ 594 h 771"/>
                  <a:gd name="T40" fmla="*/ 911 w 912"/>
                  <a:gd name="T41" fmla="*/ 594 h 771"/>
                  <a:gd name="T42" fmla="*/ 911 w 912"/>
                  <a:gd name="T43" fmla="*/ 541 h 771"/>
                  <a:gd name="T44" fmla="*/ 885 w 912"/>
                  <a:gd name="T45" fmla="*/ 541 h 771"/>
                  <a:gd name="T46" fmla="*/ 885 w 912"/>
                  <a:gd name="T47" fmla="*/ 54 h 771"/>
                  <a:gd name="T48" fmla="*/ 912 w 912"/>
                  <a:gd name="T49" fmla="*/ 54 h 771"/>
                  <a:gd name="T50" fmla="*/ 83 w 912"/>
                  <a:gd name="T51" fmla="*/ 541 h 771"/>
                  <a:gd name="T52" fmla="*/ 83 w 912"/>
                  <a:gd name="T53" fmla="*/ 55 h 771"/>
                  <a:gd name="T54" fmla="*/ 832 w 912"/>
                  <a:gd name="T55" fmla="*/ 55 h 771"/>
                  <a:gd name="T56" fmla="*/ 832 w 912"/>
                  <a:gd name="T57" fmla="*/ 541 h 771"/>
                  <a:gd name="T58" fmla="*/ 83 w 912"/>
                  <a:gd name="T59" fmla="*/ 541 h 7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12" h="771">
                    <a:moveTo>
                      <a:pt x="912" y="54"/>
                    </a:moveTo>
                    <a:lnTo>
                      <a:pt x="912" y="0"/>
                    </a:lnTo>
                    <a:lnTo>
                      <a:pt x="2" y="0"/>
                    </a:lnTo>
                    <a:lnTo>
                      <a:pt x="2" y="54"/>
                    </a:lnTo>
                    <a:lnTo>
                      <a:pt x="30" y="54"/>
                    </a:lnTo>
                    <a:lnTo>
                      <a:pt x="30" y="541"/>
                    </a:lnTo>
                    <a:lnTo>
                      <a:pt x="0" y="541"/>
                    </a:lnTo>
                    <a:lnTo>
                      <a:pt x="0" y="594"/>
                    </a:lnTo>
                    <a:lnTo>
                      <a:pt x="30" y="594"/>
                    </a:lnTo>
                    <a:lnTo>
                      <a:pt x="30" y="595"/>
                    </a:lnTo>
                    <a:lnTo>
                      <a:pt x="429" y="595"/>
                    </a:lnTo>
                    <a:lnTo>
                      <a:pt x="429" y="718"/>
                    </a:lnTo>
                    <a:lnTo>
                      <a:pt x="367" y="718"/>
                    </a:lnTo>
                    <a:lnTo>
                      <a:pt x="367" y="771"/>
                    </a:lnTo>
                    <a:lnTo>
                      <a:pt x="545" y="771"/>
                    </a:lnTo>
                    <a:lnTo>
                      <a:pt x="545" y="718"/>
                    </a:lnTo>
                    <a:lnTo>
                      <a:pt x="482" y="718"/>
                    </a:lnTo>
                    <a:lnTo>
                      <a:pt x="482" y="595"/>
                    </a:lnTo>
                    <a:lnTo>
                      <a:pt x="885" y="595"/>
                    </a:lnTo>
                    <a:lnTo>
                      <a:pt x="885" y="594"/>
                    </a:lnTo>
                    <a:lnTo>
                      <a:pt x="911" y="594"/>
                    </a:lnTo>
                    <a:lnTo>
                      <a:pt x="911" y="541"/>
                    </a:lnTo>
                    <a:lnTo>
                      <a:pt x="885" y="541"/>
                    </a:lnTo>
                    <a:lnTo>
                      <a:pt x="885" y="54"/>
                    </a:lnTo>
                    <a:lnTo>
                      <a:pt x="912" y="54"/>
                    </a:lnTo>
                    <a:close/>
                    <a:moveTo>
                      <a:pt x="83" y="541"/>
                    </a:moveTo>
                    <a:lnTo>
                      <a:pt x="83" y="55"/>
                    </a:lnTo>
                    <a:lnTo>
                      <a:pt x="832" y="55"/>
                    </a:lnTo>
                    <a:lnTo>
                      <a:pt x="832" y="541"/>
                    </a:lnTo>
                    <a:lnTo>
                      <a:pt x="83" y="541"/>
                    </a:lnTo>
                    <a:close/>
                  </a:path>
                </a:pathLst>
              </a:custGeom>
              <a:solidFill>
                <a:schemeClr val="bg1"/>
              </a:solidFill>
              <a:ln>
                <a:noFill/>
              </a:ln>
              <a:extLst>
                <a:ext uri="{91240B29-F687-4F45-9708-019B960494DF}"/>
              </a:extLst>
            </p:spPr>
            <p:txBody>
              <a:bodyPr vert="horz" wrap="square" lIns="91440" tIns="45720" rIns="91440" bIns="45720" numCol="1" anchor="t" anchorCtr="false" compatLnSpc="true"/>
              <a:lstStyle/>
              <a:p>
                <a:pPr/>
                <a:endParaRPr lang="zh-CN" sz="2400">
                  <a:latin typeface="默认字体"/>
                  <a:ea typeface="默认字体"/>
                  <a:cs typeface="思源黑体 CN Regular"/>
                  <a:sym typeface="思源宋体 CN"/>
                </a:endParaRPr>
              </a:p>
            </p:txBody>
          </p:sp>
        </p:grpSp>
        <p:grpSp>
          <p:nvGrpSpPr>
            <p:cNvPr id="411" name=""/>
            <p:cNvGrpSpPr/>
            <p:nvPr/>
          </p:nvGrpSpPr>
          <p:grpSpPr>
            <a:xfrm>
              <a:off x="3607767" y="1965325"/>
              <a:ext cx="2494904" cy="4078378"/>
              <a:chOff x="3607767" y="1965325"/>
              <a:chExt cx="2494904" cy="4078378"/>
            </a:xfrm>
          </p:grpSpPr>
          <p:sp>
            <p:nvSpPr>
              <p:cNvPr id="412" name="任意多边形: 形状 26"/>
              <p:cNvSpPr/>
              <p:nvPr/>
            </p:nvSpPr>
            <p:spPr>
              <a:xfrm rot="16200000" flipH="false" flipV="false">
                <a:off x="4069634" y="1566811"/>
                <a:ext cx="1567837" cy="2364865"/>
              </a:xfrm>
              <a:custGeom>
                <a:avLst/>
                <a:gdLst>
                  <a:gd name="connsiteX0" fmla="*/ 994299 w 994299"/>
                  <a:gd name="connsiteY0" fmla="*/ 749695 h 1499390"/>
                  <a:gd name="connsiteX1" fmla="*/ 244604 w 994299"/>
                  <a:gd name="connsiteY1" fmla="*/ 1499390 h 1499390"/>
                  <a:gd name="connsiteX2" fmla="*/ 0 w 994299"/>
                  <a:gd name="connsiteY2" fmla="*/ 1499390 h 1499390"/>
                  <a:gd name="connsiteX3" fmla="*/ 0 w 994299"/>
                  <a:gd name="connsiteY3" fmla="*/ 0 h 1499390"/>
                  <a:gd name="connsiteX4" fmla="*/ 244604 w 994299"/>
                  <a:gd name="connsiteY4" fmla="*/ 0 h 1499390"/>
                  <a:gd name="connsiteX5" fmla="*/ 994299 w 994299"/>
                  <a:gd name="connsiteY5" fmla="*/ 749695 h 1499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4299" h="1499390">
                    <a:moveTo>
                      <a:pt x="994299" y="749695"/>
                    </a:moveTo>
                    <a:cubicBezTo>
                      <a:pt x="994299" y="1163740"/>
                      <a:pt x="658649" y="1499390"/>
                      <a:pt x="244604" y="1499390"/>
                    </a:cubicBezTo>
                    <a:lnTo>
                      <a:pt x="0" y="1499390"/>
                    </a:lnTo>
                    <a:lnTo>
                      <a:pt x="0" y="0"/>
                    </a:lnTo>
                    <a:lnTo>
                      <a:pt x="244604" y="0"/>
                    </a:lnTo>
                    <a:cubicBezTo>
                      <a:pt x="658649" y="0"/>
                      <a:pt x="994299" y="335650"/>
                      <a:pt x="994299" y="749695"/>
                    </a:cubicBezTo>
                    <a:close/>
                  </a:path>
                </a:pathLst>
              </a:custGeom>
              <a:solidFill>
                <a:schemeClr val="accent1">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false" anchor="ctr"/>
              <a:lstStyle/>
              <a:p>
                <a:pPr algn="ctr"/>
                <a:endParaRPr lang="zh-CN" sz="2400">
                  <a:latin typeface="默认字体"/>
                  <a:ea typeface="默认字体"/>
                  <a:cs typeface="思源黑体 CN Regular"/>
                  <a:sym typeface="思源宋体 CN"/>
                </a:endParaRPr>
              </a:p>
            </p:txBody>
          </p:sp>
          <p:sp>
            <p:nvSpPr>
              <p:cNvPr id="413" name="流程图: 离页连接符 27"/>
              <p:cNvSpPr/>
              <p:nvPr/>
            </p:nvSpPr>
            <p:spPr>
              <a:xfrm rot="0" flipH="false" flipV="false">
                <a:off x="3671119" y="3679028"/>
                <a:ext cx="2364865" cy="2364675"/>
              </a:xfrm>
              <a:prstGeom prst="flowChartOffpageConnector">
                <a:avLst/>
              </a:prstGeom>
              <a:solidFill>
                <a:schemeClr val="accent1">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false" anchor="ctr"/>
              <a:lstStyle/>
              <a:p>
                <a:pPr algn="ctr"/>
                <a:endParaRPr lang="zh-CN" sz="2400">
                  <a:latin typeface="默认字体"/>
                  <a:ea typeface="默认字体"/>
                  <a:cs typeface="思源黑体 CN Regular"/>
                  <a:sym typeface="思源宋体 CN"/>
                </a:endParaRPr>
              </a:p>
            </p:txBody>
          </p:sp>
          <p:sp>
            <p:nvSpPr>
              <p:cNvPr id="414" name="文本框 28" descr="{&quot;isTemplate&quot;:true,&quot;type&quot;:&quot;title&quot;,&quot;canOmit&quot;:false,&quot;range&quot;:0}"/>
              <p:cNvSpPr txBox="true"/>
              <p:nvPr/>
            </p:nvSpPr>
            <p:spPr>
              <a:xfrm rot="0" flipH="false" flipV="false">
                <a:off x="3671120" y="2944703"/>
                <a:ext cx="2355850" cy="393700"/>
              </a:xfrm>
              <a:prstGeom prst="rect">
                <a:avLst/>
              </a:prstGeom>
              <a:noFill/>
            </p:spPr>
            <p:txBody>
              <a:bodyPr wrap="square" rtlCol="false">
                <a:spAutoFit/>
              </a:bodyPr>
              <a:lstStyle/>
              <a:p>
                <a:pPr marL="0" lvl="0" indent="0" algn="ctr">
                  <a:lnSpc>
                    <a:spcPct val="100000"/>
                  </a:lnSpc>
                  <a:buNone/>
                  <a:defRPr sz="1800">
                    <a:solidFill>
                      <a:schemeClr val="tx1">
                        <a:alpha val="100000"/>
                      </a:schemeClr>
                    </a:solidFill>
                    <a:latin typeface="等线"/>
                    <a:ea typeface="等线"/>
                    <a:cs typeface="+mn-cs"/>
                  </a:defRPr>
                </a:pPr>
                <a:r>
                  <a:rPr lang="zh-CN" sz="1800" b="true">
                    <a:solidFill>
                      <a:schemeClr val="bg1"/>
                    </a:solidFill>
                    <a:latin typeface="默认字体"/>
                    <a:ea typeface="默认字体"/>
                    <a:cs typeface="思源黑体 CN Regular"/>
                    <a:sym typeface="思源宋体 CN"/>
                  </a:rPr>
                  <a:t>统一标准管理</a:t>
                </a:r>
                <a:endParaRPr>
                  <a:latin typeface="默认字体"/>
                  <a:ea typeface="默认字体"/>
                  <a:cs typeface="+mn-cs"/>
                </a:endParaRPr>
              </a:p>
            </p:txBody>
          </p:sp>
          <p:sp>
            <p:nvSpPr>
              <p:cNvPr id="415" name="矩形 29" descr="{&quot;isTemplate&quot;:true,&quot;type&quot;:&quot;content&quot;,&quot;canOmit&quot;:false,&quot;range&quot;:0}"/>
              <p:cNvSpPr/>
              <p:nvPr/>
            </p:nvSpPr>
            <p:spPr>
              <a:xfrm rot="0" flipH="false" flipV="false">
                <a:off x="3607767" y="3679028"/>
                <a:ext cx="2494904" cy="1902313"/>
              </a:xfrm>
              <a:prstGeom prst="rect">
                <a:avLst/>
              </a:prstGeom>
            </p:spPr>
            <p:txBody>
              <a:bodyPr wrap="square" anchor="ctr">
                <a:noAutofit/>
              </a:bodyPr>
              <a:lstStyle/>
              <a:p>
                <a:pPr marL="0" indent="0" algn="ctr">
                  <a:lnSpc>
                    <a:spcPct val="130000"/>
                  </a:lnSpc>
                  <a:buNone/>
                </a:pPr>
                <a:r>
                  <a:rPr lang="zh-CN" sz="1200">
                    <a:solidFill>
                      <a:schemeClr val="bg1"/>
                    </a:solidFill>
                    <a:latin typeface="默认字体"/>
                    <a:ea typeface="默认字体"/>
                    <a:cs typeface="等线"/>
                    <a:sym typeface="思源宋体 CN"/>
                  </a:rPr>
                  <a:t>多级组织架构适配性还体现在统一的标准管理上，各级部门可以按照统一的标准和规范进行信息录入和业务处理，确保数据的准确性和一致性，便于数据分析和决策支持，提高政务服务的整体水平。</a:t>
                </a:r>
                <a:endParaRPr/>
              </a:p>
            </p:txBody>
          </p:sp>
          <p:sp>
            <p:nvSpPr>
              <p:cNvPr id="416" name="Freeform 21"/>
              <p:cNvSpPr/>
              <p:nvPr/>
            </p:nvSpPr>
            <p:spPr bwMode="auto">
              <a:xfrm rot="0" flipH="false" flipV="false">
                <a:off x="4760608" y="2586293"/>
                <a:ext cx="184221" cy="195875"/>
              </a:xfrm>
              <a:custGeom>
                <a:avLst/>
                <a:gdLst>
                  <a:gd name="T0" fmla="*/ 0 w 265"/>
                  <a:gd name="T1" fmla="*/ 131 h 281"/>
                  <a:gd name="T2" fmla="*/ 38 w 265"/>
                  <a:gd name="T3" fmla="*/ 169 h 281"/>
                  <a:gd name="T4" fmla="*/ 107 w 265"/>
                  <a:gd name="T5" fmla="*/ 102 h 281"/>
                  <a:gd name="T6" fmla="*/ 105 w 265"/>
                  <a:gd name="T7" fmla="*/ 281 h 281"/>
                  <a:gd name="T8" fmla="*/ 159 w 265"/>
                  <a:gd name="T9" fmla="*/ 281 h 281"/>
                  <a:gd name="T10" fmla="*/ 159 w 265"/>
                  <a:gd name="T11" fmla="*/ 102 h 281"/>
                  <a:gd name="T12" fmla="*/ 227 w 265"/>
                  <a:gd name="T13" fmla="*/ 169 h 281"/>
                  <a:gd name="T14" fmla="*/ 265 w 265"/>
                  <a:gd name="T15" fmla="*/ 131 h 281"/>
                  <a:gd name="T16" fmla="*/ 132 w 265"/>
                  <a:gd name="T17" fmla="*/ 0 h 281"/>
                  <a:gd name="T18" fmla="*/ 0 w 265"/>
                  <a:gd name="T19" fmla="*/ 13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5" h="281">
                    <a:moveTo>
                      <a:pt x="0" y="131"/>
                    </a:moveTo>
                    <a:lnTo>
                      <a:pt x="38" y="169"/>
                    </a:lnTo>
                    <a:lnTo>
                      <a:pt x="107" y="102"/>
                    </a:lnTo>
                    <a:lnTo>
                      <a:pt x="105" y="281"/>
                    </a:lnTo>
                    <a:lnTo>
                      <a:pt x="159" y="281"/>
                    </a:lnTo>
                    <a:lnTo>
                      <a:pt x="159" y="102"/>
                    </a:lnTo>
                    <a:lnTo>
                      <a:pt x="227" y="169"/>
                    </a:lnTo>
                    <a:lnTo>
                      <a:pt x="265" y="131"/>
                    </a:lnTo>
                    <a:lnTo>
                      <a:pt x="132" y="0"/>
                    </a:lnTo>
                    <a:lnTo>
                      <a:pt x="0" y="131"/>
                    </a:lnTo>
                    <a:close/>
                  </a:path>
                </a:pathLst>
              </a:custGeom>
              <a:solidFill>
                <a:schemeClr val="bg1"/>
              </a:solidFill>
              <a:ln>
                <a:noFill/>
              </a:ln>
              <a:extLst>
                <a:ext uri="{91240B29-F687-4F45-9708-019B960494DF}"/>
              </a:extLst>
            </p:spPr>
            <p:txBody>
              <a:bodyPr vert="horz" wrap="square" lIns="91440" tIns="45720" rIns="91440" bIns="45720" numCol="1" anchor="t" anchorCtr="false" compatLnSpc="true"/>
              <a:lstStyle/>
              <a:p>
                <a:pPr/>
                <a:endParaRPr lang="zh-CN" sz="2400">
                  <a:latin typeface="默认字体"/>
                  <a:ea typeface="默认字体"/>
                  <a:cs typeface="思源黑体 CN Regular"/>
                  <a:sym typeface="思源宋体 CN"/>
                </a:endParaRPr>
              </a:p>
            </p:txBody>
          </p:sp>
          <p:sp>
            <p:nvSpPr>
              <p:cNvPr id="417" name="Freeform 22"/>
              <p:cNvSpPr>
                <a:spLocks noEditPoints="true"/>
              </p:cNvSpPr>
              <p:nvPr/>
            </p:nvSpPr>
            <p:spPr bwMode="auto">
              <a:xfrm rot="0" flipH="false" flipV="false">
                <a:off x="4535542" y="2374580"/>
                <a:ext cx="635187" cy="475935"/>
              </a:xfrm>
              <a:custGeom>
                <a:avLst/>
                <a:gdLst>
                  <a:gd name="T0" fmla="*/ 692 w 747"/>
                  <a:gd name="T1" fmla="*/ 240 h 562"/>
                  <a:gd name="T2" fmla="*/ 579 w 747"/>
                  <a:gd name="T3" fmla="*/ 186 h 562"/>
                  <a:gd name="T4" fmla="*/ 520 w 747"/>
                  <a:gd name="T5" fmla="*/ 61 h 562"/>
                  <a:gd name="T6" fmla="*/ 374 w 747"/>
                  <a:gd name="T7" fmla="*/ 0 h 562"/>
                  <a:gd name="T8" fmla="*/ 228 w 747"/>
                  <a:gd name="T9" fmla="*/ 61 h 562"/>
                  <a:gd name="T10" fmla="*/ 168 w 747"/>
                  <a:gd name="T11" fmla="*/ 186 h 562"/>
                  <a:gd name="T12" fmla="*/ 55 w 747"/>
                  <a:gd name="T13" fmla="*/ 240 h 562"/>
                  <a:gd name="T14" fmla="*/ 0 w 747"/>
                  <a:gd name="T15" fmla="*/ 374 h 562"/>
                  <a:gd name="T16" fmla="*/ 55 w 747"/>
                  <a:gd name="T17" fmla="*/ 507 h 562"/>
                  <a:gd name="T18" fmla="*/ 189 w 747"/>
                  <a:gd name="T19" fmla="*/ 562 h 562"/>
                  <a:gd name="T20" fmla="*/ 559 w 747"/>
                  <a:gd name="T21" fmla="*/ 562 h 562"/>
                  <a:gd name="T22" fmla="*/ 692 w 747"/>
                  <a:gd name="T23" fmla="*/ 507 h 562"/>
                  <a:gd name="T24" fmla="*/ 747 w 747"/>
                  <a:gd name="T25" fmla="*/ 374 h 562"/>
                  <a:gd name="T26" fmla="*/ 692 w 747"/>
                  <a:gd name="T27" fmla="*/ 240 h 562"/>
                  <a:gd name="T28" fmla="*/ 559 w 747"/>
                  <a:gd name="T29" fmla="*/ 518 h 562"/>
                  <a:gd name="T30" fmla="*/ 189 w 747"/>
                  <a:gd name="T31" fmla="*/ 518 h 562"/>
                  <a:gd name="T32" fmla="*/ 44 w 747"/>
                  <a:gd name="T33" fmla="*/ 374 h 562"/>
                  <a:gd name="T34" fmla="*/ 188 w 747"/>
                  <a:gd name="T35" fmla="*/ 229 h 562"/>
                  <a:gd name="T36" fmla="*/ 211 w 747"/>
                  <a:gd name="T37" fmla="*/ 229 h 562"/>
                  <a:gd name="T38" fmla="*/ 211 w 747"/>
                  <a:gd name="T39" fmla="*/ 207 h 562"/>
                  <a:gd name="T40" fmla="*/ 211 w 747"/>
                  <a:gd name="T41" fmla="*/ 207 h 562"/>
                  <a:gd name="T42" fmla="*/ 374 w 747"/>
                  <a:gd name="T43" fmla="*/ 44 h 562"/>
                  <a:gd name="T44" fmla="*/ 536 w 747"/>
                  <a:gd name="T45" fmla="*/ 206 h 562"/>
                  <a:gd name="T46" fmla="*/ 536 w 747"/>
                  <a:gd name="T47" fmla="*/ 207 h 562"/>
                  <a:gd name="T48" fmla="*/ 536 w 747"/>
                  <a:gd name="T49" fmla="*/ 229 h 562"/>
                  <a:gd name="T50" fmla="*/ 558 w 747"/>
                  <a:gd name="T51" fmla="*/ 229 h 562"/>
                  <a:gd name="T52" fmla="*/ 559 w 747"/>
                  <a:gd name="T53" fmla="*/ 229 h 562"/>
                  <a:gd name="T54" fmla="*/ 704 w 747"/>
                  <a:gd name="T55" fmla="*/ 374 h 562"/>
                  <a:gd name="T56" fmla="*/ 559 w 747"/>
                  <a:gd name="T57" fmla="*/ 518 h 5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47" h="562">
                    <a:moveTo>
                      <a:pt x="692" y="240"/>
                    </a:moveTo>
                    <a:cubicBezTo>
                      <a:pt x="661" y="210"/>
                      <a:pt x="622" y="191"/>
                      <a:pt x="579" y="186"/>
                    </a:cubicBezTo>
                    <a:cubicBezTo>
                      <a:pt x="574" y="139"/>
                      <a:pt x="554" y="95"/>
                      <a:pt x="520" y="61"/>
                    </a:cubicBezTo>
                    <a:cubicBezTo>
                      <a:pt x="481" y="22"/>
                      <a:pt x="429" y="0"/>
                      <a:pt x="374" y="0"/>
                    </a:cubicBezTo>
                    <a:cubicBezTo>
                      <a:pt x="318" y="0"/>
                      <a:pt x="267" y="22"/>
                      <a:pt x="228" y="61"/>
                    </a:cubicBezTo>
                    <a:cubicBezTo>
                      <a:pt x="193" y="95"/>
                      <a:pt x="173" y="139"/>
                      <a:pt x="168" y="186"/>
                    </a:cubicBezTo>
                    <a:cubicBezTo>
                      <a:pt x="125" y="191"/>
                      <a:pt x="86" y="210"/>
                      <a:pt x="55" y="240"/>
                    </a:cubicBezTo>
                    <a:cubicBezTo>
                      <a:pt x="20" y="276"/>
                      <a:pt x="0" y="323"/>
                      <a:pt x="0" y="374"/>
                    </a:cubicBezTo>
                    <a:cubicBezTo>
                      <a:pt x="0" y="424"/>
                      <a:pt x="20" y="471"/>
                      <a:pt x="55" y="507"/>
                    </a:cubicBezTo>
                    <a:cubicBezTo>
                      <a:pt x="91" y="542"/>
                      <a:pt x="138" y="562"/>
                      <a:pt x="189" y="562"/>
                    </a:cubicBezTo>
                    <a:cubicBezTo>
                      <a:pt x="559" y="562"/>
                      <a:pt x="559" y="562"/>
                      <a:pt x="559" y="562"/>
                    </a:cubicBezTo>
                    <a:cubicBezTo>
                      <a:pt x="609" y="562"/>
                      <a:pt x="657" y="542"/>
                      <a:pt x="692" y="507"/>
                    </a:cubicBezTo>
                    <a:cubicBezTo>
                      <a:pt x="728" y="471"/>
                      <a:pt x="747" y="424"/>
                      <a:pt x="747" y="374"/>
                    </a:cubicBezTo>
                    <a:cubicBezTo>
                      <a:pt x="747" y="323"/>
                      <a:pt x="728" y="276"/>
                      <a:pt x="692" y="240"/>
                    </a:cubicBezTo>
                    <a:close/>
                    <a:moveTo>
                      <a:pt x="559" y="518"/>
                    </a:moveTo>
                    <a:cubicBezTo>
                      <a:pt x="189" y="518"/>
                      <a:pt x="189" y="518"/>
                      <a:pt x="189" y="518"/>
                    </a:cubicBezTo>
                    <a:cubicBezTo>
                      <a:pt x="109" y="518"/>
                      <a:pt x="44" y="453"/>
                      <a:pt x="44" y="374"/>
                    </a:cubicBezTo>
                    <a:cubicBezTo>
                      <a:pt x="44" y="294"/>
                      <a:pt x="109" y="229"/>
                      <a:pt x="188" y="229"/>
                    </a:cubicBezTo>
                    <a:cubicBezTo>
                      <a:pt x="211" y="229"/>
                      <a:pt x="211" y="229"/>
                      <a:pt x="211" y="229"/>
                    </a:cubicBezTo>
                    <a:cubicBezTo>
                      <a:pt x="211" y="207"/>
                      <a:pt x="211" y="207"/>
                      <a:pt x="211" y="207"/>
                    </a:cubicBezTo>
                    <a:cubicBezTo>
                      <a:pt x="211" y="207"/>
                      <a:pt x="211" y="207"/>
                      <a:pt x="211" y="207"/>
                    </a:cubicBezTo>
                    <a:cubicBezTo>
                      <a:pt x="211" y="117"/>
                      <a:pt x="284" y="44"/>
                      <a:pt x="374" y="44"/>
                    </a:cubicBezTo>
                    <a:cubicBezTo>
                      <a:pt x="463" y="44"/>
                      <a:pt x="536" y="117"/>
                      <a:pt x="536" y="206"/>
                    </a:cubicBezTo>
                    <a:cubicBezTo>
                      <a:pt x="536" y="207"/>
                      <a:pt x="536" y="207"/>
                      <a:pt x="536" y="207"/>
                    </a:cubicBezTo>
                    <a:cubicBezTo>
                      <a:pt x="536" y="229"/>
                      <a:pt x="536" y="229"/>
                      <a:pt x="536" y="229"/>
                    </a:cubicBezTo>
                    <a:cubicBezTo>
                      <a:pt x="558" y="229"/>
                      <a:pt x="558" y="229"/>
                      <a:pt x="558" y="229"/>
                    </a:cubicBezTo>
                    <a:cubicBezTo>
                      <a:pt x="559" y="229"/>
                      <a:pt x="559" y="229"/>
                      <a:pt x="559" y="229"/>
                    </a:cubicBezTo>
                    <a:cubicBezTo>
                      <a:pt x="639" y="229"/>
                      <a:pt x="704" y="294"/>
                      <a:pt x="704" y="374"/>
                    </a:cubicBezTo>
                    <a:cubicBezTo>
                      <a:pt x="704" y="453"/>
                      <a:pt x="639" y="518"/>
                      <a:pt x="559" y="518"/>
                    </a:cubicBezTo>
                    <a:close/>
                  </a:path>
                </a:pathLst>
              </a:custGeom>
              <a:solidFill>
                <a:schemeClr val="bg1"/>
              </a:solidFill>
              <a:ln>
                <a:noFill/>
              </a:ln>
              <a:extLst>
                <a:ext uri="{91240B29-F687-4F45-9708-019B960494DF}"/>
              </a:extLst>
            </p:spPr>
            <p:txBody>
              <a:bodyPr vert="horz" wrap="square" lIns="91440" tIns="45720" rIns="91440" bIns="45720" numCol="1" anchor="t" anchorCtr="false" compatLnSpc="true"/>
              <a:lstStyle/>
              <a:p>
                <a:pPr/>
                <a:endParaRPr lang="zh-CN" sz="2400">
                  <a:latin typeface="默认字体"/>
                  <a:ea typeface="默认字体"/>
                  <a:cs typeface="思源黑体 CN Regular"/>
                  <a:sym typeface="思源宋体 CN"/>
                </a:endParaRPr>
              </a:p>
            </p:txBody>
          </p:sp>
        </p:grpSp>
      </p:grpSp>
      <p:sp>
        <p:nvSpPr>
          <p:cNvPr id="418" name="" descr="{&quot;isTemplate&quot;:true,&quot;type&quot;:&quot;title&quot;,&quot;canOmit&quot;:false,&quot;range&quot;:0}"/>
          <p:cNvSpPr txBox="true"/>
          <p:nvPr/>
        </p:nvSpPr>
        <p:spPr>
          <a:xfrm rot="0" flipH="false" flipV="false">
            <a:off x="660396" y="418039"/>
            <a:ext cx="10668000" cy="520700"/>
          </a:xfrm>
          <a:prstGeom prst="rect">
            <a:avLst/>
          </a:prstGeom>
          <a:noFill/>
        </p:spPr>
        <p:txBody>
          <a:bodyPr wrap="square" lIns="90000" tIns="46800" rIns="90000" bIns="46800" rtlCol="false" anchor="b" anchorCtr="false">
            <a:spAutoFit/>
          </a:bodyPr>
          <a:lstStyle/>
          <a:p>
            <a:pPr marL="0" indent="0" algn="l">
              <a:lnSpc>
                <a:spcPct val="100000"/>
              </a:lnSpc>
              <a:buNone/>
            </a:pPr>
            <a:r>
              <a:rPr lang="zh-CN" sz="2800" b="true">
                <a:latin typeface="默认字体"/>
                <a:ea typeface="默认字体"/>
                <a:cs typeface="+mn-cs"/>
              </a:rPr>
              <a:t>多级组织架构适配性</a:t>
            </a:r>
            <a:endParaRPr lang="en-US" sz="2800" b="true">
              <a:latin typeface="默认字体"/>
              <a:ea typeface="默认字体"/>
              <a:cs typeface="+mn-cs"/>
            </a:endParaRPr>
          </a:p>
        </p:txBody>
      </p:sp>
    </p:spTree>
  </p:cSld>
  <p:clrMapOvr>
    <a:masterClrMapping/>
  </p:clrMapOvr>
</p:sld>
</file>

<file path=ppt/slides/slide26.xml><?xml version="1.0" encoding="utf-8"?>
<p:sld xmlns:a="http://schemas.openxmlformats.org/drawingml/2006/main" xmlns:p="http://schemas.openxmlformats.org/presentationml/2006/main">
  <p:cSld>
    <p:spTree>
      <p:nvGrpSpPr>
        <p:cNvPr id="419" name="" descr="{&quot;isTemplate&quot;:true,&quot;type&quot;:&quot;page&quot;,&quot;originSlideId&quot;:&quot;37817161&quot;}"/>
        <p:cNvGrpSpPr/>
        <p:nvPr/>
      </p:nvGrpSpPr>
      <p:grpSpPr>
        <a:xfrm>
          <a:off x="0" y="0"/>
          <a:ext cx="0" cy="0"/>
          <a:chOff x="0" y="0"/>
          <a:chExt cx="0" cy="0"/>
        </a:xfrm>
      </p:grpSpPr>
      <p:grpSp>
        <p:nvGrpSpPr>
          <p:cNvPr id="420" name="组合 1"/>
          <p:cNvGrpSpPr/>
          <p:nvPr/>
        </p:nvGrpSpPr>
        <p:grpSpPr>
          <a:xfrm>
            <a:off x="3988210" y="1905002"/>
            <a:ext cx="4215583" cy="3796775"/>
            <a:chOff x="3682802" y="1588735"/>
            <a:chExt cx="4917883" cy="4429305"/>
          </a:xfrm>
        </p:grpSpPr>
        <p:grpSp>
          <p:nvGrpSpPr>
            <p:cNvPr id="421" name=""/>
            <p:cNvGrpSpPr/>
            <p:nvPr/>
          </p:nvGrpSpPr>
          <p:grpSpPr>
            <a:xfrm>
              <a:off x="4428109" y="2249431"/>
              <a:ext cx="3346943" cy="3025156"/>
              <a:chOff x="4616301" y="2822638"/>
              <a:chExt cx="3032113" cy="2740596"/>
            </a:xfrm>
          </p:grpSpPr>
          <p:sp>
            <p:nvSpPr>
              <p:cNvPr id="422" name=""/>
              <p:cNvSpPr/>
              <p:nvPr/>
            </p:nvSpPr>
            <p:spPr bwMode="auto">
              <a:xfrm rot="1800000" flipV="true">
                <a:off x="5932675" y="2822638"/>
                <a:ext cx="1615151" cy="634794"/>
              </a:xfrm>
              <a:custGeom>
                <a:avLst/>
                <a:gdLst>
                  <a:gd name="connsiteX0" fmla="*/ 279327 w 1999980"/>
                  <a:gd name="connsiteY0" fmla="*/ 786040 h 786040"/>
                  <a:gd name="connsiteX1" fmla="*/ 999990 w 1999980"/>
                  <a:gd name="connsiteY1" fmla="*/ 297572 h 786040"/>
                  <a:gd name="connsiteX2" fmla="*/ 1720653 w 1999980"/>
                  <a:gd name="connsiteY2" fmla="*/ 786040 h 786040"/>
                  <a:gd name="connsiteX3" fmla="*/ 1999980 w 1999980"/>
                  <a:gd name="connsiteY3" fmla="*/ 628832 h 786040"/>
                  <a:gd name="connsiteX4" fmla="*/ 1849144 w 1999980"/>
                  <a:gd name="connsiteY4" fmla="*/ 376176 h 786040"/>
                  <a:gd name="connsiteX5" fmla="*/ 1798865 w 1999980"/>
                  <a:gd name="connsiteY5" fmla="*/ 404249 h 786040"/>
                  <a:gd name="connsiteX6" fmla="*/ 999990 w 1999980"/>
                  <a:gd name="connsiteY6" fmla="*/ 0 h 786040"/>
                  <a:gd name="connsiteX7" fmla="*/ 201115 w 1999980"/>
                  <a:gd name="connsiteY7" fmla="*/ 404249 h 786040"/>
                  <a:gd name="connsiteX8" fmla="*/ 150836 w 1999980"/>
                  <a:gd name="connsiteY8" fmla="*/ 376176 h 786040"/>
                  <a:gd name="connsiteX9" fmla="*/ 0 w 1999980"/>
                  <a:gd name="connsiteY9" fmla="*/ 628832 h 786040"/>
                  <a:gd name="connsiteX10" fmla="*/ 279327 w 1999980"/>
                  <a:gd name="connsiteY10" fmla="*/ 786040 h 786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99980" h="786040">
                    <a:moveTo>
                      <a:pt x="279327" y="786040"/>
                    </a:moveTo>
                    <a:cubicBezTo>
                      <a:pt x="575413" y="247041"/>
                      <a:pt x="999990" y="297572"/>
                      <a:pt x="999990" y="297572"/>
                    </a:cubicBezTo>
                    <a:cubicBezTo>
                      <a:pt x="999990" y="297572"/>
                      <a:pt x="1424567" y="247041"/>
                      <a:pt x="1720653" y="786040"/>
                    </a:cubicBezTo>
                    <a:cubicBezTo>
                      <a:pt x="1999980" y="628832"/>
                      <a:pt x="1999980" y="628832"/>
                      <a:pt x="1999980" y="628832"/>
                    </a:cubicBezTo>
                    <a:cubicBezTo>
                      <a:pt x="1849144" y="376176"/>
                      <a:pt x="1849144" y="376176"/>
                      <a:pt x="1849144" y="376176"/>
                    </a:cubicBezTo>
                    <a:cubicBezTo>
                      <a:pt x="1798865" y="404249"/>
                      <a:pt x="1798865" y="404249"/>
                      <a:pt x="1798865" y="404249"/>
                    </a:cubicBezTo>
                    <a:cubicBezTo>
                      <a:pt x="1798865" y="404249"/>
                      <a:pt x="1564230" y="28073"/>
                      <a:pt x="999990" y="0"/>
                    </a:cubicBezTo>
                    <a:cubicBezTo>
                      <a:pt x="435750" y="28073"/>
                      <a:pt x="201115" y="404249"/>
                      <a:pt x="201115" y="404249"/>
                    </a:cubicBezTo>
                    <a:cubicBezTo>
                      <a:pt x="201115" y="404249"/>
                      <a:pt x="201115" y="404249"/>
                      <a:pt x="150836" y="376176"/>
                    </a:cubicBezTo>
                    <a:cubicBezTo>
                      <a:pt x="150836" y="376176"/>
                      <a:pt x="150836" y="376176"/>
                      <a:pt x="0" y="628832"/>
                    </a:cubicBezTo>
                    <a:cubicBezTo>
                      <a:pt x="0" y="628832"/>
                      <a:pt x="0" y="628832"/>
                      <a:pt x="279327" y="786040"/>
                    </a:cubicBezTo>
                    <a:close/>
                  </a:path>
                </a:pathLst>
              </a:custGeom>
              <a:solidFill>
                <a:schemeClr val="accent4">
                  <a:alpha val="100000"/>
                </a:schemeClr>
              </a:solidFill>
              <a:ln>
                <a:noFill/>
              </a:ln>
            </p:spPr>
            <p:txBody>
              <a:bodyPr vert="horz" wrap="square" lIns="91440" tIns="45720" rIns="91440" bIns="45720" numCol="1" anchor="t" anchorCtr="false" compatLnSpc="true">
                <a:normAutofit fontScale="100000"/>
              </a:bodyPr>
              <a:lstStyle/>
              <a:p>
                <a:pPr/>
                <a:endParaRPr lang="en-US" sz="2000">
                  <a:latin typeface="默认字体"/>
                  <a:ea typeface="默认字体"/>
                  <a:cs typeface="+mn-cs"/>
                  <a:sym typeface="思源宋体 CN"/>
                </a:endParaRPr>
              </a:p>
            </p:txBody>
          </p:sp>
          <p:sp>
            <p:nvSpPr>
              <p:cNvPr id="423" name=""/>
              <p:cNvSpPr/>
              <p:nvPr/>
            </p:nvSpPr>
            <p:spPr bwMode="auto">
              <a:xfrm rot="5463362" flipV="true">
                <a:off x="6523442" y="3867084"/>
                <a:ext cx="1615151" cy="634793"/>
              </a:xfrm>
              <a:custGeom>
                <a:avLst/>
                <a:gdLst>
                  <a:gd name="connsiteX0" fmla="*/ 279327 w 1999980"/>
                  <a:gd name="connsiteY0" fmla="*/ 786040 h 786040"/>
                  <a:gd name="connsiteX1" fmla="*/ 999990 w 1999980"/>
                  <a:gd name="connsiteY1" fmla="*/ 297572 h 786040"/>
                  <a:gd name="connsiteX2" fmla="*/ 1720653 w 1999980"/>
                  <a:gd name="connsiteY2" fmla="*/ 786040 h 786040"/>
                  <a:gd name="connsiteX3" fmla="*/ 1999980 w 1999980"/>
                  <a:gd name="connsiteY3" fmla="*/ 628832 h 786040"/>
                  <a:gd name="connsiteX4" fmla="*/ 1849144 w 1999980"/>
                  <a:gd name="connsiteY4" fmla="*/ 376176 h 786040"/>
                  <a:gd name="connsiteX5" fmla="*/ 1798865 w 1999980"/>
                  <a:gd name="connsiteY5" fmla="*/ 404249 h 786040"/>
                  <a:gd name="connsiteX6" fmla="*/ 999990 w 1999980"/>
                  <a:gd name="connsiteY6" fmla="*/ 0 h 786040"/>
                  <a:gd name="connsiteX7" fmla="*/ 201115 w 1999980"/>
                  <a:gd name="connsiteY7" fmla="*/ 404249 h 786040"/>
                  <a:gd name="connsiteX8" fmla="*/ 150836 w 1999980"/>
                  <a:gd name="connsiteY8" fmla="*/ 376176 h 786040"/>
                  <a:gd name="connsiteX9" fmla="*/ 0 w 1999980"/>
                  <a:gd name="connsiteY9" fmla="*/ 628832 h 786040"/>
                  <a:gd name="connsiteX10" fmla="*/ 279327 w 1999980"/>
                  <a:gd name="connsiteY10" fmla="*/ 786040 h 786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99980" h="786040">
                    <a:moveTo>
                      <a:pt x="279327" y="786040"/>
                    </a:moveTo>
                    <a:cubicBezTo>
                      <a:pt x="575413" y="247041"/>
                      <a:pt x="999990" y="297572"/>
                      <a:pt x="999990" y="297572"/>
                    </a:cubicBezTo>
                    <a:cubicBezTo>
                      <a:pt x="999990" y="297572"/>
                      <a:pt x="1424567" y="247041"/>
                      <a:pt x="1720653" y="786040"/>
                    </a:cubicBezTo>
                    <a:cubicBezTo>
                      <a:pt x="1999980" y="628832"/>
                      <a:pt x="1999980" y="628832"/>
                      <a:pt x="1999980" y="628832"/>
                    </a:cubicBezTo>
                    <a:cubicBezTo>
                      <a:pt x="1849144" y="376176"/>
                      <a:pt x="1849144" y="376176"/>
                      <a:pt x="1849144" y="376176"/>
                    </a:cubicBezTo>
                    <a:cubicBezTo>
                      <a:pt x="1798865" y="404249"/>
                      <a:pt x="1798865" y="404249"/>
                      <a:pt x="1798865" y="404249"/>
                    </a:cubicBezTo>
                    <a:cubicBezTo>
                      <a:pt x="1798865" y="404249"/>
                      <a:pt x="1564230" y="28073"/>
                      <a:pt x="999990" y="0"/>
                    </a:cubicBezTo>
                    <a:cubicBezTo>
                      <a:pt x="435750" y="28073"/>
                      <a:pt x="201115" y="404249"/>
                      <a:pt x="201115" y="404249"/>
                    </a:cubicBezTo>
                    <a:cubicBezTo>
                      <a:pt x="201115" y="404249"/>
                      <a:pt x="201115" y="404249"/>
                      <a:pt x="150836" y="376176"/>
                    </a:cubicBezTo>
                    <a:cubicBezTo>
                      <a:pt x="150836" y="376176"/>
                      <a:pt x="150836" y="376176"/>
                      <a:pt x="0" y="628832"/>
                    </a:cubicBezTo>
                    <a:cubicBezTo>
                      <a:pt x="0" y="628832"/>
                      <a:pt x="0" y="628832"/>
                      <a:pt x="279327" y="786040"/>
                    </a:cubicBezTo>
                    <a:close/>
                  </a:path>
                </a:pathLst>
              </a:custGeom>
              <a:solidFill>
                <a:schemeClr val="accent4">
                  <a:alpha val="100000"/>
                </a:schemeClr>
              </a:solidFill>
              <a:ln>
                <a:noFill/>
              </a:ln>
            </p:spPr>
            <p:txBody>
              <a:bodyPr vert="horz" wrap="square" lIns="91440" tIns="45720" rIns="91440" bIns="45720" numCol="1" anchor="t" anchorCtr="false" compatLnSpc="true">
                <a:normAutofit fontScale="100000"/>
              </a:bodyPr>
              <a:lstStyle/>
              <a:p>
                <a:pPr/>
                <a:endParaRPr lang="en-US" sz="2000">
                  <a:latin typeface="默认字体"/>
                  <a:ea typeface="默认字体"/>
                  <a:cs typeface="+mn-cs"/>
                  <a:sym typeface="思源宋体 CN"/>
                </a:endParaRPr>
              </a:p>
            </p:txBody>
          </p:sp>
          <p:sp>
            <p:nvSpPr>
              <p:cNvPr id="424" name=""/>
              <p:cNvSpPr/>
              <p:nvPr/>
            </p:nvSpPr>
            <p:spPr bwMode="auto">
              <a:xfrm rot="19736638" flipH="true" flipV="true">
                <a:off x="4732774" y="2833243"/>
                <a:ext cx="1615151" cy="634793"/>
              </a:xfrm>
              <a:custGeom>
                <a:avLst/>
                <a:gdLst>
                  <a:gd name="connsiteX0" fmla="*/ 279327 w 1999980"/>
                  <a:gd name="connsiteY0" fmla="*/ 786040 h 786040"/>
                  <a:gd name="connsiteX1" fmla="*/ 999990 w 1999980"/>
                  <a:gd name="connsiteY1" fmla="*/ 297572 h 786040"/>
                  <a:gd name="connsiteX2" fmla="*/ 1720653 w 1999980"/>
                  <a:gd name="connsiteY2" fmla="*/ 786040 h 786040"/>
                  <a:gd name="connsiteX3" fmla="*/ 1999980 w 1999980"/>
                  <a:gd name="connsiteY3" fmla="*/ 628832 h 786040"/>
                  <a:gd name="connsiteX4" fmla="*/ 1849144 w 1999980"/>
                  <a:gd name="connsiteY4" fmla="*/ 376176 h 786040"/>
                  <a:gd name="connsiteX5" fmla="*/ 1798865 w 1999980"/>
                  <a:gd name="connsiteY5" fmla="*/ 404249 h 786040"/>
                  <a:gd name="connsiteX6" fmla="*/ 999990 w 1999980"/>
                  <a:gd name="connsiteY6" fmla="*/ 0 h 786040"/>
                  <a:gd name="connsiteX7" fmla="*/ 201115 w 1999980"/>
                  <a:gd name="connsiteY7" fmla="*/ 404249 h 786040"/>
                  <a:gd name="connsiteX8" fmla="*/ 150836 w 1999980"/>
                  <a:gd name="connsiteY8" fmla="*/ 376176 h 786040"/>
                  <a:gd name="connsiteX9" fmla="*/ 0 w 1999980"/>
                  <a:gd name="connsiteY9" fmla="*/ 628832 h 786040"/>
                  <a:gd name="connsiteX10" fmla="*/ 279327 w 1999980"/>
                  <a:gd name="connsiteY10" fmla="*/ 786040 h 786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99980" h="786040">
                    <a:moveTo>
                      <a:pt x="279327" y="786040"/>
                    </a:moveTo>
                    <a:cubicBezTo>
                      <a:pt x="575413" y="247041"/>
                      <a:pt x="999990" y="297572"/>
                      <a:pt x="999990" y="297572"/>
                    </a:cubicBezTo>
                    <a:cubicBezTo>
                      <a:pt x="999990" y="297572"/>
                      <a:pt x="1424567" y="247041"/>
                      <a:pt x="1720653" y="786040"/>
                    </a:cubicBezTo>
                    <a:cubicBezTo>
                      <a:pt x="1999980" y="628832"/>
                      <a:pt x="1999980" y="628832"/>
                      <a:pt x="1999980" y="628832"/>
                    </a:cubicBezTo>
                    <a:cubicBezTo>
                      <a:pt x="1849144" y="376176"/>
                      <a:pt x="1849144" y="376176"/>
                      <a:pt x="1849144" y="376176"/>
                    </a:cubicBezTo>
                    <a:cubicBezTo>
                      <a:pt x="1798865" y="404249"/>
                      <a:pt x="1798865" y="404249"/>
                      <a:pt x="1798865" y="404249"/>
                    </a:cubicBezTo>
                    <a:cubicBezTo>
                      <a:pt x="1798865" y="404249"/>
                      <a:pt x="1564230" y="28073"/>
                      <a:pt x="999990" y="0"/>
                    </a:cubicBezTo>
                    <a:cubicBezTo>
                      <a:pt x="435750" y="28073"/>
                      <a:pt x="201115" y="404249"/>
                      <a:pt x="201115" y="404249"/>
                    </a:cubicBezTo>
                    <a:cubicBezTo>
                      <a:pt x="201115" y="404249"/>
                      <a:pt x="201115" y="404249"/>
                      <a:pt x="150836" y="376176"/>
                    </a:cubicBezTo>
                    <a:cubicBezTo>
                      <a:pt x="150836" y="376176"/>
                      <a:pt x="150836" y="376176"/>
                      <a:pt x="0" y="628832"/>
                    </a:cubicBezTo>
                    <a:cubicBezTo>
                      <a:pt x="0" y="628832"/>
                      <a:pt x="0" y="628832"/>
                      <a:pt x="279327" y="786040"/>
                    </a:cubicBezTo>
                    <a:close/>
                  </a:path>
                </a:pathLst>
              </a:custGeom>
              <a:solidFill>
                <a:schemeClr val="accent4">
                  <a:alpha val="100000"/>
                </a:schemeClr>
              </a:solidFill>
              <a:ln>
                <a:noFill/>
              </a:ln>
            </p:spPr>
            <p:txBody>
              <a:bodyPr vert="horz" wrap="square" lIns="91440" tIns="45720" rIns="91440" bIns="45720" numCol="1" anchor="t" anchorCtr="false" compatLnSpc="true">
                <a:normAutofit fontScale="100000"/>
              </a:bodyPr>
              <a:lstStyle/>
              <a:p>
                <a:pPr/>
                <a:endParaRPr lang="en-US" sz="2000">
                  <a:latin typeface="默认字体"/>
                  <a:ea typeface="默认字体"/>
                  <a:cs typeface="+mn-cs"/>
                  <a:sym typeface="思源宋体 CN"/>
                </a:endParaRPr>
              </a:p>
            </p:txBody>
          </p:sp>
          <p:sp>
            <p:nvSpPr>
              <p:cNvPr id="425" name=""/>
              <p:cNvSpPr/>
              <p:nvPr/>
            </p:nvSpPr>
            <p:spPr bwMode="auto">
              <a:xfrm rot="1800000">
                <a:off x="4716889" y="4928440"/>
                <a:ext cx="1615151" cy="634794"/>
              </a:xfrm>
              <a:custGeom>
                <a:avLst/>
                <a:gdLst>
                  <a:gd name="connsiteX0" fmla="*/ 279327 w 1999980"/>
                  <a:gd name="connsiteY0" fmla="*/ 786040 h 786040"/>
                  <a:gd name="connsiteX1" fmla="*/ 999990 w 1999980"/>
                  <a:gd name="connsiteY1" fmla="*/ 297572 h 786040"/>
                  <a:gd name="connsiteX2" fmla="*/ 1720653 w 1999980"/>
                  <a:gd name="connsiteY2" fmla="*/ 786040 h 786040"/>
                  <a:gd name="connsiteX3" fmla="*/ 1999980 w 1999980"/>
                  <a:gd name="connsiteY3" fmla="*/ 628832 h 786040"/>
                  <a:gd name="connsiteX4" fmla="*/ 1849144 w 1999980"/>
                  <a:gd name="connsiteY4" fmla="*/ 376176 h 786040"/>
                  <a:gd name="connsiteX5" fmla="*/ 1798865 w 1999980"/>
                  <a:gd name="connsiteY5" fmla="*/ 404249 h 786040"/>
                  <a:gd name="connsiteX6" fmla="*/ 999990 w 1999980"/>
                  <a:gd name="connsiteY6" fmla="*/ 0 h 786040"/>
                  <a:gd name="connsiteX7" fmla="*/ 201115 w 1999980"/>
                  <a:gd name="connsiteY7" fmla="*/ 404249 h 786040"/>
                  <a:gd name="connsiteX8" fmla="*/ 150836 w 1999980"/>
                  <a:gd name="connsiteY8" fmla="*/ 376176 h 786040"/>
                  <a:gd name="connsiteX9" fmla="*/ 0 w 1999980"/>
                  <a:gd name="connsiteY9" fmla="*/ 628832 h 786040"/>
                  <a:gd name="connsiteX10" fmla="*/ 279327 w 1999980"/>
                  <a:gd name="connsiteY10" fmla="*/ 786040 h 786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99980" h="786040">
                    <a:moveTo>
                      <a:pt x="279327" y="786040"/>
                    </a:moveTo>
                    <a:cubicBezTo>
                      <a:pt x="575413" y="247041"/>
                      <a:pt x="999990" y="297572"/>
                      <a:pt x="999990" y="297572"/>
                    </a:cubicBezTo>
                    <a:cubicBezTo>
                      <a:pt x="999990" y="297572"/>
                      <a:pt x="1424567" y="247041"/>
                      <a:pt x="1720653" y="786040"/>
                    </a:cubicBezTo>
                    <a:cubicBezTo>
                      <a:pt x="1999980" y="628832"/>
                      <a:pt x="1999980" y="628832"/>
                      <a:pt x="1999980" y="628832"/>
                    </a:cubicBezTo>
                    <a:cubicBezTo>
                      <a:pt x="1849144" y="376176"/>
                      <a:pt x="1849144" y="376176"/>
                      <a:pt x="1849144" y="376176"/>
                    </a:cubicBezTo>
                    <a:cubicBezTo>
                      <a:pt x="1798865" y="404249"/>
                      <a:pt x="1798865" y="404249"/>
                      <a:pt x="1798865" y="404249"/>
                    </a:cubicBezTo>
                    <a:cubicBezTo>
                      <a:pt x="1798865" y="404249"/>
                      <a:pt x="1564230" y="28073"/>
                      <a:pt x="999990" y="0"/>
                    </a:cubicBezTo>
                    <a:cubicBezTo>
                      <a:pt x="435750" y="28073"/>
                      <a:pt x="201115" y="404249"/>
                      <a:pt x="201115" y="404249"/>
                    </a:cubicBezTo>
                    <a:cubicBezTo>
                      <a:pt x="201115" y="404249"/>
                      <a:pt x="201115" y="404249"/>
                      <a:pt x="150836" y="376176"/>
                    </a:cubicBezTo>
                    <a:cubicBezTo>
                      <a:pt x="150836" y="376176"/>
                      <a:pt x="150836" y="376176"/>
                      <a:pt x="0" y="628832"/>
                    </a:cubicBezTo>
                    <a:cubicBezTo>
                      <a:pt x="0" y="628832"/>
                      <a:pt x="0" y="628832"/>
                      <a:pt x="279327" y="786040"/>
                    </a:cubicBezTo>
                    <a:close/>
                  </a:path>
                </a:pathLst>
              </a:custGeom>
              <a:solidFill>
                <a:schemeClr val="accent4">
                  <a:alpha val="100000"/>
                </a:schemeClr>
              </a:solidFill>
              <a:ln>
                <a:noFill/>
              </a:ln>
            </p:spPr>
            <p:txBody>
              <a:bodyPr vert="horz" wrap="square" lIns="91440" tIns="45720" rIns="91440" bIns="45720" numCol="1" anchor="t" anchorCtr="false" compatLnSpc="true">
                <a:normAutofit fontScale="100000"/>
              </a:bodyPr>
              <a:lstStyle/>
              <a:p>
                <a:pPr/>
                <a:endParaRPr lang="en-US" sz="2000">
                  <a:latin typeface="默认字体"/>
                  <a:ea typeface="默认字体"/>
                  <a:cs typeface="+mn-cs"/>
                  <a:sym typeface="思源宋体 CN"/>
                </a:endParaRPr>
              </a:p>
            </p:txBody>
          </p:sp>
          <p:sp>
            <p:nvSpPr>
              <p:cNvPr id="426" name=""/>
              <p:cNvSpPr/>
              <p:nvPr/>
            </p:nvSpPr>
            <p:spPr bwMode="auto">
              <a:xfrm rot="19736638">
                <a:off x="5916789" y="4917837"/>
                <a:ext cx="1615151" cy="634793"/>
              </a:xfrm>
              <a:custGeom>
                <a:avLst/>
                <a:gdLst>
                  <a:gd name="connsiteX0" fmla="*/ 279327 w 1999980"/>
                  <a:gd name="connsiteY0" fmla="*/ 786040 h 786040"/>
                  <a:gd name="connsiteX1" fmla="*/ 999990 w 1999980"/>
                  <a:gd name="connsiteY1" fmla="*/ 297572 h 786040"/>
                  <a:gd name="connsiteX2" fmla="*/ 1720653 w 1999980"/>
                  <a:gd name="connsiteY2" fmla="*/ 786040 h 786040"/>
                  <a:gd name="connsiteX3" fmla="*/ 1999980 w 1999980"/>
                  <a:gd name="connsiteY3" fmla="*/ 628832 h 786040"/>
                  <a:gd name="connsiteX4" fmla="*/ 1849144 w 1999980"/>
                  <a:gd name="connsiteY4" fmla="*/ 376176 h 786040"/>
                  <a:gd name="connsiteX5" fmla="*/ 1798865 w 1999980"/>
                  <a:gd name="connsiteY5" fmla="*/ 404249 h 786040"/>
                  <a:gd name="connsiteX6" fmla="*/ 999990 w 1999980"/>
                  <a:gd name="connsiteY6" fmla="*/ 0 h 786040"/>
                  <a:gd name="connsiteX7" fmla="*/ 201115 w 1999980"/>
                  <a:gd name="connsiteY7" fmla="*/ 404249 h 786040"/>
                  <a:gd name="connsiteX8" fmla="*/ 150836 w 1999980"/>
                  <a:gd name="connsiteY8" fmla="*/ 376176 h 786040"/>
                  <a:gd name="connsiteX9" fmla="*/ 0 w 1999980"/>
                  <a:gd name="connsiteY9" fmla="*/ 628832 h 786040"/>
                  <a:gd name="connsiteX10" fmla="*/ 279327 w 1999980"/>
                  <a:gd name="connsiteY10" fmla="*/ 786040 h 786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99980" h="786040">
                    <a:moveTo>
                      <a:pt x="279327" y="786040"/>
                    </a:moveTo>
                    <a:cubicBezTo>
                      <a:pt x="575413" y="247041"/>
                      <a:pt x="999990" y="297572"/>
                      <a:pt x="999990" y="297572"/>
                    </a:cubicBezTo>
                    <a:cubicBezTo>
                      <a:pt x="999990" y="297572"/>
                      <a:pt x="1424567" y="247041"/>
                      <a:pt x="1720653" y="786040"/>
                    </a:cubicBezTo>
                    <a:cubicBezTo>
                      <a:pt x="1999980" y="628832"/>
                      <a:pt x="1999980" y="628832"/>
                      <a:pt x="1999980" y="628832"/>
                    </a:cubicBezTo>
                    <a:cubicBezTo>
                      <a:pt x="1849144" y="376176"/>
                      <a:pt x="1849144" y="376176"/>
                      <a:pt x="1849144" y="376176"/>
                    </a:cubicBezTo>
                    <a:cubicBezTo>
                      <a:pt x="1798865" y="404249"/>
                      <a:pt x="1798865" y="404249"/>
                      <a:pt x="1798865" y="404249"/>
                    </a:cubicBezTo>
                    <a:cubicBezTo>
                      <a:pt x="1798865" y="404249"/>
                      <a:pt x="1564230" y="28073"/>
                      <a:pt x="999990" y="0"/>
                    </a:cubicBezTo>
                    <a:cubicBezTo>
                      <a:pt x="435750" y="28073"/>
                      <a:pt x="201115" y="404249"/>
                      <a:pt x="201115" y="404249"/>
                    </a:cubicBezTo>
                    <a:cubicBezTo>
                      <a:pt x="201115" y="404249"/>
                      <a:pt x="201115" y="404249"/>
                      <a:pt x="150836" y="376176"/>
                    </a:cubicBezTo>
                    <a:cubicBezTo>
                      <a:pt x="150836" y="376176"/>
                      <a:pt x="150836" y="376176"/>
                      <a:pt x="0" y="628832"/>
                    </a:cubicBezTo>
                    <a:cubicBezTo>
                      <a:pt x="0" y="628832"/>
                      <a:pt x="0" y="628832"/>
                      <a:pt x="279327" y="786040"/>
                    </a:cubicBezTo>
                    <a:close/>
                  </a:path>
                </a:pathLst>
              </a:custGeom>
              <a:solidFill>
                <a:schemeClr val="accent4">
                  <a:alpha val="100000"/>
                </a:schemeClr>
              </a:solidFill>
              <a:ln>
                <a:noFill/>
              </a:ln>
            </p:spPr>
            <p:txBody>
              <a:bodyPr vert="horz" wrap="square" lIns="91440" tIns="45720" rIns="91440" bIns="45720" numCol="1" anchor="t" anchorCtr="false" compatLnSpc="true">
                <a:normAutofit fontScale="100000"/>
              </a:bodyPr>
              <a:lstStyle/>
              <a:p>
                <a:pPr/>
                <a:endParaRPr lang="en-US" sz="2000">
                  <a:latin typeface="默认字体"/>
                  <a:ea typeface="默认字体"/>
                  <a:cs typeface="+mn-cs"/>
                  <a:sym typeface="思源宋体 CN"/>
                </a:endParaRPr>
              </a:p>
            </p:txBody>
          </p:sp>
          <p:sp>
            <p:nvSpPr>
              <p:cNvPr id="427" name=""/>
              <p:cNvSpPr/>
              <p:nvPr/>
            </p:nvSpPr>
            <p:spPr bwMode="auto">
              <a:xfrm rot="5463362" flipH="true">
                <a:off x="4126122" y="3883995"/>
                <a:ext cx="1615151" cy="634793"/>
              </a:xfrm>
              <a:custGeom>
                <a:avLst/>
                <a:gdLst>
                  <a:gd name="connsiteX0" fmla="*/ 279327 w 1999980"/>
                  <a:gd name="connsiteY0" fmla="*/ 786040 h 786040"/>
                  <a:gd name="connsiteX1" fmla="*/ 999990 w 1999980"/>
                  <a:gd name="connsiteY1" fmla="*/ 297572 h 786040"/>
                  <a:gd name="connsiteX2" fmla="*/ 1720653 w 1999980"/>
                  <a:gd name="connsiteY2" fmla="*/ 786040 h 786040"/>
                  <a:gd name="connsiteX3" fmla="*/ 1999980 w 1999980"/>
                  <a:gd name="connsiteY3" fmla="*/ 628832 h 786040"/>
                  <a:gd name="connsiteX4" fmla="*/ 1849144 w 1999980"/>
                  <a:gd name="connsiteY4" fmla="*/ 376176 h 786040"/>
                  <a:gd name="connsiteX5" fmla="*/ 1798865 w 1999980"/>
                  <a:gd name="connsiteY5" fmla="*/ 404249 h 786040"/>
                  <a:gd name="connsiteX6" fmla="*/ 999990 w 1999980"/>
                  <a:gd name="connsiteY6" fmla="*/ 0 h 786040"/>
                  <a:gd name="connsiteX7" fmla="*/ 201115 w 1999980"/>
                  <a:gd name="connsiteY7" fmla="*/ 404249 h 786040"/>
                  <a:gd name="connsiteX8" fmla="*/ 150836 w 1999980"/>
                  <a:gd name="connsiteY8" fmla="*/ 376176 h 786040"/>
                  <a:gd name="connsiteX9" fmla="*/ 0 w 1999980"/>
                  <a:gd name="connsiteY9" fmla="*/ 628832 h 786040"/>
                  <a:gd name="connsiteX10" fmla="*/ 279327 w 1999980"/>
                  <a:gd name="connsiteY10" fmla="*/ 786040 h 786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999980" h="786040">
                    <a:moveTo>
                      <a:pt x="279327" y="786040"/>
                    </a:moveTo>
                    <a:cubicBezTo>
                      <a:pt x="575413" y="247041"/>
                      <a:pt x="999990" y="297572"/>
                      <a:pt x="999990" y="297572"/>
                    </a:cubicBezTo>
                    <a:cubicBezTo>
                      <a:pt x="999990" y="297572"/>
                      <a:pt x="1424567" y="247041"/>
                      <a:pt x="1720653" y="786040"/>
                    </a:cubicBezTo>
                    <a:cubicBezTo>
                      <a:pt x="1999980" y="628832"/>
                      <a:pt x="1999980" y="628832"/>
                      <a:pt x="1999980" y="628832"/>
                    </a:cubicBezTo>
                    <a:cubicBezTo>
                      <a:pt x="1849144" y="376176"/>
                      <a:pt x="1849144" y="376176"/>
                      <a:pt x="1849144" y="376176"/>
                    </a:cubicBezTo>
                    <a:cubicBezTo>
                      <a:pt x="1798865" y="404249"/>
                      <a:pt x="1798865" y="404249"/>
                      <a:pt x="1798865" y="404249"/>
                    </a:cubicBezTo>
                    <a:cubicBezTo>
                      <a:pt x="1798865" y="404249"/>
                      <a:pt x="1564230" y="28073"/>
                      <a:pt x="999990" y="0"/>
                    </a:cubicBezTo>
                    <a:cubicBezTo>
                      <a:pt x="435750" y="28073"/>
                      <a:pt x="201115" y="404249"/>
                      <a:pt x="201115" y="404249"/>
                    </a:cubicBezTo>
                    <a:cubicBezTo>
                      <a:pt x="201115" y="404249"/>
                      <a:pt x="201115" y="404249"/>
                      <a:pt x="150836" y="376176"/>
                    </a:cubicBezTo>
                    <a:cubicBezTo>
                      <a:pt x="150836" y="376176"/>
                      <a:pt x="150836" y="376176"/>
                      <a:pt x="0" y="628832"/>
                    </a:cubicBezTo>
                    <a:cubicBezTo>
                      <a:pt x="0" y="628832"/>
                      <a:pt x="0" y="628832"/>
                      <a:pt x="279327" y="786040"/>
                    </a:cubicBezTo>
                    <a:close/>
                  </a:path>
                </a:pathLst>
              </a:custGeom>
              <a:solidFill>
                <a:schemeClr val="accent4">
                  <a:alpha val="100000"/>
                </a:schemeClr>
              </a:solidFill>
              <a:ln>
                <a:noFill/>
              </a:ln>
            </p:spPr>
            <p:txBody>
              <a:bodyPr vert="horz" wrap="square" lIns="91440" tIns="45720" rIns="91440" bIns="45720" numCol="1" anchor="t" anchorCtr="false" compatLnSpc="true">
                <a:normAutofit fontScale="100000"/>
              </a:bodyPr>
              <a:lstStyle/>
              <a:p>
                <a:pPr/>
                <a:endParaRPr lang="en-US" sz="2000">
                  <a:latin typeface="默认字体"/>
                  <a:ea typeface="默认字体"/>
                  <a:cs typeface="+mn-cs"/>
                  <a:sym typeface="思源宋体 CN"/>
                </a:endParaRPr>
              </a:p>
            </p:txBody>
          </p:sp>
        </p:grpSp>
        <p:sp>
          <p:nvSpPr>
            <p:cNvPr id="428" name=""/>
            <p:cNvSpPr/>
            <p:nvPr/>
          </p:nvSpPr>
          <p:spPr>
            <a:xfrm>
              <a:off x="4649050" y="1595142"/>
              <a:ext cx="1074023" cy="1074022"/>
            </a:xfrm>
            <a:prstGeom prst="ellipse">
              <a:avLst/>
            </a:prstGeom>
            <a:gradFill flip="none" rotWithShape="true">
              <a:gsLst>
                <a:gs pos="13000">
                  <a:schemeClr val="accent1">
                    <a:alpha val="100000"/>
                  </a:schemeClr>
                </a:gs>
                <a:gs pos="81000">
                  <a:schemeClr val="accent1">
                    <a:alpha val="100000"/>
                  </a:schemeClr>
                </a:gs>
              </a:gsLst>
              <a:lin ang="5400000" scaled="true"/>
              <a:tileRect l="0" t="0" r="0" b="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false" anchor="ctr">
              <a:noAutofit/>
            </a:bodyPr>
            <a:lstStyle/>
            <a:p>
              <a:pPr algn="ctr"/>
              <a:endParaRPr lang="en-US" sz="1353">
                <a:latin typeface="默认字体"/>
                <a:ea typeface="默认字体"/>
                <a:cs typeface="+mn-cs"/>
                <a:sym typeface="思源宋体 CN"/>
              </a:endParaRPr>
            </a:p>
          </p:txBody>
        </p:sp>
        <p:sp>
          <p:nvSpPr>
            <p:cNvPr id="429" name=""/>
            <p:cNvSpPr/>
            <p:nvPr/>
          </p:nvSpPr>
          <p:spPr>
            <a:xfrm>
              <a:off x="7526662" y="3256533"/>
              <a:ext cx="1074023" cy="1074022"/>
            </a:xfrm>
            <a:prstGeom prst="ellipse">
              <a:avLst/>
            </a:prstGeom>
            <a:gradFill flip="none" rotWithShape="true">
              <a:gsLst>
                <a:gs pos="13000">
                  <a:schemeClr val="accent1">
                    <a:alpha val="100000"/>
                  </a:schemeClr>
                </a:gs>
                <a:gs pos="81000">
                  <a:schemeClr val="accent1">
                    <a:alpha val="100000"/>
                  </a:schemeClr>
                </a:gs>
              </a:gsLst>
              <a:lin ang="5400000" scaled="true"/>
              <a:tileRect l="0" t="0" r="0" b="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false" anchor="ctr">
              <a:noAutofit/>
            </a:bodyPr>
            <a:lstStyle/>
            <a:p>
              <a:pPr algn="ctr"/>
              <a:endParaRPr lang="en-US" sz="1353">
                <a:latin typeface="默认字体"/>
                <a:ea typeface="默认字体"/>
                <a:cs typeface="+mn-cs"/>
                <a:sym typeface="思源宋体 CN"/>
              </a:endParaRPr>
            </a:p>
          </p:txBody>
        </p:sp>
        <p:sp>
          <p:nvSpPr>
            <p:cNvPr id="430" name=""/>
            <p:cNvSpPr/>
            <p:nvPr/>
          </p:nvSpPr>
          <p:spPr>
            <a:xfrm>
              <a:off x="6572411" y="4909345"/>
              <a:ext cx="1074023" cy="1074022"/>
            </a:xfrm>
            <a:prstGeom prst="ellipse">
              <a:avLst/>
            </a:prstGeom>
            <a:gradFill flip="none" rotWithShape="true">
              <a:gsLst>
                <a:gs pos="13000">
                  <a:schemeClr val="accent1">
                    <a:alpha val="100000"/>
                  </a:schemeClr>
                </a:gs>
                <a:gs pos="81000">
                  <a:schemeClr val="accent1">
                    <a:alpha val="100000"/>
                  </a:schemeClr>
                </a:gs>
              </a:gsLst>
              <a:lin ang="5400000" scaled="true"/>
              <a:tileRect l="0" t="0" r="0" b="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false" anchor="ctr">
              <a:noAutofit/>
            </a:bodyPr>
            <a:lstStyle/>
            <a:p>
              <a:pPr algn="ctr"/>
              <a:endParaRPr lang="en-US" sz="1353">
                <a:latin typeface="默认字体"/>
                <a:ea typeface="默认字体"/>
                <a:cs typeface="+mn-cs"/>
                <a:sym typeface="思源宋体 CN"/>
              </a:endParaRPr>
            </a:p>
          </p:txBody>
        </p:sp>
        <p:sp>
          <p:nvSpPr>
            <p:cNvPr id="431" name=""/>
            <p:cNvSpPr/>
            <p:nvPr/>
          </p:nvSpPr>
          <p:spPr>
            <a:xfrm>
              <a:off x="3682802" y="3268731"/>
              <a:ext cx="1074023" cy="1074022"/>
            </a:xfrm>
            <a:prstGeom prst="ellipse">
              <a:avLst/>
            </a:prstGeom>
            <a:gradFill flip="none" rotWithShape="true">
              <a:gsLst>
                <a:gs pos="13000">
                  <a:schemeClr val="accent1">
                    <a:alpha val="100000"/>
                  </a:schemeClr>
                </a:gs>
                <a:gs pos="81000">
                  <a:schemeClr val="accent1">
                    <a:alpha val="100000"/>
                  </a:schemeClr>
                </a:gs>
              </a:gsLst>
              <a:lin ang="5400000" scaled="true"/>
              <a:tileRect l="0" t="0" r="0" b="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false" anchor="ctr">
              <a:noAutofit/>
            </a:bodyPr>
            <a:lstStyle/>
            <a:p>
              <a:pPr algn="ctr"/>
              <a:endParaRPr lang="en-US" sz="1353">
                <a:latin typeface="默认字体"/>
                <a:ea typeface="默认字体"/>
                <a:cs typeface="+mn-cs"/>
                <a:sym typeface="思源宋体 CN"/>
              </a:endParaRPr>
            </a:p>
          </p:txBody>
        </p:sp>
        <p:sp>
          <p:nvSpPr>
            <p:cNvPr id="432" name=""/>
            <p:cNvSpPr/>
            <p:nvPr/>
          </p:nvSpPr>
          <p:spPr>
            <a:xfrm>
              <a:off x="6571160" y="1588735"/>
              <a:ext cx="1074023" cy="1074022"/>
            </a:xfrm>
            <a:prstGeom prst="ellipse">
              <a:avLst/>
            </a:prstGeom>
            <a:gradFill flip="none" rotWithShape="true">
              <a:gsLst>
                <a:gs pos="13000">
                  <a:schemeClr val="accent1">
                    <a:alpha val="100000"/>
                  </a:schemeClr>
                </a:gs>
                <a:gs pos="81000">
                  <a:schemeClr val="accent1">
                    <a:alpha val="100000"/>
                  </a:schemeClr>
                </a:gs>
              </a:gsLst>
              <a:lin ang="5400000" scaled="true"/>
              <a:tileRect l="0" t="0" r="0" b="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false" anchor="ctr">
              <a:noAutofit/>
            </a:bodyPr>
            <a:lstStyle/>
            <a:p>
              <a:pPr algn="ctr"/>
              <a:endParaRPr lang="en-US" sz="1353">
                <a:latin typeface="默认字体"/>
                <a:ea typeface="默认字体"/>
                <a:cs typeface="+mn-cs"/>
                <a:sym typeface="思源宋体 CN"/>
              </a:endParaRPr>
            </a:p>
          </p:txBody>
        </p:sp>
        <p:sp>
          <p:nvSpPr>
            <p:cNvPr id="433" name=""/>
            <p:cNvSpPr/>
            <p:nvPr/>
          </p:nvSpPr>
          <p:spPr>
            <a:xfrm>
              <a:off x="4633989" y="4944018"/>
              <a:ext cx="1074023" cy="1074022"/>
            </a:xfrm>
            <a:prstGeom prst="ellipse">
              <a:avLst/>
            </a:prstGeom>
            <a:gradFill flip="none" rotWithShape="true">
              <a:gsLst>
                <a:gs pos="13000">
                  <a:schemeClr val="accent1">
                    <a:alpha val="100000"/>
                  </a:schemeClr>
                </a:gs>
                <a:gs pos="81000">
                  <a:schemeClr val="accent1">
                    <a:alpha val="100000"/>
                  </a:schemeClr>
                </a:gs>
              </a:gsLst>
              <a:lin ang="5400000" scaled="true"/>
              <a:tileRect l="0" t="0" r="0" b="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false" anchor="ctr">
              <a:noAutofit/>
            </a:bodyPr>
            <a:lstStyle/>
            <a:p>
              <a:pPr algn="ctr"/>
              <a:endParaRPr lang="en-US" sz="1353">
                <a:latin typeface="默认字体"/>
                <a:ea typeface="默认字体"/>
                <a:cs typeface="+mn-cs"/>
                <a:sym typeface="思源宋体 CN"/>
              </a:endParaRPr>
            </a:p>
          </p:txBody>
        </p:sp>
        <p:sp>
          <p:nvSpPr>
            <p:cNvPr id="434" name=""/>
            <p:cNvSpPr/>
            <p:nvPr/>
          </p:nvSpPr>
          <p:spPr bwMode="auto">
            <a:xfrm>
              <a:off x="5030093" y="2005254"/>
              <a:ext cx="338711" cy="282616"/>
            </a:xfrm>
            <a:custGeom>
              <a:avLst/>
              <a:gdLst>
                <a:gd name="connsiteX0" fmla="*/ 409335 w 603951"/>
                <a:gd name="connsiteY0" fmla="*/ 174560 h 503930"/>
                <a:gd name="connsiteX1" fmla="*/ 434158 w 603951"/>
                <a:gd name="connsiteY1" fmla="*/ 174560 h 503930"/>
                <a:gd name="connsiteX2" fmla="*/ 434158 w 603951"/>
                <a:gd name="connsiteY2" fmla="*/ 196395 h 503930"/>
                <a:gd name="connsiteX3" fmla="*/ 469904 w 603951"/>
                <a:gd name="connsiteY3" fmla="*/ 204335 h 503930"/>
                <a:gd name="connsiteX4" fmla="*/ 461960 w 603951"/>
                <a:gd name="connsiteY4" fmla="*/ 232125 h 503930"/>
                <a:gd name="connsiteX5" fmla="*/ 427208 w 603951"/>
                <a:gd name="connsiteY5" fmla="*/ 224185 h 503930"/>
                <a:gd name="connsiteX6" fmla="*/ 405363 w 603951"/>
                <a:gd name="connsiteY6" fmla="*/ 238080 h 503930"/>
                <a:gd name="connsiteX7" fmla="*/ 435151 w 603951"/>
                <a:gd name="connsiteY7" fmla="*/ 258922 h 503930"/>
                <a:gd name="connsiteX8" fmla="*/ 476854 w 603951"/>
                <a:gd name="connsiteY8" fmla="*/ 305569 h 503930"/>
                <a:gd name="connsiteX9" fmla="*/ 432172 w 603951"/>
                <a:gd name="connsiteY9" fmla="*/ 351224 h 503930"/>
                <a:gd name="connsiteX10" fmla="*/ 432172 w 603951"/>
                <a:gd name="connsiteY10" fmla="*/ 376036 h 503930"/>
                <a:gd name="connsiteX11" fmla="*/ 408342 w 603951"/>
                <a:gd name="connsiteY11" fmla="*/ 376036 h 503930"/>
                <a:gd name="connsiteX12" fmla="*/ 408342 w 603951"/>
                <a:gd name="connsiteY12" fmla="*/ 353209 h 503930"/>
                <a:gd name="connsiteX13" fmla="*/ 366639 w 603951"/>
                <a:gd name="connsiteY13" fmla="*/ 342291 h 503930"/>
                <a:gd name="connsiteX14" fmla="*/ 373589 w 603951"/>
                <a:gd name="connsiteY14" fmla="*/ 313509 h 503930"/>
                <a:gd name="connsiteX15" fmla="*/ 414300 w 603951"/>
                <a:gd name="connsiteY15" fmla="*/ 324426 h 503930"/>
                <a:gd name="connsiteX16" fmla="*/ 438130 w 603951"/>
                <a:gd name="connsiteY16" fmla="*/ 308546 h 503930"/>
                <a:gd name="connsiteX17" fmla="*/ 412314 w 603951"/>
                <a:gd name="connsiteY17" fmla="*/ 287704 h 503930"/>
                <a:gd name="connsiteX18" fmla="*/ 367632 w 603951"/>
                <a:gd name="connsiteY18" fmla="*/ 242050 h 503930"/>
                <a:gd name="connsiteX19" fmla="*/ 409335 w 603951"/>
                <a:gd name="connsiteY19" fmla="*/ 198380 h 503930"/>
                <a:gd name="connsiteX20" fmla="*/ 23849 w 603951"/>
                <a:gd name="connsiteY20" fmla="*/ 147802 h 503930"/>
                <a:gd name="connsiteX21" fmla="*/ 179857 w 603951"/>
                <a:gd name="connsiteY21" fmla="*/ 147802 h 503930"/>
                <a:gd name="connsiteX22" fmla="*/ 202712 w 603951"/>
                <a:gd name="connsiteY22" fmla="*/ 171610 h 503930"/>
                <a:gd name="connsiteX23" fmla="*/ 202712 w 603951"/>
                <a:gd name="connsiteY23" fmla="*/ 321402 h 503930"/>
                <a:gd name="connsiteX24" fmla="*/ 178864 w 603951"/>
                <a:gd name="connsiteY24" fmla="*/ 345210 h 503930"/>
                <a:gd name="connsiteX25" fmla="*/ 159984 w 603951"/>
                <a:gd name="connsiteY25" fmla="*/ 336282 h 503930"/>
                <a:gd name="connsiteX26" fmla="*/ 151041 w 603951"/>
                <a:gd name="connsiteY26" fmla="*/ 481114 h 503930"/>
                <a:gd name="connsiteX27" fmla="*/ 126198 w 603951"/>
                <a:gd name="connsiteY27" fmla="*/ 503930 h 503930"/>
                <a:gd name="connsiteX28" fmla="*/ 77508 w 603951"/>
                <a:gd name="connsiteY28" fmla="*/ 503930 h 503930"/>
                <a:gd name="connsiteX29" fmla="*/ 52665 w 603951"/>
                <a:gd name="connsiteY29" fmla="*/ 481114 h 503930"/>
                <a:gd name="connsiteX30" fmla="*/ 42729 w 603951"/>
                <a:gd name="connsiteY30" fmla="*/ 336282 h 503930"/>
                <a:gd name="connsiteX31" fmla="*/ 24842 w 603951"/>
                <a:gd name="connsiteY31" fmla="*/ 345210 h 503930"/>
                <a:gd name="connsiteX32" fmla="*/ 994 w 603951"/>
                <a:gd name="connsiteY32" fmla="*/ 321402 h 503930"/>
                <a:gd name="connsiteX33" fmla="*/ 0 w 603951"/>
                <a:gd name="connsiteY33" fmla="*/ 171610 h 503930"/>
                <a:gd name="connsiteX34" fmla="*/ 23849 w 603951"/>
                <a:gd name="connsiteY34" fmla="*/ 147802 h 503930"/>
                <a:gd name="connsiteX35" fmla="*/ 421189 w 603951"/>
                <a:gd name="connsiteY35" fmla="*/ 144915 h 503930"/>
                <a:gd name="connsiteX36" fmla="*/ 291070 w 603951"/>
                <a:gd name="connsiteY36" fmla="*/ 275856 h 503930"/>
                <a:gd name="connsiteX37" fmla="*/ 421189 w 603951"/>
                <a:gd name="connsiteY37" fmla="*/ 405804 h 503930"/>
                <a:gd name="connsiteX38" fmla="*/ 552301 w 603951"/>
                <a:gd name="connsiteY38" fmla="*/ 275856 h 503930"/>
                <a:gd name="connsiteX39" fmla="*/ 421189 w 603951"/>
                <a:gd name="connsiteY39" fmla="*/ 144915 h 503930"/>
                <a:gd name="connsiteX40" fmla="*/ 421189 w 603951"/>
                <a:gd name="connsiteY40" fmla="*/ 93332 h 503930"/>
                <a:gd name="connsiteX41" fmla="*/ 603951 w 603951"/>
                <a:gd name="connsiteY41" fmla="*/ 275856 h 503930"/>
                <a:gd name="connsiteX42" fmla="*/ 421189 w 603951"/>
                <a:gd name="connsiteY42" fmla="*/ 458379 h 503930"/>
                <a:gd name="connsiteX43" fmla="*/ 238427 w 603951"/>
                <a:gd name="connsiteY43" fmla="*/ 275856 h 503930"/>
                <a:gd name="connsiteX44" fmla="*/ 421189 w 603951"/>
                <a:gd name="connsiteY44" fmla="*/ 93332 h 503930"/>
                <a:gd name="connsiteX45" fmla="*/ 101854 w 603951"/>
                <a:gd name="connsiteY45" fmla="*/ 0 h 503930"/>
                <a:gd name="connsiteX46" fmla="*/ 167872 w 603951"/>
                <a:gd name="connsiteY46" fmla="*/ 66018 h 503930"/>
                <a:gd name="connsiteX47" fmla="*/ 101854 w 603951"/>
                <a:gd name="connsiteY47" fmla="*/ 132036 h 503930"/>
                <a:gd name="connsiteX48" fmla="*/ 35836 w 603951"/>
                <a:gd name="connsiteY48" fmla="*/ 66018 h 503930"/>
                <a:gd name="connsiteX49" fmla="*/ 101854 w 603951"/>
                <a:gd name="connsiteY49" fmla="*/ 0 h 5039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Lst>
              <a:rect l="l" t="t" r="r" b="b"/>
              <a:pathLst>
                <a:path w="603951" h="503930">
                  <a:moveTo>
                    <a:pt x="409335" y="174560"/>
                  </a:moveTo>
                  <a:lnTo>
                    <a:pt x="434158" y="174560"/>
                  </a:lnTo>
                  <a:lnTo>
                    <a:pt x="434158" y="196395"/>
                  </a:lnTo>
                  <a:cubicBezTo>
                    <a:pt x="450045" y="197387"/>
                    <a:pt x="461960" y="200365"/>
                    <a:pt x="469904" y="204335"/>
                  </a:cubicBezTo>
                  <a:lnTo>
                    <a:pt x="461960" y="232125"/>
                  </a:lnTo>
                  <a:cubicBezTo>
                    <a:pt x="456003" y="230140"/>
                    <a:pt x="445080" y="224185"/>
                    <a:pt x="427208" y="224185"/>
                  </a:cubicBezTo>
                  <a:cubicBezTo>
                    <a:pt x="410328" y="224185"/>
                    <a:pt x="405363" y="231132"/>
                    <a:pt x="405363" y="238080"/>
                  </a:cubicBezTo>
                  <a:cubicBezTo>
                    <a:pt x="405363" y="246019"/>
                    <a:pt x="414300" y="250982"/>
                    <a:pt x="435151" y="258922"/>
                  </a:cubicBezTo>
                  <a:cubicBezTo>
                    <a:pt x="464939" y="269839"/>
                    <a:pt x="476854" y="283734"/>
                    <a:pt x="476854" y="305569"/>
                  </a:cubicBezTo>
                  <a:cubicBezTo>
                    <a:pt x="476854" y="327404"/>
                    <a:pt x="460967" y="346261"/>
                    <a:pt x="432172" y="351224"/>
                  </a:cubicBezTo>
                  <a:lnTo>
                    <a:pt x="432172" y="376036"/>
                  </a:lnTo>
                  <a:lnTo>
                    <a:pt x="408342" y="376036"/>
                  </a:lnTo>
                  <a:lnTo>
                    <a:pt x="408342" y="353209"/>
                  </a:lnTo>
                  <a:cubicBezTo>
                    <a:pt x="391462" y="352216"/>
                    <a:pt x="375575" y="348246"/>
                    <a:pt x="366639" y="342291"/>
                  </a:cubicBezTo>
                  <a:lnTo>
                    <a:pt x="373589" y="313509"/>
                  </a:lnTo>
                  <a:cubicBezTo>
                    <a:pt x="383519" y="319464"/>
                    <a:pt x="398413" y="324426"/>
                    <a:pt x="414300" y="324426"/>
                  </a:cubicBezTo>
                  <a:cubicBezTo>
                    <a:pt x="429193" y="324426"/>
                    <a:pt x="438130" y="318471"/>
                    <a:pt x="438130" y="308546"/>
                  </a:cubicBezTo>
                  <a:cubicBezTo>
                    <a:pt x="438130" y="299614"/>
                    <a:pt x="430186" y="293659"/>
                    <a:pt x="412314" y="287704"/>
                  </a:cubicBezTo>
                  <a:cubicBezTo>
                    <a:pt x="385505" y="278772"/>
                    <a:pt x="367632" y="265869"/>
                    <a:pt x="367632" y="242050"/>
                  </a:cubicBezTo>
                  <a:cubicBezTo>
                    <a:pt x="367632" y="220215"/>
                    <a:pt x="383519" y="203342"/>
                    <a:pt x="409335" y="198380"/>
                  </a:cubicBezTo>
                  <a:close/>
                  <a:moveTo>
                    <a:pt x="23849" y="147802"/>
                  </a:moveTo>
                  <a:cubicBezTo>
                    <a:pt x="34779" y="147802"/>
                    <a:pt x="178864" y="147802"/>
                    <a:pt x="179857" y="147802"/>
                  </a:cubicBezTo>
                  <a:cubicBezTo>
                    <a:pt x="192775" y="147802"/>
                    <a:pt x="203706" y="158714"/>
                    <a:pt x="202712" y="171610"/>
                  </a:cubicBezTo>
                  <a:lnTo>
                    <a:pt x="202712" y="321402"/>
                  </a:lnTo>
                  <a:cubicBezTo>
                    <a:pt x="202712" y="334298"/>
                    <a:pt x="191782" y="345210"/>
                    <a:pt x="178864" y="345210"/>
                  </a:cubicBezTo>
                  <a:cubicBezTo>
                    <a:pt x="170914" y="345210"/>
                    <a:pt x="164952" y="341242"/>
                    <a:pt x="159984" y="336282"/>
                  </a:cubicBezTo>
                  <a:lnTo>
                    <a:pt x="151041" y="481114"/>
                  </a:lnTo>
                  <a:cubicBezTo>
                    <a:pt x="150047" y="494010"/>
                    <a:pt x="139116" y="503930"/>
                    <a:pt x="126198" y="503930"/>
                  </a:cubicBezTo>
                  <a:lnTo>
                    <a:pt x="77508" y="503930"/>
                  </a:lnTo>
                  <a:cubicBezTo>
                    <a:pt x="63596" y="503930"/>
                    <a:pt x="53659" y="495002"/>
                    <a:pt x="52665" y="481114"/>
                  </a:cubicBezTo>
                  <a:lnTo>
                    <a:pt x="42729" y="336282"/>
                  </a:lnTo>
                  <a:cubicBezTo>
                    <a:pt x="38754" y="341242"/>
                    <a:pt x="31798" y="345210"/>
                    <a:pt x="24842" y="345210"/>
                  </a:cubicBezTo>
                  <a:cubicBezTo>
                    <a:pt x="10931" y="345210"/>
                    <a:pt x="994" y="334298"/>
                    <a:pt x="994" y="321402"/>
                  </a:cubicBezTo>
                  <a:lnTo>
                    <a:pt x="0" y="171610"/>
                  </a:lnTo>
                  <a:cubicBezTo>
                    <a:pt x="0" y="158714"/>
                    <a:pt x="10931" y="147802"/>
                    <a:pt x="23849" y="147802"/>
                  </a:cubicBezTo>
                  <a:close/>
                  <a:moveTo>
                    <a:pt x="421189" y="144915"/>
                  </a:moveTo>
                  <a:cubicBezTo>
                    <a:pt x="349673" y="144915"/>
                    <a:pt x="291070" y="203441"/>
                    <a:pt x="291070" y="275856"/>
                  </a:cubicBezTo>
                  <a:cubicBezTo>
                    <a:pt x="291070" y="347278"/>
                    <a:pt x="349673" y="405804"/>
                    <a:pt x="421189" y="405804"/>
                  </a:cubicBezTo>
                  <a:cubicBezTo>
                    <a:pt x="493698" y="405804"/>
                    <a:pt x="552301" y="347278"/>
                    <a:pt x="552301" y="275856"/>
                  </a:cubicBezTo>
                  <a:cubicBezTo>
                    <a:pt x="552301" y="203441"/>
                    <a:pt x="493698" y="144915"/>
                    <a:pt x="421189" y="144915"/>
                  </a:cubicBezTo>
                  <a:close/>
                  <a:moveTo>
                    <a:pt x="421189" y="93332"/>
                  </a:moveTo>
                  <a:cubicBezTo>
                    <a:pt x="522503" y="93332"/>
                    <a:pt x="603951" y="174674"/>
                    <a:pt x="603951" y="275856"/>
                  </a:cubicBezTo>
                  <a:cubicBezTo>
                    <a:pt x="603951" y="376045"/>
                    <a:pt x="522503" y="458379"/>
                    <a:pt x="421189" y="458379"/>
                  </a:cubicBezTo>
                  <a:cubicBezTo>
                    <a:pt x="320869" y="458379"/>
                    <a:pt x="238427" y="376045"/>
                    <a:pt x="238427" y="275856"/>
                  </a:cubicBezTo>
                  <a:cubicBezTo>
                    <a:pt x="238427" y="174674"/>
                    <a:pt x="320869" y="93332"/>
                    <a:pt x="421189" y="93332"/>
                  </a:cubicBezTo>
                  <a:close/>
                  <a:moveTo>
                    <a:pt x="101854" y="0"/>
                  </a:moveTo>
                  <a:cubicBezTo>
                    <a:pt x="138315" y="0"/>
                    <a:pt x="167872" y="29557"/>
                    <a:pt x="167872" y="66018"/>
                  </a:cubicBezTo>
                  <a:cubicBezTo>
                    <a:pt x="167872" y="102479"/>
                    <a:pt x="138315" y="132036"/>
                    <a:pt x="101854" y="132036"/>
                  </a:cubicBezTo>
                  <a:cubicBezTo>
                    <a:pt x="65393" y="132036"/>
                    <a:pt x="35836" y="102479"/>
                    <a:pt x="35836" y="66018"/>
                  </a:cubicBezTo>
                  <a:cubicBezTo>
                    <a:pt x="35836" y="29557"/>
                    <a:pt x="65393" y="0"/>
                    <a:pt x="101854" y="0"/>
                  </a:cubicBezTo>
                  <a:close/>
                </a:path>
              </a:pathLst>
            </a:custGeom>
            <a:solidFill>
              <a:schemeClr val="bg1"/>
            </a:solidFill>
            <a:ln>
              <a:noFill/>
            </a:ln>
          </p:spPr>
          <p:txBody>
            <a:bodyPr/>
            <a:lstStyle/>
            <a:p>
              <a:pPr/>
              <a:endParaRPr lang="zh-CN" sz="2000">
                <a:latin typeface="默认字体"/>
                <a:ea typeface="默认字体"/>
                <a:cs typeface="+mn-cs"/>
                <a:sym typeface="思源宋体 CN"/>
              </a:endParaRPr>
            </a:p>
          </p:txBody>
        </p:sp>
        <p:sp>
          <p:nvSpPr>
            <p:cNvPr id="435" name=""/>
            <p:cNvSpPr/>
            <p:nvPr/>
          </p:nvSpPr>
          <p:spPr bwMode="auto">
            <a:xfrm>
              <a:off x="6952203" y="1972024"/>
              <a:ext cx="338711" cy="334376"/>
            </a:xfrm>
            <a:custGeom>
              <a:avLst/>
              <a:gdLst>
                <a:gd name="T0" fmla="*/ 126 w 351"/>
                <a:gd name="T1" fmla="*/ 270 h 347"/>
                <a:gd name="T2" fmla="*/ 100 w 351"/>
                <a:gd name="T3" fmla="*/ 270 h 347"/>
                <a:gd name="T4" fmla="*/ 133 w 351"/>
                <a:gd name="T5" fmla="*/ 238 h 347"/>
                <a:gd name="T6" fmla="*/ 89 w 351"/>
                <a:gd name="T7" fmla="*/ 245 h 347"/>
                <a:gd name="T8" fmla="*/ 48 w 351"/>
                <a:gd name="T9" fmla="*/ 222 h 347"/>
                <a:gd name="T10" fmla="*/ 0 w 351"/>
                <a:gd name="T11" fmla="*/ 270 h 347"/>
                <a:gd name="T12" fmla="*/ 14 w 351"/>
                <a:gd name="T13" fmla="*/ 303 h 347"/>
                <a:gd name="T14" fmla="*/ 6 w 351"/>
                <a:gd name="T15" fmla="*/ 347 h 347"/>
                <a:gd name="T16" fmla="*/ 166 w 351"/>
                <a:gd name="T17" fmla="*/ 347 h 347"/>
                <a:gd name="T18" fmla="*/ 108 w 351"/>
                <a:gd name="T19" fmla="*/ 289 h 347"/>
                <a:gd name="T20" fmla="*/ 126 w 351"/>
                <a:gd name="T21" fmla="*/ 270 h 347"/>
                <a:gd name="T22" fmla="*/ 48 w 351"/>
                <a:gd name="T23" fmla="*/ 236 h 347"/>
                <a:gd name="T24" fmla="*/ 75 w 351"/>
                <a:gd name="T25" fmla="*/ 250 h 347"/>
                <a:gd name="T26" fmla="*/ 82 w 351"/>
                <a:gd name="T27" fmla="*/ 270 h 347"/>
                <a:gd name="T28" fmla="*/ 48 w 351"/>
                <a:gd name="T29" fmla="*/ 304 h 347"/>
                <a:gd name="T30" fmla="*/ 20 w 351"/>
                <a:gd name="T31" fmla="*/ 290 h 347"/>
                <a:gd name="T32" fmla="*/ 13 w 351"/>
                <a:gd name="T33" fmla="*/ 270 h 347"/>
                <a:gd name="T34" fmla="*/ 48 w 351"/>
                <a:gd name="T35" fmla="*/ 236 h 347"/>
                <a:gd name="T36" fmla="*/ 351 w 351"/>
                <a:gd name="T37" fmla="*/ 347 h 347"/>
                <a:gd name="T38" fmla="*/ 190 w 351"/>
                <a:gd name="T39" fmla="*/ 347 h 347"/>
                <a:gd name="T40" fmla="*/ 248 w 351"/>
                <a:gd name="T41" fmla="*/ 289 h 347"/>
                <a:gd name="T42" fmla="*/ 230 w 351"/>
                <a:gd name="T43" fmla="*/ 270 h 347"/>
                <a:gd name="T44" fmla="*/ 256 w 351"/>
                <a:gd name="T45" fmla="*/ 270 h 347"/>
                <a:gd name="T46" fmla="*/ 223 w 351"/>
                <a:gd name="T47" fmla="*/ 238 h 347"/>
                <a:gd name="T48" fmla="*/ 351 w 351"/>
                <a:gd name="T49" fmla="*/ 347 h 347"/>
                <a:gd name="T50" fmla="*/ 191 w 351"/>
                <a:gd name="T51" fmla="*/ 88 h 347"/>
                <a:gd name="T52" fmla="*/ 114 w 351"/>
                <a:gd name="T53" fmla="*/ 122 h 347"/>
                <a:gd name="T54" fmla="*/ 113 w 351"/>
                <a:gd name="T55" fmla="*/ 122 h 347"/>
                <a:gd name="T56" fmla="*/ 149 w 351"/>
                <a:gd name="T57" fmla="*/ 210 h 347"/>
                <a:gd name="T58" fmla="*/ 72 w 351"/>
                <a:gd name="T59" fmla="*/ 210 h 347"/>
                <a:gd name="T60" fmla="*/ 72 w 351"/>
                <a:gd name="T61" fmla="*/ 124 h 347"/>
                <a:gd name="T62" fmla="*/ 178 w 351"/>
                <a:gd name="T63" fmla="*/ 0 h 347"/>
                <a:gd name="T64" fmla="*/ 285 w 351"/>
                <a:gd name="T65" fmla="*/ 124 h 347"/>
                <a:gd name="T66" fmla="*/ 285 w 351"/>
                <a:gd name="T67" fmla="*/ 210 h 347"/>
                <a:gd name="T68" fmla="*/ 207 w 351"/>
                <a:gd name="T69" fmla="*/ 210 h 347"/>
                <a:gd name="T70" fmla="*/ 244 w 351"/>
                <a:gd name="T71" fmla="*/ 119 h 347"/>
                <a:gd name="T72" fmla="*/ 191 w 351"/>
                <a:gd name="T73" fmla="*/ 88 h 347"/>
                <a:gd name="T74" fmla="*/ 20 w 351"/>
                <a:gd name="T75" fmla="*/ 277 h 347"/>
                <a:gd name="T76" fmla="*/ 20 w 351"/>
                <a:gd name="T77" fmla="*/ 270 h 347"/>
                <a:gd name="T78" fmla="*/ 20 w 351"/>
                <a:gd name="T79" fmla="*/ 263 h 347"/>
                <a:gd name="T80" fmla="*/ 47 w 351"/>
                <a:gd name="T81" fmla="*/ 263 h 347"/>
                <a:gd name="T82" fmla="*/ 76 w 351"/>
                <a:gd name="T83" fmla="*/ 263 h 347"/>
                <a:gd name="T84" fmla="*/ 76 w 351"/>
                <a:gd name="T85" fmla="*/ 270 h 347"/>
                <a:gd name="T86" fmla="*/ 76 w 351"/>
                <a:gd name="T87" fmla="*/ 277 h 347"/>
                <a:gd name="T88" fmla="*/ 31 w 351"/>
                <a:gd name="T89" fmla="*/ 277 h 347"/>
                <a:gd name="T90" fmla="*/ 20 w 351"/>
                <a:gd name="T91" fmla="*/ 277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351" h="347">
                  <a:moveTo>
                    <a:pt x="126" y="270"/>
                  </a:moveTo>
                  <a:lnTo>
                    <a:pt x="100" y="270"/>
                  </a:lnTo>
                  <a:lnTo>
                    <a:pt x="133" y="238"/>
                  </a:lnTo>
                  <a:cubicBezTo>
                    <a:pt x="117" y="239"/>
                    <a:pt x="102" y="242"/>
                    <a:pt x="89" y="245"/>
                  </a:cubicBezTo>
                  <a:cubicBezTo>
                    <a:pt x="80" y="232"/>
                    <a:pt x="65" y="222"/>
                    <a:pt x="48" y="222"/>
                  </a:cubicBezTo>
                  <a:cubicBezTo>
                    <a:pt x="21" y="222"/>
                    <a:pt x="0" y="244"/>
                    <a:pt x="0" y="270"/>
                  </a:cubicBezTo>
                  <a:cubicBezTo>
                    <a:pt x="0" y="283"/>
                    <a:pt x="5" y="295"/>
                    <a:pt x="14" y="303"/>
                  </a:cubicBezTo>
                  <a:cubicBezTo>
                    <a:pt x="8" y="316"/>
                    <a:pt x="6" y="330"/>
                    <a:pt x="6" y="347"/>
                  </a:cubicBezTo>
                  <a:lnTo>
                    <a:pt x="166" y="347"/>
                  </a:lnTo>
                  <a:lnTo>
                    <a:pt x="108" y="289"/>
                  </a:lnTo>
                  <a:lnTo>
                    <a:pt x="126" y="270"/>
                  </a:lnTo>
                  <a:close/>
                  <a:moveTo>
                    <a:pt x="48" y="236"/>
                  </a:moveTo>
                  <a:cubicBezTo>
                    <a:pt x="59" y="236"/>
                    <a:pt x="69" y="241"/>
                    <a:pt x="75" y="250"/>
                  </a:cubicBezTo>
                  <a:cubicBezTo>
                    <a:pt x="80" y="255"/>
                    <a:pt x="82" y="262"/>
                    <a:pt x="82" y="270"/>
                  </a:cubicBezTo>
                  <a:cubicBezTo>
                    <a:pt x="82" y="289"/>
                    <a:pt x="67" y="304"/>
                    <a:pt x="48" y="304"/>
                  </a:cubicBezTo>
                  <a:cubicBezTo>
                    <a:pt x="36" y="304"/>
                    <a:pt x="26" y="299"/>
                    <a:pt x="20" y="290"/>
                  </a:cubicBezTo>
                  <a:cubicBezTo>
                    <a:pt x="16" y="285"/>
                    <a:pt x="13" y="278"/>
                    <a:pt x="13" y="270"/>
                  </a:cubicBezTo>
                  <a:cubicBezTo>
                    <a:pt x="13" y="251"/>
                    <a:pt x="29" y="236"/>
                    <a:pt x="48" y="236"/>
                  </a:cubicBezTo>
                  <a:close/>
                  <a:moveTo>
                    <a:pt x="351" y="347"/>
                  </a:moveTo>
                  <a:lnTo>
                    <a:pt x="190" y="347"/>
                  </a:lnTo>
                  <a:lnTo>
                    <a:pt x="248" y="289"/>
                  </a:lnTo>
                  <a:lnTo>
                    <a:pt x="230" y="270"/>
                  </a:lnTo>
                  <a:lnTo>
                    <a:pt x="256" y="270"/>
                  </a:lnTo>
                  <a:lnTo>
                    <a:pt x="223" y="238"/>
                  </a:lnTo>
                  <a:cubicBezTo>
                    <a:pt x="297" y="245"/>
                    <a:pt x="351" y="273"/>
                    <a:pt x="351" y="347"/>
                  </a:cubicBezTo>
                  <a:close/>
                  <a:moveTo>
                    <a:pt x="191" y="88"/>
                  </a:moveTo>
                  <a:cubicBezTo>
                    <a:pt x="176" y="109"/>
                    <a:pt x="147" y="122"/>
                    <a:pt x="114" y="122"/>
                  </a:cubicBezTo>
                  <a:lnTo>
                    <a:pt x="113" y="122"/>
                  </a:lnTo>
                  <a:cubicBezTo>
                    <a:pt x="116" y="154"/>
                    <a:pt x="130" y="191"/>
                    <a:pt x="149" y="210"/>
                  </a:cubicBezTo>
                  <a:lnTo>
                    <a:pt x="72" y="210"/>
                  </a:lnTo>
                  <a:lnTo>
                    <a:pt x="72" y="124"/>
                  </a:lnTo>
                  <a:cubicBezTo>
                    <a:pt x="72" y="34"/>
                    <a:pt x="119" y="0"/>
                    <a:pt x="178" y="0"/>
                  </a:cubicBezTo>
                  <a:cubicBezTo>
                    <a:pt x="237" y="0"/>
                    <a:pt x="285" y="34"/>
                    <a:pt x="285" y="124"/>
                  </a:cubicBezTo>
                  <a:lnTo>
                    <a:pt x="285" y="210"/>
                  </a:lnTo>
                  <a:lnTo>
                    <a:pt x="207" y="210"/>
                  </a:lnTo>
                  <a:cubicBezTo>
                    <a:pt x="227" y="190"/>
                    <a:pt x="241" y="152"/>
                    <a:pt x="244" y="119"/>
                  </a:cubicBezTo>
                  <a:cubicBezTo>
                    <a:pt x="221" y="114"/>
                    <a:pt x="203" y="103"/>
                    <a:pt x="191" y="88"/>
                  </a:cubicBezTo>
                  <a:close/>
                  <a:moveTo>
                    <a:pt x="20" y="277"/>
                  </a:moveTo>
                  <a:lnTo>
                    <a:pt x="20" y="270"/>
                  </a:lnTo>
                  <a:lnTo>
                    <a:pt x="20" y="263"/>
                  </a:lnTo>
                  <a:lnTo>
                    <a:pt x="47" y="263"/>
                  </a:lnTo>
                  <a:lnTo>
                    <a:pt x="76" y="263"/>
                  </a:lnTo>
                  <a:lnTo>
                    <a:pt x="76" y="270"/>
                  </a:lnTo>
                  <a:lnTo>
                    <a:pt x="76" y="277"/>
                  </a:lnTo>
                  <a:lnTo>
                    <a:pt x="31" y="277"/>
                  </a:lnTo>
                  <a:lnTo>
                    <a:pt x="20" y="277"/>
                  </a:lnTo>
                  <a:close/>
                </a:path>
              </a:pathLst>
            </a:custGeom>
            <a:solidFill>
              <a:schemeClr val="bg1"/>
            </a:solidFill>
            <a:ln>
              <a:noFill/>
            </a:ln>
          </p:spPr>
          <p:txBody>
            <a:bodyPr wrap="square" lIns="91440" tIns="45720" rIns="91440" bIns="45720">
              <a:noAutofit/>
            </a:bodyPr>
            <a:lstStyle/>
            <a:p>
              <a:pPr/>
              <a:endParaRPr lang="zh-CN" sz="1353">
                <a:latin typeface="默认字体"/>
                <a:ea typeface="默认字体"/>
                <a:cs typeface="+mn-cs"/>
                <a:sym typeface="思源宋体 CN"/>
              </a:endParaRPr>
            </a:p>
          </p:txBody>
        </p:sp>
        <p:sp>
          <p:nvSpPr>
            <p:cNvPr id="436" name=""/>
            <p:cNvSpPr/>
            <p:nvPr/>
          </p:nvSpPr>
          <p:spPr bwMode="auto">
            <a:xfrm>
              <a:off x="4114324" y="3649773"/>
              <a:ext cx="241301" cy="338711"/>
            </a:xfrm>
            <a:custGeom>
              <a:avLst/>
              <a:gdLst>
                <a:gd name="connsiteX0" fmla="*/ 57923 w 432989"/>
                <a:gd name="connsiteY0" fmla="*/ 117774 h 607780"/>
                <a:gd name="connsiteX1" fmla="*/ 82032 w 432989"/>
                <a:gd name="connsiteY1" fmla="*/ 117774 h 607780"/>
                <a:gd name="connsiteX2" fmla="*/ 112044 w 432989"/>
                <a:gd name="connsiteY2" fmla="*/ 197793 h 607780"/>
                <a:gd name="connsiteX3" fmla="*/ 105742 w 432989"/>
                <a:gd name="connsiteY3" fmla="*/ 163828 h 607780"/>
                <a:gd name="connsiteX4" fmla="*/ 106742 w 432989"/>
                <a:gd name="connsiteY4" fmla="*/ 157034 h 607780"/>
                <a:gd name="connsiteX5" fmla="*/ 116546 w 432989"/>
                <a:gd name="connsiteY5" fmla="*/ 139152 h 607780"/>
                <a:gd name="connsiteX6" fmla="*/ 107843 w 432989"/>
                <a:gd name="connsiteY6" fmla="*/ 123368 h 607780"/>
                <a:gd name="connsiteX7" fmla="*/ 107943 w 432989"/>
                <a:gd name="connsiteY7" fmla="*/ 119872 h 607780"/>
                <a:gd name="connsiteX8" fmla="*/ 110944 w 432989"/>
                <a:gd name="connsiteY8" fmla="*/ 117774 h 607780"/>
                <a:gd name="connsiteX9" fmla="*/ 134854 w 432989"/>
                <a:gd name="connsiteY9" fmla="*/ 117774 h 607780"/>
                <a:gd name="connsiteX10" fmla="*/ 137855 w 432989"/>
                <a:gd name="connsiteY10" fmla="*/ 119872 h 607780"/>
                <a:gd name="connsiteX11" fmla="*/ 137955 w 432989"/>
                <a:gd name="connsiteY11" fmla="*/ 123368 h 607780"/>
                <a:gd name="connsiteX12" fmla="*/ 129251 w 432989"/>
                <a:gd name="connsiteY12" fmla="*/ 139152 h 607780"/>
                <a:gd name="connsiteX13" fmla="*/ 139055 w 432989"/>
                <a:gd name="connsiteY13" fmla="*/ 156935 h 607780"/>
                <a:gd name="connsiteX14" fmla="*/ 140056 w 432989"/>
                <a:gd name="connsiteY14" fmla="*/ 163828 h 607780"/>
                <a:gd name="connsiteX15" fmla="*/ 132853 w 432989"/>
                <a:gd name="connsiteY15" fmla="*/ 197793 h 607780"/>
                <a:gd name="connsiteX16" fmla="*/ 163765 w 432989"/>
                <a:gd name="connsiteY16" fmla="*/ 117774 h 607780"/>
                <a:gd name="connsiteX17" fmla="*/ 187474 w 432989"/>
                <a:gd name="connsiteY17" fmla="*/ 117774 h 607780"/>
                <a:gd name="connsiteX18" fmla="*/ 244397 w 432989"/>
                <a:gd name="connsiteY18" fmla="*/ 174417 h 607780"/>
                <a:gd name="connsiteX19" fmla="*/ 244697 w 432989"/>
                <a:gd name="connsiteY19" fmla="*/ 219372 h 607780"/>
                <a:gd name="connsiteX20" fmla="*/ 293417 w 432989"/>
                <a:gd name="connsiteY20" fmla="*/ 189202 h 607780"/>
                <a:gd name="connsiteX21" fmla="*/ 326630 w 432989"/>
                <a:gd name="connsiteY21" fmla="*/ 196894 h 607780"/>
                <a:gd name="connsiteX22" fmla="*/ 318827 w 432989"/>
                <a:gd name="connsiteY22" fmla="*/ 230061 h 607780"/>
                <a:gd name="connsiteX23" fmla="*/ 233493 w 432989"/>
                <a:gd name="connsiteY23" fmla="*/ 282908 h 607780"/>
                <a:gd name="connsiteX24" fmla="*/ 196678 w 432989"/>
                <a:gd name="connsiteY24" fmla="*/ 262628 h 607780"/>
                <a:gd name="connsiteX25" fmla="*/ 196278 w 432989"/>
                <a:gd name="connsiteY25" fmla="*/ 174717 h 607780"/>
                <a:gd name="connsiteX26" fmla="*/ 196278 w 432989"/>
                <a:gd name="connsiteY26" fmla="*/ 174517 h 607780"/>
                <a:gd name="connsiteX27" fmla="*/ 191176 w 432989"/>
                <a:gd name="connsiteY27" fmla="*/ 169522 h 607780"/>
                <a:gd name="connsiteX28" fmla="*/ 186174 w 432989"/>
                <a:gd name="connsiteY28" fmla="*/ 174517 h 607780"/>
                <a:gd name="connsiteX29" fmla="*/ 186674 w 432989"/>
                <a:gd name="connsiteY29" fmla="*/ 578909 h 607780"/>
                <a:gd name="connsiteX30" fmla="*/ 157863 w 432989"/>
                <a:gd name="connsiteY30" fmla="*/ 607780 h 607780"/>
                <a:gd name="connsiteX31" fmla="*/ 128951 w 432989"/>
                <a:gd name="connsiteY31" fmla="*/ 578909 h 607780"/>
                <a:gd name="connsiteX32" fmla="*/ 128951 w 432989"/>
                <a:gd name="connsiteY32" fmla="*/ 354535 h 607780"/>
                <a:gd name="connsiteX33" fmla="*/ 122649 w 432989"/>
                <a:gd name="connsiteY33" fmla="*/ 348242 h 607780"/>
                <a:gd name="connsiteX34" fmla="*/ 116446 w 432989"/>
                <a:gd name="connsiteY34" fmla="*/ 354535 h 607780"/>
                <a:gd name="connsiteX35" fmla="*/ 116446 w 432989"/>
                <a:gd name="connsiteY35" fmla="*/ 578909 h 607780"/>
                <a:gd name="connsiteX36" fmla="*/ 87535 w 432989"/>
                <a:gd name="connsiteY36" fmla="*/ 607780 h 607780"/>
                <a:gd name="connsiteX37" fmla="*/ 58623 w 432989"/>
                <a:gd name="connsiteY37" fmla="*/ 578909 h 607780"/>
                <a:gd name="connsiteX38" fmla="*/ 58623 w 432989"/>
                <a:gd name="connsiteY38" fmla="*/ 174717 h 607780"/>
                <a:gd name="connsiteX39" fmla="*/ 53921 w 432989"/>
                <a:gd name="connsiteY39" fmla="*/ 169921 h 607780"/>
                <a:gd name="connsiteX40" fmla="*/ 49119 w 432989"/>
                <a:gd name="connsiteY40" fmla="*/ 174717 h 607780"/>
                <a:gd name="connsiteX41" fmla="*/ 48219 w 432989"/>
                <a:gd name="connsiteY41" fmla="*/ 351339 h 607780"/>
                <a:gd name="connsiteX42" fmla="*/ 24109 w 432989"/>
                <a:gd name="connsiteY42" fmla="*/ 375314 h 607780"/>
                <a:gd name="connsiteX43" fmla="*/ 24009 w 432989"/>
                <a:gd name="connsiteY43" fmla="*/ 375314 h 607780"/>
                <a:gd name="connsiteX44" fmla="*/ 0 w 432989"/>
                <a:gd name="connsiteY44" fmla="*/ 351139 h 607780"/>
                <a:gd name="connsiteX45" fmla="*/ 900 w 432989"/>
                <a:gd name="connsiteY45" fmla="*/ 174417 h 607780"/>
                <a:gd name="connsiteX46" fmla="*/ 57923 w 432989"/>
                <a:gd name="connsiteY46" fmla="*/ 117774 h 607780"/>
                <a:gd name="connsiteX47" fmla="*/ 389860 w 432989"/>
                <a:gd name="connsiteY47" fmla="*/ 115295 h 607780"/>
                <a:gd name="connsiteX48" fmla="*/ 389860 w 432989"/>
                <a:gd name="connsiteY48" fmla="*/ 134778 h 607780"/>
                <a:gd name="connsiteX49" fmla="*/ 393062 w 432989"/>
                <a:gd name="connsiteY49" fmla="*/ 117194 h 607780"/>
                <a:gd name="connsiteX50" fmla="*/ 389860 w 432989"/>
                <a:gd name="connsiteY50" fmla="*/ 115295 h 607780"/>
                <a:gd name="connsiteX51" fmla="*/ 363141 w 432989"/>
                <a:gd name="connsiteY51" fmla="*/ 51853 h 607780"/>
                <a:gd name="connsiteX52" fmla="*/ 363141 w 432989"/>
                <a:gd name="connsiteY52" fmla="*/ 70236 h 607780"/>
                <a:gd name="connsiteX53" fmla="*/ 122643 w 432989"/>
                <a:gd name="connsiteY53" fmla="*/ 2329 h 607780"/>
                <a:gd name="connsiteX54" fmla="*/ 172533 w 432989"/>
                <a:gd name="connsiteY54" fmla="*/ 52113 h 607780"/>
                <a:gd name="connsiteX55" fmla="*/ 122643 w 432989"/>
                <a:gd name="connsiteY55" fmla="*/ 101897 h 607780"/>
                <a:gd name="connsiteX56" fmla="*/ 72753 w 432989"/>
                <a:gd name="connsiteY56" fmla="*/ 52113 h 607780"/>
                <a:gd name="connsiteX57" fmla="*/ 122643 w 432989"/>
                <a:gd name="connsiteY57" fmla="*/ 2329 h 607780"/>
                <a:gd name="connsiteX58" fmla="*/ 376550 w 432989"/>
                <a:gd name="connsiteY58" fmla="*/ 0 h 607780"/>
                <a:gd name="connsiteX59" fmla="*/ 389860 w 432989"/>
                <a:gd name="connsiteY59" fmla="*/ 13288 h 607780"/>
                <a:gd name="connsiteX60" fmla="*/ 389860 w 432989"/>
                <a:gd name="connsiteY60" fmla="*/ 20781 h 607780"/>
                <a:gd name="connsiteX61" fmla="*/ 414176 w 432989"/>
                <a:gd name="connsiteY61" fmla="*/ 28174 h 607780"/>
                <a:gd name="connsiteX62" fmla="*/ 422482 w 432989"/>
                <a:gd name="connsiteY62" fmla="*/ 36966 h 607780"/>
                <a:gd name="connsiteX63" fmla="*/ 421581 w 432989"/>
                <a:gd name="connsiteY63" fmla="*/ 48956 h 607780"/>
                <a:gd name="connsiteX64" fmla="*/ 401768 w 432989"/>
                <a:gd name="connsiteY64" fmla="*/ 55749 h 607780"/>
                <a:gd name="connsiteX65" fmla="*/ 389860 w 432989"/>
                <a:gd name="connsiteY65" fmla="*/ 51353 h 607780"/>
                <a:gd name="connsiteX66" fmla="*/ 389860 w 432989"/>
                <a:gd name="connsiteY66" fmla="*/ 79128 h 607780"/>
                <a:gd name="connsiteX67" fmla="*/ 432989 w 432989"/>
                <a:gd name="connsiteY67" fmla="*/ 122089 h 607780"/>
                <a:gd name="connsiteX68" fmla="*/ 389860 w 432989"/>
                <a:gd name="connsiteY68" fmla="*/ 165250 h 607780"/>
                <a:gd name="connsiteX69" fmla="*/ 389860 w 432989"/>
                <a:gd name="connsiteY69" fmla="*/ 177139 h 607780"/>
                <a:gd name="connsiteX70" fmla="*/ 376550 w 432989"/>
                <a:gd name="connsiteY70" fmla="*/ 190527 h 607780"/>
                <a:gd name="connsiteX71" fmla="*/ 363141 w 432989"/>
                <a:gd name="connsiteY71" fmla="*/ 177139 h 607780"/>
                <a:gd name="connsiteX72" fmla="*/ 363141 w 432989"/>
                <a:gd name="connsiteY72" fmla="*/ 164750 h 607780"/>
                <a:gd name="connsiteX73" fmla="*/ 332220 w 432989"/>
                <a:gd name="connsiteY73" fmla="*/ 156058 h 607780"/>
                <a:gd name="connsiteX74" fmla="*/ 323814 w 432989"/>
                <a:gd name="connsiteY74" fmla="*/ 147066 h 607780"/>
                <a:gd name="connsiteX75" fmla="*/ 324515 w 432989"/>
                <a:gd name="connsiteY75" fmla="*/ 134778 h 607780"/>
                <a:gd name="connsiteX76" fmla="*/ 345729 w 432989"/>
                <a:gd name="connsiteY76" fmla="*/ 127484 h 607780"/>
                <a:gd name="connsiteX77" fmla="*/ 363141 w 432989"/>
                <a:gd name="connsiteY77" fmla="*/ 133878 h 607780"/>
                <a:gd name="connsiteX78" fmla="*/ 363141 w 432989"/>
                <a:gd name="connsiteY78" fmla="*/ 106204 h 607780"/>
                <a:gd name="connsiteX79" fmla="*/ 323914 w 432989"/>
                <a:gd name="connsiteY79" fmla="*/ 66340 h 607780"/>
                <a:gd name="connsiteX80" fmla="*/ 363141 w 432989"/>
                <a:gd name="connsiteY80" fmla="*/ 21181 h 607780"/>
                <a:gd name="connsiteX81" fmla="*/ 363141 w 432989"/>
                <a:gd name="connsiteY81" fmla="*/ 13288 h 607780"/>
                <a:gd name="connsiteX82" fmla="*/ 376550 w 432989"/>
                <a:gd name="connsiteY82" fmla="*/ 0 h 607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Lst>
              <a:rect l="l" t="t" r="r" b="b"/>
              <a:pathLst>
                <a:path w="432989" h="607780">
                  <a:moveTo>
                    <a:pt x="57923" y="117774"/>
                  </a:moveTo>
                  <a:lnTo>
                    <a:pt x="82032" y="117774"/>
                  </a:lnTo>
                  <a:cubicBezTo>
                    <a:pt x="85234" y="126066"/>
                    <a:pt x="108643" y="189002"/>
                    <a:pt x="112044" y="197793"/>
                  </a:cubicBezTo>
                  <a:lnTo>
                    <a:pt x="105742" y="163828"/>
                  </a:lnTo>
                  <a:cubicBezTo>
                    <a:pt x="105242" y="161430"/>
                    <a:pt x="105642" y="159032"/>
                    <a:pt x="106742" y="157034"/>
                  </a:cubicBezTo>
                  <a:lnTo>
                    <a:pt x="116546" y="139152"/>
                  </a:lnTo>
                  <a:lnTo>
                    <a:pt x="107843" y="123368"/>
                  </a:lnTo>
                  <a:cubicBezTo>
                    <a:pt x="107243" y="122269"/>
                    <a:pt x="107343" y="120971"/>
                    <a:pt x="107943" y="119872"/>
                  </a:cubicBezTo>
                  <a:cubicBezTo>
                    <a:pt x="108543" y="118773"/>
                    <a:pt x="109744" y="117774"/>
                    <a:pt x="110944" y="117774"/>
                  </a:cubicBezTo>
                  <a:lnTo>
                    <a:pt x="134854" y="117774"/>
                  </a:lnTo>
                  <a:cubicBezTo>
                    <a:pt x="136054" y="117774"/>
                    <a:pt x="137254" y="118773"/>
                    <a:pt x="137855" y="119872"/>
                  </a:cubicBezTo>
                  <a:cubicBezTo>
                    <a:pt x="138555" y="120971"/>
                    <a:pt x="138555" y="122269"/>
                    <a:pt x="137955" y="123368"/>
                  </a:cubicBezTo>
                  <a:lnTo>
                    <a:pt x="129251" y="139152"/>
                  </a:lnTo>
                  <a:lnTo>
                    <a:pt x="139055" y="156935"/>
                  </a:lnTo>
                  <a:cubicBezTo>
                    <a:pt x="140256" y="159032"/>
                    <a:pt x="140556" y="161530"/>
                    <a:pt x="140056" y="163828"/>
                  </a:cubicBezTo>
                  <a:lnTo>
                    <a:pt x="132853" y="197793"/>
                  </a:lnTo>
                  <a:cubicBezTo>
                    <a:pt x="137455" y="186105"/>
                    <a:pt x="159263" y="129462"/>
                    <a:pt x="163765" y="117774"/>
                  </a:cubicBezTo>
                  <a:lnTo>
                    <a:pt x="187474" y="117774"/>
                  </a:lnTo>
                  <a:cubicBezTo>
                    <a:pt x="218687" y="117774"/>
                    <a:pt x="244297" y="143248"/>
                    <a:pt x="244397" y="174417"/>
                  </a:cubicBezTo>
                  <a:lnTo>
                    <a:pt x="244697" y="219372"/>
                  </a:lnTo>
                  <a:lnTo>
                    <a:pt x="293417" y="189202"/>
                  </a:lnTo>
                  <a:cubicBezTo>
                    <a:pt x="304721" y="182109"/>
                    <a:pt x="319627" y="185606"/>
                    <a:pt x="326630" y="196894"/>
                  </a:cubicBezTo>
                  <a:cubicBezTo>
                    <a:pt x="333633" y="208183"/>
                    <a:pt x="330132" y="222968"/>
                    <a:pt x="318827" y="230061"/>
                  </a:cubicBezTo>
                  <a:lnTo>
                    <a:pt x="233493" y="282908"/>
                  </a:lnTo>
                  <a:cubicBezTo>
                    <a:pt x="217687" y="292798"/>
                    <a:pt x="196778" y="281509"/>
                    <a:pt x="196678" y="262628"/>
                  </a:cubicBezTo>
                  <a:lnTo>
                    <a:pt x="196278" y="174717"/>
                  </a:lnTo>
                  <a:lnTo>
                    <a:pt x="196278" y="174517"/>
                  </a:lnTo>
                  <a:cubicBezTo>
                    <a:pt x="196278" y="171720"/>
                    <a:pt x="193977" y="169522"/>
                    <a:pt x="191176" y="169522"/>
                  </a:cubicBezTo>
                  <a:cubicBezTo>
                    <a:pt x="188475" y="169522"/>
                    <a:pt x="186174" y="171820"/>
                    <a:pt x="186174" y="174517"/>
                  </a:cubicBezTo>
                  <a:lnTo>
                    <a:pt x="186674" y="578909"/>
                  </a:lnTo>
                  <a:cubicBezTo>
                    <a:pt x="186674" y="594893"/>
                    <a:pt x="173769" y="607780"/>
                    <a:pt x="157863" y="607780"/>
                  </a:cubicBezTo>
                  <a:cubicBezTo>
                    <a:pt x="141856" y="607780"/>
                    <a:pt x="128951" y="594893"/>
                    <a:pt x="128951" y="578909"/>
                  </a:cubicBezTo>
                  <a:lnTo>
                    <a:pt x="128951" y="354535"/>
                  </a:lnTo>
                  <a:cubicBezTo>
                    <a:pt x="128951" y="351039"/>
                    <a:pt x="126150" y="348242"/>
                    <a:pt x="122649" y="348242"/>
                  </a:cubicBezTo>
                  <a:cubicBezTo>
                    <a:pt x="119247" y="348242"/>
                    <a:pt x="116446" y="351039"/>
                    <a:pt x="116446" y="354535"/>
                  </a:cubicBezTo>
                  <a:lnTo>
                    <a:pt x="116446" y="578909"/>
                  </a:lnTo>
                  <a:cubicBezTo>
                    <a:pt x="116446" y="594893"/>
                    <a:pt x="103541" y="607780"/>
                    <a:pt x="87535" y="607780"/>
                  </a:cubicBezTo>
                  <a:cubicBezTo>
                    <a:pt x="71628" y="607780"/>
                    <a:pt x="58623" y="594893"/>
                    <a:pt x="58623" y="578909"/>
                  </a:cubicBezTo>
                  <a:lnTo>
                    <a:pt x="58623" y="174717"/>
                  </a:lnTo>
                  <a:cubicBezTo>
                    <a:pt x="58623" y="172119"/>
                    <a:pt x="56522" y="169921"/>
                    <a:pt x="53921" y="169921"/>
                  </a:cubicBezTo>
                  <a:cubicBezTo>
                    <a:pt x="51220" y="169921"/>
                    <a:pt x="49119" y="172019"/>
                    <a:pt x="49119" y="174717"/>
                  </a:cubicBezTo>
                  <a:lnTo>
                    <a:pt x="48219" y="351339"/>
                  </a:lnTo>
                  <a:cubicBezTo>
                    <a:pt x="48119" y="364625"/>
                    <a:pt x="37315" y="375314"/>
                    <a:pt x="24109" y="375314"/>
                  </a:cubicBezTo>
                  <a:lnTo>
                    <a:pt x="24009" y="375314"/>
                  </a:lnTo>
                  <a:cubicBezTo>
                    <a:pt x="10704" y="375214"/>
                    <a:pt x="0" y="364425"/>
                    <a:pt x="0" y="351139"/>
                  </a:cubicBezTo>
                  <a:lnTo>
                    <a:pt x="900" y="174417"/>
                  </a:lnTo>
                  <a:cubicBezTo>
                    <a:pt x="1100" y="143248"/>
                    <a:pt x="26610" y="117774"/>
                    <a:pt x="57923" y="117774"/>
                  </a:cubicBezTo>
                  <a:close/>
                  <a:moveTo>
                    <a:pt x="389860" y="115295"/>
                  </a:moveTo>
                  <a:lnTo>
                    <a:pt x="389860" y="134778"/>
                  </a:lnTo>
                  <a:cubicBezTo>
                    <a:pt x="399666" y="131581"/>
                    <a:pt x="398966" y="121290"/>
                    <a:pt x="393062" y="117194"/>
                  </a:cubicBezTo>
                  <a:cubicBezTo>
                    <a:pt x="392161" y="116494"/>
                    <a:pt x="391060" y="115895"/>
                    <a:pt x="389860" y="115295"/>
                  </a:cubicBezTo>
                  <a:close/>
                  <a:moveTo>
                    <a:pt x="363141" y="51853"/>
                  </a:moveTo>
                  <a:cubicBezTo>
                    <a:pt x="356837" y="55550"/>
                    <a:pt x="355736" y="65341"/>
                    <a:pt x="363141" y="70236"/>
                  </a:cubicBezTo>
                  <a:close/>
                  <a:moveTo>
                    <a:pt x="122643" y="2329"/>
                  </a:moveTo>
                  <a:cubicBezTo>
                    <a:pt x="150196" y="2329"/>
                    <a:pt x="172533" y="24618"/>
                    <a:pt x="172533" y="52113"/>
                  </a:cubicBezTo>
                  <a:cubicBezTo>
                    <a:pt x="172533" y="79608"/>
                    <a:pt x="150196" y="101897"/>
                    <a:pt x="122643" y="101897"/>
                  </a:cubicBezTo>
                  <a:cubicBezTo>
                    <a:pt x="95090" y="101897"/>
                    <a:pt x="72753" y="79608"/>
                    <a:pt x="72753" y="52113"/>
                  </a:cubicBezTo>
                  <a:cubicBezTo>
                    <a:pt x="72753" y="24618"/>
                    <a:pt x="95090" y="2329"/>
                    <a:pt x="122643" y="2329"/>
                  </a:cubicBezTo>
                  <a:close/>
                  <a:moveTo>
                    <a:pt x="376550" y="0"/>
                  </a:moveTo>
                  <a:cubicBezTo>
                    <a:pt x="383855" y="0"/>
                    <a:pt x="389860" y="5995"/>
                    <a:pt x="389860" y="13288"/>
                  </a:cubicBezTo>
                  <a:lnTo>
                    <a:pt x="389860" y="20781"/>
                  </a:lnTo>
                  <a:cubicBezTo>
                    <a:pt x="397965" y="22080"/>
                    <a:pt x="406271" y="24778"/>
                    <a:pt x="414176" y="28174"/>
                  </a:cubicBezTo>
                  <a:cubicBezTo>
                    <a:pt x="418079" y="29873"/>
                    <a:pt x="421081" y="33070"/>
                    <a:pt x="422482" y="36966"/>
                  </a:cubicBezTo>
                  <a:cubicBezTo>
                    <a:pt x="423783" y="40963"/>
                    <a:pt x="423483" y="45259"/>
                    <a:pt x="421581" y="48956"/>
                  </a:cubicBezTo>
                  <a:cubicBezTo>
                    <a:pt x="417779" y="56049"/>
                    <a:pt x="409073" y="59046"/>
                    <a:pt x="401768" y="55749"/>
                  </a:cubicBezTo>
                  <a:cubicBezTo>
                    <a:pt x="398065" y="54051"/>
                    <a:pt x="393862" y="52452"/>
                    <a:pt x="389860" y="51353"/>
                  </a:cubicBezTo>
                  <a:lnTo>
                    <a:pt x="389860" y="79128"/>
                  </a:lnTo>
                  <a:cubicBezTo>
                    <a:pt x="414477" y="86122"/>
                    <a:pt x="432989" y="94614"/>
                    <a:pt x="432989" y="122089"/>
                  </a:cubicBezTo>
                  <a:cubicBezTo>
                    <a:pt x="432989" y="148465"/>
                    <a:pt x="415677" y="162353"/>
                    <a:pt x="389860" y="165250"/>
                  </a:cubicBezTo>
                  <a:lnTo>
                    <a:pt x="389860" y="177139"/>
                  </a:lnTo>
                  <a:cubicBezTo>
                    <a:pt x="389860" y="184532"/>
                    <a:pt x="383855" y="190527"/>
                    <a:pt x="376550" y="190527"/>
                  </a:cubicBezTo>
                  <a:cubicBezTo>
                    <a:pt x="369145" y="190527"/>
                    <a:pt x="363141" y="184532"/>
                    <a:pt x="363141" y="177139"/>
                  </a:cubicBezTo>
                  <a:lnTo>
                    <a:pt x="363141" y="164750"/>
                  </a:lnTo>
                  <a:cubicBezTo>
                    <a:pt x="352834" y="163252"/>
                    <a:pt x="342127" y="160354"/>
                    <a:pt x="332220" y="156058"/>
                  </a:cubicBezTo>
                  <a:cubicBezTo>
                    <a:pt x="328317" y="154260"/>
                    <a:pt x="325215" y="151063"/>
                    <a:pt x="323814" y="147066"/>
                  </a:cubicBezTo>
                  <a:cubicBezTo>
                    <a:pt x="322413" y="143070"/>
                    <a:pt x="322613" y="138574"/>
                    <a:pt x="324515" y="134778"/>
                  </a:cubicBezTo>
                  <a:cubicBezTo>
                    <a:pt x="328417" y="127085"/>
                    <a:pt x="337824" y="123788"/>
                    <a:pt x="345729" y="127484"/>
                  </a:cubicBezTo>
                  <a:cubicBezTo>
                    <a:pt x="351133" y="129982"/>
                    <a:pt x="357437" y="132380"/>
                    <a:pt x="363141" y="133878"/>
                  </a:cubicBezTo>
                  <a:lnTo>
                    <a:pt x="363141" y="106204"/>
                  </a:lnTo>
                  <a:cubicBezTo>
                    <a:pt x="339725" y="99310"/>
                    <a:pt x="323914" y="89918"/>
                    <a:pt x="323914" y="66340"/>
                  </a:cubicBezTo>
                  <a:cubicBezTo>
                    <a:pt x="323914" y="44260"/>
                    <a:pt x="337123" y="26376"/>
                    <a:pt x="363141" y="21181"/>
                  </a:cubicBezTo>
                  <a:lnTo>
                    <a:pt x="363141" y="13288"/>
                  </a:lnTo>
                  <a:cubicBezTo>
                    <a:pt x="363141" y="5995"/>
                    <a:pt x="369145" y="0"/>
                    <a:pt x="376550" y="0"/>
                  </a:cubicBezTo>
                  <a:close/>
                </a:path>
              </a:pathLst>
            </a:custGeom>
            <a:solidFill>
              <a:schemeClr val="bg1"/>
            </a:solidFill>
            <a:ln>
              <a:noFill/>
            </a:ln>
          </p:spPr>
          <p:txBody>
            <a:bodyPr wrap="square" lIns="91440" tIns="45720" rIns="91440" bIns="45720">
              <a:noAutofit/>
            </a:bodyPr>
            <a:lstStyle/>
            <a:p>
              <a:pPr/>
              <a:endParaRPr lang="zh-CN" sz="2000">
                <a:latin typeface="默认字体"/>
                <a:ea typeface="默认字体"/>
                <a:cs typeface="+mn-cs"/>
                <a:sym typeface="思源宋体 CN"/>
              </a:endParaRPr>
            </a:p>
          </p:txBody>
        </p:sp>
        <p:sp>
          <p:nvSpPr>
            <p:cNvPr id="437" name=""/>
            <p:cNvSpPr/>
            <p:nvPr/>
          </p:nvSpPr>
          <p:spPr bwMode="auto">
            <a:xfrm>
              <a:off x="7907706" y="3652629"/>
              <a:ext cx="338711" cy="333199"/>
            </a:xfrm>
            <a:custGeom>
              <a:avLst/>
              <a:gdLst>
                <a:gd name="T0" fmla="*/ 1792 w 2164"/>
                <a:gd name="T1" fmla="*/ 1458 h 2132"/>
                <a:gd name="T2" fmla="*/ 1242 w 2164"/>
                <a:gd name="T3" fmla="*/ 1126 h 2132"/>
                <a:gd name="T4" fmla="*/ 1546 w 2164"/>
                <a:gd name="T5" fmla="*/ 550 h 2132"/>
                <a:gd name="T6" fmla="*/ 996 w 2164"/>
                <a:gd name="T7" fmla="*/ 0 h 2132"/>
                <a:gd name="T8" fmla="*/ 446 w 2164"/>
                <a:gd name="T9" fmla="*/ 550 h 2132"/>
                <a:gd name="T10" fmla="*/ 750 w 2164"/>
                <a:gd name="T11" fmla="*/ 1126 h 2132"/>
                <a:gd name="T12" fmla="*/ 0 w 2164"/>
                <a:gd name="T13" fmla="*/ 1886 h 2132"/>
                <a:gd name="T14" fmla="*/ 996 w 2164"/>
                <a:gd name="T15" fmla="*/ 2132 h 2132"/>
                <a:gd name="T16" fmla="*/ 717 w 2164"/>
                <a:gd name="T17" fmla="*/ 1853 h 2132"/>
                <a:gd name="T18" fmla="*/ 952 w 2164"/>
                <a:gd name="T19" fmla="*/ 1285 h 2132"/>
                <a:gd name="T20" fmla="*/ 950 w 2164"/>
                <a:gd name="T21" fmla="*/ 1285 h 2132"/>
                <a:gd name="T22" fmla="*/ 858 w 2164"/>
                <a:gd name="T23" fmla="*/ 1181 h 2132"/>
                <a:gd name="T24" fmla="*/ 996 w 2164"/>
                <a:gd name="T25" fmla="*/ 1206 h 2132"/>
                <a:gd name="T26" fmla="*/ 1134 w 2164"/>
                <a:gd name="T27" fmla="*/ 1181 h 2132"/>
                <a:gd name="T28" fmla="*/ 1043 w 2164"/>
                <a:gd name="T29" fmla="*/ 1285 h 2132"/>
                <a:gd name="T30" fmla="*/ 1040 w 2164"/>
                <a:gd name="T31" fmla="*/ 1285 h 2132"/>
                <a:gd name="T32" fmla="*/ 1262 w 2164"/>
                <a:gd name="T33" fmla="*/ 1822 h 2132"/>
                <a:gd name="T34" fmla="*/ 1262 w 2164"/>
                <a:gd name="T35" fmla="*/ 1866 h 2132"/>
                <a:gd name="T36" fmla="*/ 996 w 2164"/>
                <a:gd name="T37" fmla="*/ 2132 h 2132"/>
                <a:gd name="T38" fmla="*/ 1500 w 2164"/>
                <a:gd name="T39" fmla="*/ 2102 h 2132"/>
                <a:gd name="T40" fmla="*/ 2164 w 2164"/>
                <a:gd name="T41" fmla="*/ 2102 h 2132"/>
                <a:gd name="T42" fmla="*/ 2164 w 2164"/>
                <a:gd name="T43" fmla="*/ 1586 h 2132"/>
                <a:gd name="T44" fmla="*/ 2164 w 2164"/>
                <a:gd name="T45" fmla="*/ 1458 h 2132"/>
                <a:gd name="T46" fmla="*/ 1792 w 2164"/>
                <a:gd name="T47" fmla="*/ 1458 h 2132"/>
                <a:gd name="T48" fmla="*/ 2081 w 2164"/>
                <a:gd name="T49" fmla="*/ 2019 h 2132"/>
                <a:gd name="T50" fmla="*/ 1345 w 2164"/>
                <a:gd name="T51" fmla="*/ 2019 h 2132"/>
                <a:gd name="T52" fmla="*/ 1345 w 2164"/>
                <a:gd name="T53" fmla="*/ 1612 h 2132"/>
                <a:gd name="T54" fmla="*/ 1713 w 2164"/>
                <a:gd name="T55" fmla="*/ 1851 h 2132"/>
                <a:gd name="T56" fmla="*/ 2080 w 2164"/>
                <a:gd name="T57" fmla="*/ 1612 h 2132"/>
                <a:gd name="T58" fmla="*/ 2080 w 2164"/>
                <a:gd name="T59" fmla="*/ 2019 h 2132"/>
                <a:gd name="T60" fmla="*/ 2081 w 2164"/>
                <a:gd name="T61" fmla="*/ 2019 h 2132"/>
                <a:gd name="T62" fmla="*/ 1713 w 2164"/>
                <a:gd name="T63" fmla="*/ 1780 h 2132"/>
                <a:gd name="T64" fmla="*/ 1346 w 2164"/>
                <a:gd name="T65" fmla="*/ 1541 h 2132"/>
                <a:gd name="T66" fmla="*/ 2081 w 2164"/>
                <a:gd name="T67" fmla="*/ 1541 h 2132"/>
                <a:gd name="T68" fmla="*/ 1713 w 2164"/>
                <a:gd name="T69" fmla="*/ 1780 h 2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2164" h="2132">
                  <a:moveTo>
                    <a:pt x="1792" y="1458"/>
                  </a:moveTo>
                  <a:cubicBezTo>
                    <a:pt x="1657" y="1310"/>
                    <a:pt x="1465" y="1182"/>
                    <a:pt x="1242" y="1126"/>
                  </a:cubicBezTo>
                  <a:cubicBezTo>
                    <a:pt x="1422" y="1004"/>
                    <a:pt x="1546" y="765"/>
                    <a:pt x="1546" y="550"/>
                  </a:cubicBezTo>
                  <a:cubicBezTo>
                    <a:pt x="1546" y="246"/>
                    <a:pt x="1300" y="0"/>
                    <a:pt x="996" y="0"/>
                  </a:cubicBezTo>
                  <a:cubicBezTo>
                    <a:pt x="692" y="0"/>
                    <a:pt x="446" y="246"/>
                    <a:pt x="446" y="550"/>
                  </a:cubicBezTo>
                  <a:cubicBezTo>
                    <a:pt x="446" y="765"/>
                    <a:pt x="570" y="1004"/>
                    <a:pt x="750" y="1126"/>
                  </a:cubicBezTo>
                  <a:cubicBezTo>
                    <a:pt x="319" y="1235"/>
                    <a:pt x="0" y="1609"/>
                    <a:pt x="0" y="1886"/>
                  </a:cubicBezTo>
                  <a:cubicBezTo>
                    <a:pt x="0" y="2050"/>
                    <a:pt x="498" y="2132"/>
                    <a:pt x="996" y="2132"/>
                  </a:cubicBezTo>
                  <a:lnTo>
                    <a:pt x="717" y="1853"/>
                  </a:lnTo>
                  <a:lnTo>
                    <a:pt x="952" y="1285"/>
                  </a:lnTo>
                  <a:lnTo>
                    <a:pt x="950" y="1285"/>
                  </a:lnTo>
                  <a:lnTo>
                    <a:pt x="858" y="1181"/>
                  </a:lnTo>
                  <a:cubicBezTo>
                    <a:pt x="903" y="1196"/>
                    <a:pt x="949" y="1206"/>
                    <a:pt x="996" y="1206"/>
                  </a:cubicBezTo>
                  <a:cubicBezTo>
                    <a:pt x="1044" y="1206"/>
                    <a:pt x="1090" y="1196"/>
                    <a:pt x="1134" y="1181"/>
                  </a:cubicBezTo>
                  <a:lnTo>
                    <a:pt x="1043" y="1285"/>
                  </a:lnTo>
                  <a:lnTo>
                    <a:pt x="1040" y="1285"/>
                  </a:lnTo>
                  <a:lnTo>
                    <a:pt x="1262" y="1822"/>
                  </a:lnTo>
                  <a:lnTo>
                    <a:pt x="1262" y="1866"/>
                  </a:lnTo>
                  <a:lnTo>
                    <a:pt x="996" y="2132"/>
                  </a:lnTo>
                  <a:cubicBezTo>
                    <a:pt x="1171" y="2132"/>
                    <a:pt x="1346" y="2122"/>
                    <a:pt x="1500" y="2102"/>
                  </a:cubicBezTo>
                  <a:lnTo>
                    <a:pt x="2164" y="2102"/>
                  </a:lnTo>
                  <a:lnTo>
                    <a:pt x="2164" y="1586"/>
                  </a:lnTo>
                  <a:lnTo>
                    <a:pt x="2164" y="1458"/>
                  </a:lnTo>
                  <a:lnTo>
                    <a:pt x="1792" y="1458"/>
                  </a:lnTo>
                  <a:close/>
                  <a:moveTo>
                    <a:pt x="2081" y="2019"/>
                  </a:moveTo>
                  <a:lnTo>
                    <a:pt x="1345" y="2019"/>
                  </a:lnTo>
                  <a:lnTo>
                    <a:pt x="1345" y="1612"/>
                  </a:lnTo>
                  <a:lnTo>
                    <a:pt x="1713" y="1851"/>
                  </a:lnTo>
                  <a:lnTo>
                    <a:pt x="2080" y="1612"/>
                  </a:lnTo>
                  <a:lnTo>
                    <a:pt x="2080" y="2019"/>
                  </a:lnTo>
                  <a:lnTo>
                    <a:pt x="2081" y="2019"/>
                  </a:lnTo>
                  <a:close/>
                  <a:moveTo>
                    <a:pt x="1713" y="1780"/>
                  </a:moveTo>
                  <a:lnTo>
                    <a:pt x="1346" y="1541"/>
                  </a:lnTo>
                  <a:lnTo>
                    <a:pt x="2081" y="1541"/>
                  </a:lnTo>
                  <a:lnTo>
                    <a:pt x="1713" y="1780"/>
                  </a:lnTo>
                  <a:close/>
                </a:path>
              </a:pathLst>
            </a:custGeom>
            <a:solidFill>
              <a:schemeClr val="bg1"/>
            </a:solidFill>
            <a:ln>
              <a:noFill/>
            </a:ln>
          </p:spPr>
          <p:txBody>
            <a:bodyPr wrap="square" lIns="91440" tIns="45720" rIns="91440" bIns="45720">
              <a:noAutofit/>
            </a:bodyPr>
            <a:lstStyle>
              <a:defPPr>
                <a:defRPr lang="zh-CN"/>
              </a:defPPr>
              <a:lvl1pPr marL="0" algn="l" defTabSz="914400" rtl="false" eaLnBrk="true" latinLnBrk="false" hangingPunct="true">
                <a:defRPr sz="1800" kern="1200">
                  <a:solidFill>
                    <a:schemeClr val="tx1"/>
                  </a:solidFill>
                </a:defRPr>
              </a:lvl1pPr>
              <a:lvl2pPr marL="457200" algn="l" defTabSz="914400" rtl="false" eaLnBrk="true" latinLnBrk="false" hangingPunct="true">
                <a:defRPr sz="1800" kern="1200">
                  <a:solidFill>
                    <a:schemeClr val="tx1"/>
                  </a:solidFill>
                </a:defRPr>
              </a:lvl2pPr>
              <a:lvl3pPr marL="914400" algn="l" defTabSz="914400" rtl="false" eaLnBrk="true" latinLnBrk="false" hangingPunct="true">
                <a:defRPr sz="1800" kern="1200">
                  <a:solidFill>
                    <a:schemeClr val="tx1"/>
                  </a:solidFill>
                </a:defRPr>
              </a:lvl3pPr>
              <a:lvl4pPr marL="1371600" algn="l" defTabSz="914400" rtl="false" eaLnBrk="true" latinLnBrk="false" hangingPunct="true">
                <a:defRPr sz="1800" kern="1200">
                  <a:solidFill>
                    <a:schemeClr val="tx1"/>
                  </a:solidFill>
                </a:defRPr>
              </a:lvl4pPr>
              <a:lvl5pPr marL="1828800" algn="l" defTabSz="914400" rtl="false" eaLnBrk="true" latinLnBrk="false" hangingPunct="true">
                <a:defRPr sz="1800" kern="1200">
                  <a:solidFill>
                    <a:schemeClr val="tx1"/>
                  </a:solidFill>
                </a:defRPr>
              </a:lvl5pPr>
              <a:lvl6pPr marL="2286000" algn="l" defTabSz="914400" rtl="false" eaLnBrk="true" latinLnBrk="false" hangingPunct="true">
                <a:defRPr sz="1800" kern="1200">
                  <a:solidFill>
                    <a:schemeClr val="tx1"/>
                  </a:solidFill>
                </a:defRPr>
              </a:lvl6pPr>
              <a:lvl7pPr marL="2743200" algn="l" defTabSz="914400" rtl="false" eaLnBrk="true" latinLnBrk="false" hangingPunct="true">
                <a:defRPr sz="1800" kern="1200">
                  <a:solidFill>
                    <a:schemeClr val="tx1"/>
                  </a:solidFill>
                </a:defRPr>
              </a:lvl7pPr>
              <a:lvl8pPr marL="3200400" algn="l" defTabSz="914400" rtl="false" eaLnBrk="true" latinLnBrk="false" hangingPunct="true">
                <a:defRPr sz="1800" kern="1200">
                  <a:solidFill>
                    <a:schemeClr val="tx1"/>
                  </a:solidFill>
                </a:defRPr>
              </a:lvl8pPr>
              <a:lvl9pPr marL="3657600" algn="l" defTabSz="914400" rtl="false" eaLnBrk="true" latinLnBrk="false" hangingPunct="true">
                <a:defRPr sz="1800" kern="1200">
                  <a:solidFill>
                    <a:schemeClr val="tx1"/>
                  </a:solidFill>
                </a:defRPr>
              </a:lvl9pPr>
            </a:lstStyle>
            <a:p>
              <a:pPr/>
              <a:endParaRPr lang="zh-CN">
                <a:latin typeface="默认字体"/>
                <a:ea typeface="默认字体"/>
                <a:cs typeface="+mn-cs"/>
                <a:sym typeface="思源宋体 CN"/>
              </a:endParaRPr>
            </a:p>
          </p:txBody>
        </p:sp>
        <p:sp>
          <p:nvSpPr>
            <p:cNvPr id="438" name=""/>
            <p:cNvSpPr/>
            <p:nvPr/>
          </p:nvSpPr>
          <p:spPr bwMode="auto">
            <a:xfrm>
              <a:off x="5122366" y="5290387"/>
              <a:ext cx="160650" cy="338711"/>
            </a:xfrm>
            <a:custGeom>
              <a:avLst/>
              <a:gdLst>
                <a:gd name="T0" fmla="*/ 1424 w 5053"/>
                <a:gd name="T1" fmla="*/ 1130 h 10667"/>
                <a:gd name="T2" fmla="*/ 2548 w 5053"/>
                <a:gd name="T3" fmla="*/ 0 h 10667"/>
                <a:gd name="T4" fmla="*/ 3671 w 5053"/>
                <a:gd name="T5" fmla="*/ 1130 h 10667"/>
                <a:gd name="T6" fmla="*/ 2548 w 5053"/>
                <a:gd name="T7" fmla="*/ 2260 h 10667"/>
                <a:gd name="T8" fmla="*/ 1424 w 5053"/>
                <a:gd name="T9" fmla="*/ 1130 h 10667"/>
                <a:gd name="T10" fmla="*/ 3718 w 5053"/>
                <a:gd name="T11" fmla="*/ 6726 h 10667"/>
                <a:gd name="T12" fmla="*/ 3936 w 5053"/>
                <a:gd name="T13" fmla="*/ 10114 h 10667"/>
                <a:gd name="T14" fmla="*/ 3454 w 5053"/>
                <a:gd name="T15" fmla="*/ 10666 h 10667"/>
                <a:gd name="T16" fmla="*/ 3420 w 5053"/>
                <a:gd name="T17" fmla="*/ 10667 h 10667"/>
                <a:gd name="T18" fmla="*/ 2905 w 5053"/>
                <a:gd name="T19" fmla="*/ 10181 h 10667"/>
                <a:gd name="T20" fmla="*/ 2675 w 5053"/>
                <a:gd name="T21" fmla="*/ 6596 h 10667"/>
                <a:gd name="T22" fmla="*/ 2562 w 5053"/>
                <a:gd name="T23" fmla="*/ 6584 h 10667"/>
                <a:gd name="T24" fmla="*/ 2452 w 5053"/>
                <a:gd name="T25" fmla="*/ 6604 h 10667"/>
                <a:gd name="T26" fmla="*/ 2203 w 5053"/>
                <a:gd name="T27" fmla="*/ 10152 h 10667"/>
                <a:gd name="T28" fmla="*/ 1688 w 5053"/>
                <a:gd name="T29" fmla="*/ 10635 h 10667"/>
                <a:gd name="T30" fmla="*/ 1651 w 5053"/>
                <a:gd name="T31" fmla="*/ 10633 h 10667"/>
                <a:gd name="T32" fmla="*/ 1173 w 5053"/>
                <a:gd name="T33" fmla="*/ 10079 h 10667"/>
                <a:gd name="T34" fmla="*/ 1404 w 5053"/>
                <a:gd name="T35" fmla="*/ 6796 h 10667"/>
                <a:gd name="T36" fmla="*/ 1387 w 5053"/>
                <a:gd name="T37" fmla="*/ 6783 h 10667"/>
                <a:gd name="T38" fmla="*/ 1280 w 5053"/>
                <a:gd name="T39" fmla="*/ 6665 h 10667"/>
                <a:gd name="T40" fmla="*/ 237 w 5053"/>
                <a:gd name="T41" fmla="*/ 4389 h 10667"/>
                <a:gd name="T42" fmla="*/ 1113 w 5053"/>
                <a:gd name="T43" fmla="*/ 2926 h 10667"/>
                <a:gd name="T44" fmla="*/ 1887 w 5053"/>
                <a:gd name="T45" fmla="*/ 2464 h 10667"/>
                <a:gd name="T46" fmla="*/ 2443 w 5053"/>
                <a:gd name="T47" fmla="*/ 2376 h 10667"/>
                <a:gd name="T48" fmla="*/ 2080 w 5053"/>
                <a:gd name="T49" fmla="*/ 5437 h 10667"/>
                <a:gd name="T50" fmla="*/ 2558 w 5053"/>
                <a:gd name="T51" fmla="*/ 5931 h 10667"/>
                <a:gd name="T52" fmla="*/ 2977 w 5053"/>
                <a:gd name="T53" fmla="*/ 5437 h 10667"/>
                <a:gd name="T54" fmla="*/ 2687 w 5053"/>
                <a:gd name="T55" fmla="*/ 2375 h 10667"/>
                <a:gd name="T56" fmla="*/ 3240 w 5053"/>
                <a:gd name="T57" fmla="*/ 2483 h 10667"/>
                <a:gd name="T58" fmla="*/ 3939 w 5053"/>
                <a:gd name="T59" fmla="*/ 2926 h 10667"/>
                <a:gd name="T60" fmla="*/ 4815 w 5053"/>
                <a:gd name="T61" fmla="*/ 4389 h 10667"/>
                <a:gd name="T62" fmla="*/ 3773 w 5053"/>
                <a:gd name="T63" fmla="*/ 6665 h 10667"/>
                <a:gd name="T64" fmla="*/ 3718 w 5053"/>
                <a:gd name="T65" fmla="*/ 6726 h 10667"/>
                <a:gd name="T66" fmla="*/ 1590 w 5053"/>
                <a:gd name="T67" fmla="*/ 3583 h 10667"/>
                <a:gd name="T68" fmla="*/ 1005 w 5053"/>
                <a:gd name="T69" fmla="*/ 4602 h 10667"/>
                <a:gd name="T70" fmla="*/ 1482 w 5053"/>
                <a:gd name="T71" fmla="*/ 5681 h 10667"/>
                <a:gd name="T72" fmla="*/ 1490 w 5053"/>
                <a:gd name="T73" fmla="*/ 5574 h 10667"/>
                <a:gd name="T74" fmla="*/ 1499 w 5053"/>
                <a:gd name="T75" fmla="*/ 5519 h 10667"/>
                <a:gd name="T76" fmla="*/ 1590 w 5053"/>
                <a:gd name="T77" fmla="*/ 3583 h 10667"/>
                <a:gd name="T78" fmla="*/ 3640 w 5053"/>
                <a:gd name="T79" fmla="*/ 5593 h 10667"/>
                <a:gd name="T80" fmla="*/ 4048 w 5053"/>
                <a:gd name="T81" fmla="*/ 4602 h 10667"/>
                <a:gd name="T82" fmla="*/ 3507 w 5053"/>
                <a:gd name="T83" fmla="*/ 3634 h 10667"/>
                <a:gd name="T84" fmla="*/ 3640 w 5053"/>
                <a:gd name="T85" fmla="*/ 5593 h 106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5053" h="10667">
                  <a:moveTo>
                    <a:pt x="1424" y="1130"/>
                  </a:moveTo>
                  <a:cubicBezTo>
                    <a:pt x="1424" y="506"/>
                    <a:pt x="1927" y="0"/>
                    <a:pt x="2548" y="0"/>
                  </a:cubicBezTo>
                  <a:cubicBezTo>
                    <a:pt x="3168" y="0"/>
                    <a:pt x="3671" y="506"/>
                    <a:pt x="3671" y="1130"/>
                  </a:cubicBezTo>
                  <a:cubicBezTo>
                    <a:pt x="3671" y="1754"/>
                    <a:pt x="3168" y="2260"/>
                    <a:pt x="2548" y="2260"/>
                  </a:cubicBezTo>
                  <a:cubicBezTo>
                    <a:pt x="1927" y="2260"/>
                    <a:pt x="1424" y="1754"/>
                    <a:pt x="1424" y="1130"/>
                  </a:cubicBezTo>
                  <a:close/>
                  <a:moveTo>
                    <a:pt x="3718" y="6726"/>
                  </a:moveTo>
                  <a:lnTo>
                    <a:pt x="3936" y="10114"/>
                  </a:lnTo>
                  <a:cubicBezTo>
                    <a:pt x="3954" y="10400"/>
                    <a:pt x="3738" y="10647"/>
                    <a:pt x="3454" y="10666"/>
                  </a:cubicBezTo>
                  <a:cubicBezTo>
                    <a:pt x="3443" y="10666"/>
                    <a:pt x="3431" y="10667"/>
                    <a:pt x="3420" y="10667"/>
                  </a:cubicBezTo>
                  <a:cubicBezTo>
                    <a:pt x="3150" y="10667"/>
                    <a:pt x="2923" y="10456"/>
                    <a:pt x="2905" y="10181"/>
                  </a:cubicBezTo>
                  <a:lnTo>
                    <a:pt x="2675" y="6596"/>
                  </a:lnTo>
                  <a:cubicBezTo>
                    <a:pt x="2637" y="6591"/>
                    <a:pt x="2600" y="6584"/>
                    <a:pt x="2562" y="6584"/>
                  </a:cubicBezTo>
                  <a:cubicBezTo>
                    <a:pt x="2529" y="6584"/>
                    <a:pt x="2491" y="6594"/>
                    <a:pt x="2452" y="6604"/>
                  </a:cubicBezTo>
                  <a:lnTo>
                    <a:pt x="2203" y="10152"/>
                  </a:lnTo>
                  <a:cubicBezTo>
                    <a:pt x="2183" y="10426"/>
                    <a:pt x="1957" y="10635"/>
                    <a:pt x="1688" y="10635"/>
                  </a:cubicBezTo>
                  <a:cubicBezTo>
                    <a:pt x="1676" y="10635"/>
                    <a:pt x="1664" y="10634"/>
                    <a:pt x="1651" y="10633"/>
                  </a:cubicBezTo>
                  <a:cubicBezTo>
                    <a:pt x="1367" y="10613"/>
                    <a:pt x="1153" y="10365"/>
                    <a:pt x="1173" y="10079"/>
                  </a:cubicBezTo>
                  <a:lnTo>
                    <a:pt x="1404" y="6796"/>
                  </a:lnTo>
                  <a:cubicBezTo>
                    <a:pt x="1399" y="6791"/>
                    <a:pt x="1392" y="6789"/>
                    <a:pt x="1387" y="6783"/>
                  </a:cubicBezTo>
                  <a:lnTo>
                    <a:pt x="1280" y="6665"/>
                  </a:lnTo>
                  <a:cubicBezTo>
                    <a:pt x="770" y="6103"/>
                    <a:pt x="0" y="5254"/>
                    <a:pt x="237" y="4389"/>
                  </a:cubicBezTo>
                  <a:cubicBezTo>
                    <a:pt x="370" y="3905"/>
                    <a:pt x="739" y="3290"/>
                    <a:pt x="1113" y="2926"/>
                  </a:cubicBezTo>
                  <a:cubicBezTo>
                    <a:pt x="1327" y="2718"/>
                    <a:pt x="1604" y="2551"/>
                    <a:pt x="1887" y="2464"/>
                  </a:cubicBezTo>
                  <a:cubicBezTo>
                    <a:pt x="2067" y="2409"/>
                    <a:pt x="2255" y="2382"/>
                    <a:pt x="2443" y="2376"/>
                  </a:cubicBezTo>
                  <a:lnTo>
                    <a:pt x="2080" y="5437"/>
                  </a:lnTo>
                  <a:lnTo>
                    <a:pt x="2558" y="5931"/>
                  </a:lnTo>
                  <a:lnTo>
                    <a:pt x="2977" y="5437"/>
                  </a:lnTo>
                  <a:lnTo>
                    <a:pt x="2687" y="2375"/>
                  </a:lnTo>
                  <a:cubicBezTo>
                    <a:pt x="2874" y="2388"/>
                    <a:pt x="3062" y="2422"/>
                    <a:pt x="3240" y="2483"/>
                  </a:cubicBezTo>
                  <a:cubicBezTo>
                    <a:pt x="3493" y="2569"/>
                    <a:pt x="3749" y="2740"/>
                    <a:pt x="3939" y="2926"/>
                  </a:cubicBezTo>
                  <a:cubicBezTo>
                    <a:pt x="4314" y="3290"/>
                    <a:pt x="4682" y="3905"/>
                    <a:pt x="4815" y="4389"/>
                  </a:cubicBezTo>
                  <a:cubicBezTo>
                    <a:pt x="5053" y="5254"/>
                    <a:pt x="4282" y="6103"/>
                    <a:pt x="3773" y="6665"/>
                  </a:cubicBezTo>
                  <a:lnTo>
                    <a:pt x="3718" y="6726"/>
                  </a:lnTo>
                  <a:close/>
                  <a:moveTo>
                    <a:pt x="1590" y="3583"/>
                  </a:moveTo>
                  <a:cubicBezTo>
                    <a:pt x="1342" y="3858"/>
                    <a:pt x="1091" y="4291"/>
                    <a:pt x="1005" y="4602"/>
                  </a:cubicBezTo>
                  <a:cubicBezTo>
                    <a:pt x="923" y="4901"/>
                    <a:pt x="1193" y="5323"/>
                    <a:pt x="1482" y="5681"/>
                  </a:cubicBezTo>
                  <a:lnTo>
                    <a:pt x="1490" y="5574"/>
                  </a:lnTo>
                  <a:cubicBezTo>
                    <a:pt x="1491" y="5555"/>
                    <a:pt x="1496" y="5537"/>
                    <a:pt x="1499" y="5519"/>
                  </a:cubicBezTo>
                  <a:cubicBezTo>
                    <a:pt x="1533" y="4734"/>
                    <a:pt x="1571" y="3968"/>
                    <a:pt x="1590" y="3583"/>
                  </a:cubicBezTo>
                  <a:close/>
                  <a:moveTo>
                    <a:pt x="3640" y="5593"/>
                  </a:moveTo>
                  <a:cubicBezTo>
                    <a:pt x="3901" y="5255"/>
                    <a:pt x="4123" y="4877"/>
                    <a:pt x="4048" y="4602"/>
                  </a:cubicBezTo>
                  <a:cubicBezTo>
                    <a:pt x="3967" y="4309"/>
                    <a:pt x="3740" y="3909"/>
                    <a:pt x="3507" y="3634"/>
                  </a:cubicBezTo>
                  <a:cubicBezTo>
                    <a:pt x="3546" y="4105"/>
                    <a:pt x="3611" y="4948"/>
                    <a:pt x="3640" y="5593"/>
                  </a:cubicBezTo>
                  <a:close/>
                </a:path>
              </a:pathLst>
            </a:custGeom>
            <a:solidFill>
              <a:schemeClr val="bg1"/>
            </a:solidFill>
            <a:ln>
              <a:noFill/>
            </a:ln>
          </p:spPr>
          <p:txBody>
            <a:bodyPr wrap="square" lIns="91440" tIns="45720" rIns="91440" bIns="45720">
              <a:noAutofit/>
            </a:bodyPr>
            <a:lstStyle/>
            <a:p>
              <a:pPr/>
              <a:endParaRPr lang="zh-CN" sz="2000">
                <a:latin typeface="默认字体"/>
                <a:ea typeface="默认字体"/>
                <a:cs typeface="+mn-cs"/>
                <a:sym typeface="思源宋体 CN"/>
              </a:endParaRPr>
            </a:p>
          </p:txBody>
        </p:sp>
        <p:sp>
          <p:nvSpPr>
            <p:cNvPr id="439" name=""/>
            <p:cNvSpPr/>
            <p:nvPr/>
          </p:nvSpPr>
          <p:spPr bwMode="auto">
            <a:xfrm>
              <a:off x="6952203" y="5298738"/>
              <a:ext cx="338711" cy="322596"/>
            </a:xfrm>
            <a:custGeom>
              <a:avLst/>
              <a:gdLst>
                <a:gd name="connsiteX0" fmla="*/ 84646 w 608725"/>
                <a:gd name="connsiteY0" fmla="*/ 529469 h 579764"/>
                <a:gd name="connsiteX1" fmla="*/ 75216 w 608725"/>
                <a:gd name="connsiteY1" fmla="*/ 543941 h 579764"/>
                <a:gd name="connsiteX2" fmla="*/ 89610 w 608725"/>
                <a:gd name="connsiteY2" fmla="*/ 553358 h 579764"/>
                <a:gd name="connsiteX3" fmla="*/ 99040 w 608725"/>
                <a:gd name="connsiteY3" fmla="*/ 538985 h 579764"/>
                <a:gd name="connsiteX4" fmla="*/ 84646 w 608725"/>
                <a:gd name="connsiteY4" fmla="*/ 529469 h 579764"/>
                <a:gd name="connsiteX5" fmla="*/ 455951 w 608725"/>
                <a:gd name="connsiteY5" fmla="*/ 488242 h 579764"/>
                <a:gd name="connsiteX6" fmla="*/ 512338 w 608725"/>
                <a:gd name="connsiteY6" fmla="*/ 488242 h 579764"/>
                <a:gd name="connsiteX7" fmla="*/ 525541 w 608725"/>
                <a:gd name="connsiteY7" fmla="*/ 546252 h 579764"/>
                <a:gd name="connsiteX8" fmla="*/ 504793 w 608725"/>
                <a:gd name="connsiteY8" fmla="*/ 579075 h 579764"/>
                <a:gd name="connsiteX9" fmla="*/ 471934 w 608725"/>
                <a:gd name="connsiteY9" fmla="*/ 558350 h 579764"/>
                <a:gd name="connsiteX10" fmla="*/ 553328 w 608725"/>
                <a:gd name="connsiteY10" fmla="*/ 304772 h 579764"/>
                <a:gd name="connsiteX11" fmla="*/ 562462 w 608725"/>
                <a:gd name="connsiteY11" fmla="*/ 317160 h 579764"/>
                <a:gd name="connsiteX12" fmla="*/ 562462 w 608725"/>
                <a:gd name="connsiteY12" fmla="*/ 350362 h 579764"/>
                <a:gd name="connsiteX13" fmla="*/ 592841 w 608725"/>
                <a:gd name="connsiteY13" fmla="*/ 350362 h 579764"/>
                <a:gd name="connsiteX14" fmla="*/ 608725 w 608725"/>
                <a:gd name="connsiteY14" fmla="*/ 366318 h 579764"/>
                <a:gd name="connsiteX15" fmla="*/ 608725 w 608725"/>
                <a:gd name="connsiteY15" fmla="*/ 452740 h 579764"/>
                <a:gd name="connsiteX16" fmla="*/ 592841 w 608725"/>
                <a:gd name="connsiteY16" fmla="*/ 468696 h 579764"/>
                <a:gd name="connsiteX17" fmla="*/ 434294 w 608725"/>
                <a:gd name="connsiteY17" fmla="*/ 468696 h 579764"/>
                <a:gd name="connsiteX18" fmla="*/ 418410 w 608725"/>
                <a:gd name="connsiteY18" fmla="*/ 452740 h 579764"/>
                <a:gd name="connsiteX19" fmla="*/ 418410 w 608725"/>
                <a:gd name="connsiteY19" fmla="*/ 366318 h 579764"/>
                <a:gd name="connsiteX20" fmla="*/ 434294 w 608725"/>
                <a:gd name="connsiteY20" fmla="*/ 350362 h 579764"/>
                <a:gd name="connsiteX21" fmla="*/ 464673 w 608725"/>
                <a:gd name="connsiteY21" fmla="*/ 350362 h 579764"/>
                <a:gd name="connsiteX22" fmla="*/ 464673 w 608725"/>
                <a:gd name="connsiteY22" fmla="*/ 323702 h 579764"/>
                <a:gd name="connsiteX23" fmla="*/ 490783 w 608725"/>
                <a:gd name="connsiteY23" fmla="*/ 335297 h 579764"/>
                <a:gd name="connsiteX24" fmla="*/ 490783 w 608725"/>
                <a:gd name="connsiteY24" fmla="*/ 350362 h 579764"/>
                <a:gd name="connsiteX25" fmla="*/ 536352 w 608725"/>
                <a:gd name="connsiteY25" fmla="*/ 350362 h 579764"/>
                <a:gd name="connsiteX26" fmla="*/ 536352 w 608725"/>
                <a:gd name="connsiteY26" fmla="*/ 330639 h 579764"/>
                <a:gd name="connsiteX27" fmla="*/ 550648 w 608725"/>
                <a:gd name="connsiteY27" fmla="*/ 312899 h 579764"/>
                <a:gd name="connsiteX28" fmla="*/ 553328 w 608725"/>
                <a:gd name="connsiteY28" fmla="*/ 304772 h 579764"/>
                <a:gd name="connsiteX29" fmla="*/ 376986 w 608725"/>
                <a:gd name="connsiteY29" fmla="*/ 115620 h 579764"/>
                <a:gd name="connsiteX30" fmla="*/ 437738 w 608725"/>
                <a:gd name="connsiteY30" fmla="*/ 120874 h 579764"/>
                <a:gd name="connsiteX31" fmla="*/ 468808 w 608725"/>
                <a:gd name="connsiteY31" fmla="*/ 157748 h 579764"/>
                <a:gd name="connsiteX32" fmla="*/ 463050 w 608725"/>
                <a:gd name="connsiteY32" fmla="*/ 224559 h 579764"/>
                <a:gd name="connsiteX33" fmla="*/ 432079 w 608725"/>
                <a:gd name="connsiteY33" fmla="*/ 155766 h 579764"/>
                <a:gd name="connsiteX34" fmla="*/ 446572 w 608725"/>
                <a:gd name="connsiteY34" fmla="*/ 241509 h 579764"/>
                <a:gd name="connsiteX35" fmla="*/ 518938 w 608725"/>
                <a:gd name="connsiteY35" fmla="*/ 273725 h 579764"/>
                <a:gd name="connsiteX36" fmla="*/ 528368 w 608725"/>
                <a:gd name="connsiteY36" fmla="*/ 307626 h 579764"/>
                <a:gd name="connsiteX37" fmla="*/ 500275 w 608725"/>
                <a:gd name="connsiteY37" fmla="*/ 315457 h 579764"/>
                <a:gd name="connsiteX38" fmla="*/ 416693 w 608725"/>
                <a:gd name="connsiteY38" fmla="*/ 278285 h 579764"/>
                <a:gd name="connsiteX39" fmla="*/ 403391 w 608725"/>
                <a:gd name="connsiteY39" fmla="*/ 261235 h 579764"/>
                <a:gd name="connsiteX40" fmla="*/ 387409 w 608725"/>
                <a:gd name="connsiteY40" fmla="*/ 166471 h 579764"/>
                <a:gd name="connsiteX41" fmla="*/ 381453 w 608725"/>
                <a:gd name="connsiteY41" fmla="*/ 259848 h 579764"/>
                <a:gd name="connsiteX42" fmla="*/ 407759 w 608725"/>
                <a:gd name="connsiteY42" fmla="*/ 298308 h 579764"/>
                <a:gd name="connsiteX43" fmla="*/ 445083 w 608725"/>
                <a:gd name="connsiteY43" fmla="*/ 314961 h 579764"/>
                <a:gd name="connsiteX44" fmla="*/ 444984 w 608725"/>
                <a:gd name="connsiteY44" fmla="*/ 330821 h 579764"/>
                <a:gd name="connsiteX45" fmla="*/ 434263 w 608725"/>
                <a:gd name="connsiteY45" fmla="*/ 330821 h 579764"/>
                <a:gd name="connsiteX46" fmla="*/ 405674 w 608725"/>
                <a:gd name="connsiteY46" fmla="*/ 345294 h 579764"/>
                <a:gd name="connsiteX47" fmla="*/ 397435 w 608725"/>
                <a:gd name="connsiteY47" fmla="*/ 327253 h 579764"/>
                <a:gd name="connsiteX48" fmla="*/ 382942 w 608725"/>
                <a:gd name="connsiteY48" fmla="*/ 325964 h 579764"/>
                <a:gd name="connsiteX49" fmla="*/ 398527 w 608725"/>
                <a:gd name="connsiteY49" fmla="*/ 425288 h 579764"/>
                <a:gd name="connsiteX50" fmla="*/ 397138 w 608725"/>
                <a:gd name="connsiteY50" fmla="*/ 439166 h 579764"/>
                <a:gd name="connsiteX51" fmla="*/ 350780 w 608725"/>
                <a:gd name="connsiteY51" fmla="*/ 561982 h 579764"/>
                <a:gd name="connsiteX52" fmla="*/ 315342 w 608725"/>
                <a:gd name="connsiteY52" fmla="*/ 577941 h 579764"/>
                <a:gd name="connsiteX53" fmla="*/ 299360 w 608725"/>
                <a:gd name="connsiteY53" fmla="*/ 542553 h 579764"/>
                <a:gd name="connsiteX54" fmla="*/ 343136 w 608725"/>
                <a:gd name="connsiteY54" fmla="*/ 426577 h 579764"/>
                <a:gd name="connsiteX55" fmla="*/ 326758 w 608725"/>
                <a:gd name="connsiteY55" fmla="*/ 322198 h 579764"/>
                <a:gd name="connsiteX56" fmla="*/ 334500 w 608725"/>
                <a:gd name="connsiteY56" fmla="*/ 211474 h 579764"/>
                <a:gd name="connsiteX57" fmla="*/ 317327 w 608725"/>
                <a:gd name="connsiteY57" fmla="*/ 226343 h 579764"/>
                <a:gd name="connsiteX58" fmla="*/ 266503 w 608725"/>
                <a:gd name="connsiteY58" fmla="*/ 309311 h 579764"/>
                <a:gd name="connsiteX59" fmla="*/ 250719 w 608725"/>
                <a:gd name="connsiteY59" fmla="*/ 319918 h 579764"/>
                <a:gd name="connsiteX60" fmla="*/ 119191 w 608725"/>
                <a:gd name="connsiteY60" fmla="*/ 520448 h 579764"/>
                <a:gd name="connsiteX61" fmla="*/ 124651 w 608725"/>
                <a:gd name="connsiteY61" fmla="*/ 533731 h 579764"/>
                <a:gd name="connsiteX62" fmla="*/ 94871 w 608725"/>
                <a:gd name="connsiteY62" fmla="*/ 578932 h 579764"/>
                <a:gd name="connsiteX63" fmla="*/ 49605 w 608725"/>
                <a:gd name="connsiteY63" fmla="*/ 549195 h 579764"/>
                <a:gd name="connsiteX64" fmla="*/ 49407 w 608725"/>
                <a:gd name="connsiteY64" fmla="*/ 534723 h 579764"/>
                <a:gd name="connsiteX65" fmla="*/ 9799 w 608725"/>
                <a:gd name="connsiteY65" fmla="*/ 508653 h 579764"/>
                <a:gd name="connsiteX66" fmla="*/ 3546 w 608725"/>
                <a:gd name="connsiteY66" fmla="*/ 478618 h 579764"/>
                <a:gd name="connsiteX67" fmla="*/ 124750 w 608725"/>
                <a:gd name="connsiteY67" fmla="*/ 293451 h 579764"/>
                <a:gd name="connsiteX68" fmla="*/ 154927 w 608725"/>
                <a:gd name="connsiteY68" fmla="*/ 287206 h 579764"/>
                <a:gd name="connsiteX69" fmla="*/ 214983 w 608725"/>
                <a:gd name="connsiteY69" fmla="*/ 326658 h 579764"/>
                <a:gd name="connsiteX70" fmla="*/ 226995 w 608725"/>
                <a:gd name="connsiteY70" fmla="*/ 308518 h 579764"/>
                <a:gd name="connsiteX71" fmla="*/ 227392 w 608725"/>
                <a:gd name="connsiteY71" fmla="*/ 285521 h 579764"/>
                <a:gd name="connsiteX72" fmla="*/ 280102 w 608725"/>
                <a:gd name="connsiteY72" fmla="*/ 199480 h 579764"/>
                <a:gd name="connsiteX73" fmla="*/ 284768 w 608725"/>
                <a:gd name="connsiteY73" fmla="*/ 194028 h 579764"/>
                <a:gd name="connsiteX74" fmla="*/ 340059 w 608725"/>
                <a:gd name="connsiteY74" fmla="*/ 146349 h 579764"/>
                <a:gd name="connsiteX75" fmla="*/ 376986 w 608725"/>
                <a:gd name="connsiteY75" fmla="*/ 115620 h 579764"/>
                <a:gd name="connsiteX76" fmla="*/ 421974 w 608725"/>
                <a:gd name="connsiteY76" fmla="*/ 0 h 579764"/>
                <a:gd name="connsiteX77" fmla="*/ 472534 w 608725"/>
                <a:gd name="connsiteY77" fmla="*/ 50525 h 579764"/>
                <a:gd name="connsiteX78" fmla="*/ 421974 w 608725"/>
                <a:gd name="connsiteY78" fmla="*/ 101050 h 579764"/>
                <a:gd name="connsiteX79" fmla="*/ 371414 w 608725"/>
                <a:gd name="connsiteY79" fmla="*/ 50525 h 579764"/>
                <a:gd name="connsiteX80" fmla="*/ 421974 w 608725"/>
                <a:gd name="connsiteY80" fmla="*/ 0 h 5797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Lst>
              <a:rect l="l" t="t" r="r" b="b"/>
              <a:pathLst>
                <a:path w="608725" h="579764">
                  <a:moveTo>
                    <a:pt x="84646" y="529469"/>
                  </a:moveTo>
                  <a:cubicBezTo>
                    <a:pt x="78095" y="530857"/>
                    <a:pt x="73826" y="537300"/>
                    <a:pt x="75216" y="543941"/>
                  </a:cubicBezTo>
                  <a:cubicBezTo>
                    <a:pt x="76507" y="550285"/>
                    <a:pt x="82860" y="554746"/>
                    <a:pt x="89610" y="553358"/>
                  </a:cubicBezTo>
                  <a:cubicBezTo>
                    <a:pt x="96261" y="551970"/>
                    <a:pt x="100430" y="545527"/>
                    <a:pt x="99040" y="538985"/>
                  </a:cubicBezTo>
                  <a:cubicBezTo>
                    <a:pt x="97750" y="532542"/>
                    <a:pt x="91396" y="528081"/>
                    <a:pt x="84646" y="529469"/>
                  </a:cubicBezTo>
                  <a:close/>
                  <a:moveTo>
                    <a:pt x="455951" y="488242"/>
                  </a:moveTo>
                  <a:lnTo>
                    <a:pt x="512338" y="488242"/>
                  </a:lnTo>
                  <a:lnTo>
                    <a:pt x="525541" y="546252"/>
                  </a:lnTo>
                  <a:cubicBezTo>
                    <a:pt x="528916" y="561028"/>
                    <a:pt x="519584" y="575704"/>
                    <a:pt x="504793" y="579075"/>
                  </a:cubicBezTo>
                  <a:cubicBezTo>
                    <a:pt x="490001" y="582447"/>
                    <a:pt x="475309" y="573126"/>
                    <a:pt x="471934" y="558350"/>
                  </a:cubicBezTo>
                  <a:close/>
                  <a:moveTo>
                    <a:pt x="553328" y="304772"/>
                  </a:moveTo>
                  <a:cubicBezTo>
                    <a:pt x="558689" y="306457"/>
                    <a:pt x="562462" y="311313"/>
                    <a:pt x="562462" y="317160"/>
                  </a:cubicBezTo>
                  <a:lnTo>
                    <a:pt x="562462" y="350362"/>
                  </a:lnTo>
                  <a:lnTo>
                    <a:pt x="592841" y="350362"/>
                  </a:lnTo>
                  <a:cubicBezTo>
                    <a:pt x="601378" y="350362"/>
                    <a:pt x="608725" y="357398"/>
                    <a:pt x="608725" y="366318"/>
                  </a:cubicBezTo>
                  <a:lnTo>
                    <a:pt x="608725" y="452740"/>
                  </a:lnTo>
                  <a:cubicBezTo>
                    <a:pt x="608725" y="461560"/>
                    <a:pt x="601577" y="468696"/>
                    <a:pt x="592841" y="468696"/>
                  </a:cubicBezTo>
                  <a:lnTo>
                    <a:pt x="434294" y="468696"/>
                  </a:lnTo>
                  <a:cubicBezTo>
                    <a:pt x="425558" y="468696"/>
                    <a:pt x="418410" y="461560"/>
                    <a:pt x="418410" y="452740"/>
                  </a:cubicBezTo>
                  <a:lnTo>
                    <a:pt x="418410" y="366318"/>
                  </a:lnTo>
                  <a:cubicBezTo>
                    <a:pt x="418410" y="357497"/>
                    <a:pt x="425558" y="350362"/>
                    <a:pt x="434294" y="350362"/>
                  </a:cubicBezTo>
                  <a:lnTo>
                    <a:pt x="464673" y="350362"/>
                  </a:lnTo>
                  <a:lnTo>
                    <a:pt x="464673" y="323702"/>
                  </a:lnTo>
                  <a:lnTo>
                    <a:pt x="490783" y="335297"/>
                  </a:lnTo>
                  <a:lnTo>
                    <a:pt x="490783" y="350362"/>
                  </a:lnTo>
                  <a:lnTo>
                    <a:pt x="536352" y="350362"/>
                  </a:lnTo>
                  <a:lnTo>
                    <a:pt x="536352" y="330639"/>
                  </a:lnTo>
                  <a:cubicBezTo>
                    <a:pt x="542408" y="326080"/>
                    <a:pt x="547371" y="320035"/>
                    <a:pt x="550648" y="312899"/>
                  </a:cubicBezTo>
                  <a:cubicBezTo>
                    <a:pt x="551839" y="310223"/>
                    <a:pt x="552732" y="307547"/>
                    <a:pt x="553328" y="304772"/>
                  </a:cubicBezTo>
                  <a:close/>
                  <a:moveTo>
                    <a:pt x="376986" y="115620"/>
                  </a:moveTo>
                  <a:lnTo>
                    <a:pt x="437738" y="120874"/>
                  </a:lnTo>
                  <a:cubicBezTo>
                    <a:pt x="456499" y="122460"/>
                    <a:pt x="470396" y="139014"/>
                    <a:pt x="468808" y="157748"/>
                  </a:cubicBezTo>
                  <a:lnTo>
                    <a:pt x="463050" y="224559"/>
                  </a:lnTo>
                  <a:lnTo>
                    <a:pt x="432079" y="155766"/>
                  </a:lnTo>
                  <a:lnTo>
                    <a:pt x="446572" y="241509"/>
                  </a:lnTo>
                  <a:lnTo>
                    <a:pt x="518938" y="273725"/>
                  </a:lnTo>
                  <a:cubicBezTo>
                    <a:pt x="531842" y="279474"/>
                    <a:pt x="536607" y="295731"/>
                    <a:pt x="528368" y="307626"/>
                  </a:cubicBezTo>
                  <a:cubicBezTo>
                    <a:pt x="522213" y="316547"/>
                    <a:pt x="510401" y="320017"/>
                    <a:pt x="500275" y="315457"/>
                  </a:cubicBezTo>
                  <a:lnTo>
                    <a:pt x="416693" y="278285"/>
                  </a:lnTo>
                  <a:cubicBezTo>
                    <a:pt x="409645" y="275212"/>
                    <a:pt x="404682" y="268769"/>
                    <a:pt x="403391" y="261235"/>
                  </a:cubicBezTo>
                  <a:lnTo>
                    <a:pt x="387409" y="166471"/>
                  </a:lnTo>
                  <a:lnTo>
                    <a:pt x="381453" y="259848"/>
                  </a:lnTo>
                  <a:cubicBezTo>
                    <a:pt x="380758" y="271049"/>
                    <a:pt x="389097" y="290081"/>
                    <a:pt x="407759" y="298308"/>
                  </a:cubicBezTo>
                  <a:lnTo>
                    <a:pt x="445083" y="314961"/>
                  </a:lnTo>
                  <a:cubicBezTo>
                    <a:pt x="444984" y="316646"/>
                    <a:pt x="444984" y="315853"/>
                    <a:pt x="444984" y="330821"/>
                  </a:cubicBezTo>
                  <a:cubicBezTo>
                    <a:pt x="441013" y="330821"/>
                    <a:pt x="438432" y="330821"/>
                    <a:pt x="434263" y="330821"/>
                  </a:cubicBezTo>
                  <a:cubicBezTo>
                    <a:pt x="422550" y="330821"/>
                    <a:pt x="412127" y="336571"/>
                    <a:pt x="405674" y="345294"/>
                  </a:cubicBezTo>
                  <a:lnTo>
                    <a:pt x="397435" y="327253"/>
                  </a:lnTo>
                  <a:lnTo>
                    <a:pt x="382942" y="325964"/>
                  </a:lnTo>
                  <a:lnTo>
                    <a:pt x="398527" y="425288"/>
                  </a:lnTo>
                  <a:cubicBezTo>
                    <a:pt x="399321" y="430343"/>
                    <a:pt x="398626" y="435101"/>
                    <a:pt x="397138" y="439166"/>
                  </a:cubicBezTo>
                  <a:lnTo>
                    <a:pt x="350780" y="561982"/>
                  </a:lnTo>
                  <a:cubicBezTo>
                    <a:pt x="345420" y="576157"/>
                    <a:pt x="329537" y="583294"/>
                    <a:pt x="315342" y="577941"/>
                  </a:cubicBezTo>
                  <a:cubicBezTo>
                    <a:pt x="301147" y="572588"/>
                    <a:pt x="294000" y="556728"/>
                    <a:pt x="299360" y="542553"/>
                  </a:cubicBezTo>
                  <a:lnTo>
                    <a:pt x="343136" y="426577"/>
                  </a:lnTo>
                  <a:lnTo>
                    <a:pt x="326758" y="322198"/>
                  </a:lnTo>
                  <a:cubicBezTo>
                    <a:pt x="326658" y="321900"/>
                    <a:pt x="334500" y="211474"/>
                    <a:pt x="334500" y="211474"/>
                  </a:cubicBezTo>
                  <a:lnTo>
                    <a:pt x="317327" y="226343"/>
                  </a:lnTo>
                  <a:lnTo>
                    <a:pt x="266503" y="309311"/>
                  </a:lnTo>
                  <a:cubicBezTo>
                    <a:pt x="262830" y="315259"/>
                    <a:pt x="256973" y="318926"/>
                    <a:pt x="250719" y="319918"/>
                  </a:cubicBezTo>
                  <a:cubicBezTo>
                    <a:pt x="187089" y="416565"/>
                    <a:pt x="209027" y="383160"/>
                    <a:pt x="119191" y="520448"/>
                  </a:cubicBezTo>
                  <a:cubicBezTo>
                    <a:pt x="121772" y="524413"/>
                    <a:pt x="123658" y="528874"/>
                    <a:pt x="124651" y="533731"/>
                  </a:cubicBezTo>
                  <a:cubicBezTo>
                    <a:pt x="128919" y="554448"/>
                    <a:pt x="115618" y="574670"/>
                    <a:pt x="94871" y="578932"/>
                  </a:cubicBezTo>
                  <a:cubicBezTo>
                    <a:pt x="73926" y="583294"/>
                    <a:pt x="53874" y="569516"/>
                    <a:pt x="49605" y="549195"/>
                  </a:cubicBezTo>
                  <a:cubicBezTo>
                    <a:pt x="48613" y="544338"/>
                    <a:pt x="48513" y="539481"/>
                    <a:pt x="49407" y="534723"/>
                  </a:cubicBezTo>
                  <a:lnTo>
                    <a:pt x="9799" y="508653"/>
                  </a:lnTo>
                  <a:cubicBezTo>
                    <a:pt x="-227" y="502110"/>
                    <a:pt x="-3006" y="488629"/>
                    <a:pt x="3546" y="478618"/>
                  </a:cubicBezTo>
                  <a:lnTo>
                    <a:pt x="124750" y="293451"/>
                  </a:lnTo>
                  <a:cubicBezTo>
                    <a:pt x="131401" y="283439"/>
                    <a:pt x="144901" y="280565"/>
                    <a:pt x="154927" y="287206"/>
                  </a:cubicBezTo>
                  <a:lnTo>
                    <a:pt x="214983" y="326658"/>
                  </a:lnTo>
                  <a:lnTo>
                    <a:pt x="226995" y="308518"/>
                  </a:lnTo>
                  <a:cubicBezTo>
                    <a:pt x="223123" y="301579"/>
                    <a:pt x="223024" y="292757"/>
                    <a:pt x="227392" y="285521"/>
                  </a:cubicBezTo>
                  <a:lnTo>
                    <a:pt x="280102" y="199480"/>
                  </a:lnTo>
                  <a:cubicBezTo>
                    <a:pt x="281393" y="197399"/>
                    <a:pt x="282882" y="195614"/>
                    <a:pt x="284768" y="194028"/>
                  </a:cubicBezTo>
                  <a:lnTo>
                    <a:pt x="340059" y="146349"/>
                  </a:lnTo>
                  <a:cubicBezTo>
                    <a:pt x="341846" y="127812"/>
                    <a:pt x="358324" y="114034"/>
                    <a:pt x="376986" y="115620"/>
                  </a:cubicBezTo>
                  <a:close/>
                  <a:moveTo>
                    <a:pt x="421974" y="0"/>
                  </a:moveTo>
                  <a:cubicBezTo>
                    <a:pt x="449898" y="0"/>
                    <a:pt x="472534" y="22621"/>
                    <a:pt x="472534" y="50525"/>
                  </a:cubicBezTo>
                  <a:cubicBezTo>
                    <a:pt x="472534" y="78429"/>
                    <a:pt x="449898" y="101050"/>
                    <a:pt x="421974" y="101050"/>
                  </a:cubicBezTo>
                  <a:cubicBezTo>
                    <a:pt x="394050" y="101050"/>
                    <a:pt x="371414" y="78429"/>
                    <a:pt x="371414" y="50525"/>
                  </a:cubicBezTo>
                  <a:cubicBezTo>
                    <a:pt x="371414" y="22621"/>
                    <a:pt x="394050" y="0"/>
                    <a:pt x="421974" y="0"/>
                  </a:cubicBezTo>
                  <a:close/>
                </a:path>
              </a:pathLst>
            </a:custGeom>
            <a:solidFill>
              <a:schemeClr val="bg1"/>
            </a:solidFill>
            <a:ln>
              <a:noFill/>
            </a:ln>
          </p:spPr>
          <p:txBody>
            <a:bodyPr wrap="square" lIns="91440" tIns="45720" rIns="91440" bIns="45720">
              <a:noAutofit/>
            </a:bodyPr>
            <a:lstStyle/>
            <a:p>
              <a:pPr/>
              <a:endParaRPr lang="zh-CN" sz="1353">
                <a:latin typeface="默认字体"/>
                <a:ea typeface="默认字体"/>
                <a:cs typeface="+mn-cs"/>
                <a:sym typeface="思源宋体 CN"/>
              </a:endParaRPr>
            </a:p>
          </p:txBody>
        </p:sp>
      </p:grpSp>
      <p:grpSp>
        <p:nvGrpSpPr>
          <p:cNvPr id="440" name="" descr="{&quot;isTemplate&quot;:true,&quot;type&quot;:&quot;list&quot;,&quot;alignment&quot;:&quot;left&quot;,&quot;alignmentVertical&quot;:&quot;top&quot;,&quot;canOmit&quot;:false,&quot;scalable&quot;:false,&quot;minItemsCount&quot;:-1}"/>
          <p:cNvGrpSpPr/>
          <p:nvPr/>
        </p:nvGrpSpPr>
        <p:grpSpPr>
          <a:xfrm>
            <a:off x="809648" y="1537481"/>
            <a:ext cx="10572704" cy="4614008"/>
            <a:chOff x="809648" y="1537481"/>
            <a:chExt cx="10572704" cy="4614008"/>
          </a:xfrm>
        </p:grpSpPr>
        <p:grpSp>
          <p:nvGrpSpPr>
            <p:cNvPr id="441" name="组合 70"/>
            <p:cNvGrpSpPr/>
            <p:nvPr/>
          </p:nvGrpSpPr>
          <p:grpSpPr>
            <a:xfrm rot="0" flipH="false" flipV="false">
              <a:off x="839708" y="1537481"/>
              <a:ext cx="2879979" cy="2267927"/>
              <a:chOff x="237038" y="4390191"/>
              <a:chExt cx="4463820" cy="2267927"/>
            </a:xfrm>
          </p:grpSpPr>
          <p:sp>
            <p:nvSpPr>
              <p:cNvPr id="442" name="" descr="{&quot;isTemplate&quot;:true,&quot;type&quot;:&quot;title&quot;,&quot;canOmit&quot;:false,&quot;range&quot;:0}"/>
              <p:cNvSpPr>
                <a:spLocks noChangeArrowheads="true"/>
              </p:cNvSpPr>
              <p:nvPr/>
            </p:nvSpPr>
            <p:spPr bwMode="auto">
              <a:xfrm>
                <a:off x="1086255" y="4390191"/>
                <a:ext cx="2765390" cy="304800"/>
              </a:xfrm>
              <a:prstGeom prst="rect">
                <a:avLst/>
              </a:prstGeom>
              <a:noFill/>
              <a:ln>
                <a:noFill/>
              </a:ln>
              <a:extLst>
                <a:ext uri="{909E8E84-426E-40DD-AFC4-6F175D3DCCD1}"/>
                <a:ext uri="{91240B29-F687-4F45-9708-019B960494DF}"/>
              </a:extLst>
            </p:spPr>
            <p:txBody>
              <a:bodyPr wrap="square" lIns="0" tIns="0" rIns="0" bIns="0" anchor="t" anchorCtr="false">
                <a:noAutofit/>
              </a:bodyPr>
              <a:lstStyle>
                <a:lvl1pPr eaLnBrk="false" hangingPunct="false">
                  <a:defRPr>
                    <a:solidFill>
                      <a:schemeClr val="tx1"/>
                    </a:solidFill>
                    <a:latin typeface="Arial" panose="020B0604020202020204" pitchFamily="34" charset="0"/>
                    <a:ea typeface="宋体" panose="02010600030101010101" pitchFamily="2" charset="-122"/>
                  </a:defRPr>
                </a:lvl1pPr>
                <a:lvl2pPr marL="742950" indent="-285750" eaLnBrk="false" hangingPunct="false">
                  <a:defRPr>
                    <a:solidFill>
                      <a:schemeClr val="tx1"/>
                    </a:solidFill>
                    <a:latin typeface="Arial" panose="020B0604020202020204" pitchFamily="34" charset="0"/>
                    <a:ea typeface="宋体" panose="02010600030101010101" pitchFamily="2" charset="-122"/>
                  </a:defRPr>
                </a:lvl2pPr>
                <a:lvl3pPr marL="1143000" indent="-228600" eaLnBrk="false" hangingPunct="false">
                  <a:defRPr>
                    <a:solidFill>
                      <a:schemeClr val="tx1"/>
                    </a:solidFill>
                    <a:latin typeface="Arial" panose="020B0604020202020204" pitchFamily="34" charset="0"/>
                    <a:ea typeface="宋体" panose="02010600030101010101" pitchFamily="2" charset="-122"/>
                  </a:defRPr>
                </a:lvl3pPr>
                <a:lvl4pPr marL="1600200" indent="-228600" eaLnBrk="false" hangingPunct="false">
                  <a:defRPr>
                    <a:solidFill>
                      <a:schemeClr val="tx1"/>
                    </a:solidFill>
                    <a:latin typeface="Arial" panose="020B0604020202020204" pitchFamily="34" charset="0"/>
                    <a:ea typeface="宋体" panose="02010600030101010101" pitchFamily="2" charset="-122"/>
                  </a:defRPr>
                </a:lvl4pPr>
                <a:lvl5pPr marL="2057400" indent="-228600" eaLnBrk="false" hangingPunct="false">
                  <a:defRPr>
                    <a:solidFill>
                      <a:schemeClr val="tx1"/>
                    </a:solidFill>
                    <a:latin typeface="Arial" panose="020B0604020202020204" pitchFamily="34" charset="0"/>
                    <a:ea typeface="宋体" panose="02010600030101010101" pitchFamily="2" charset="-122"/>
                  </a:defRPr>
                </a:lvl5pPr>
                <a:lvl6pPr marL="2514600" indent="-228600" eaLnBrk="false" fontAlgn="base" hangingPunct="false">
                  <a:spcBef>
                    <a:spcPct val="1"/>
                  </a:spcBef>
                  <a:spcAft>
                    <a:spcPct val="1"/>
                  </a:spcAft>
                  <a:defRPr>
                    <a:solidFill>
                      <a:schemeClr val="tx1"/>
                    </a:solidFill>
                    <a:latin typeface="Arial" panose="020B0604020202020204" pitchFamily="34" charset="0"/>
                    <a:ea typeface="宋体" panose="02010600030101010101" pitchFamily="2" charset="-122"/>
                  </a:defRPr>
                </a:lvl6pPr>
                <a:lvl7pPr marL="2971800" indent="-228600" eaLnBrk="false" fontAlgn="base" hangingPunct="false">
                  <a:spcBef>
                    <a:spcPct val="1"/>
                  </a:spcBef>
                  <a:spcAft>
                    <a:spcPct val="1"/>
                  </a:spcAft>
                  <a:defRPr>
                    <a:solidFill>
                      <a:schemeClr val="tx1"/>
                    </a:solidFill>
                    <a:latin typeface="Arial" panose="020B0604020202020204" pitchFamily="34" charset="0"/>
                    <a:ea typeface="宋体" panose="02010600030101010101" pitchFamily="2" charset="-122"/>
                  </a:defRPr>
                </a:lvl7pPr>
                <a:lvl8pPr marL="3429000" indent="-228600" eaLnBrk="false" fontAlgn="base" hangingPunct="false">
                  <a:spcBef>
                    <a:spcPct val="1"/>
                  </a:spcBef>
                  <a:spcAft>
                    <a:spcPct val="1"/>
                  </a:spcAft>
                  <a:defRPr>
                    <a:solidFill>
                      <a:schemeClr val="tx1"/>
                    </a:solidFill>
                    <a:latin typeface="Arial" panose="020B0604020202020204" pitchFamily="34" charset="0"/>
                    <a:ea typeface="宋体" panose="02010600030101010101" pitchFamily="2" charset="-122"/>
                  </a:defRPr>
                </a:lvl8pPr>
                <a:lvl9pPr marL="3886200" indent="-228600" eaLnBrk="false" fontAlgn="base" hangingPunct="false">
                  <a:spcBef>
                    <a:spcPct val="1"/>
                  </a:spcBef>
                  <a:spcAft>
                    <a:spcPct val="1"/>
                  </a:spcAft>
                  <a:defRPr>
                    <a:solidFill>
                      <a:schemeClr val="tx1"/>
                    </a:solidFill>
                    <a:latin typeface="Arial" panose="020B0604020202020204" pitchFamily="34" charset="0"/>
                    <a:ea typeface="宋体" panose="02010600030101010101" pitchFamily="2" charset="-122"/>
                  </a:defRPr>
                </a:lvl9pPr>
              </a:lstStyle>
              <a:p>
                <a:pPr marL="0" indent="0" algn="ctr">
                  <a:lnSpc>
                    <a:spcPct val="100000"/>
                  </a:lnSpc>
                  <a:buNone/>
                </a:pPr>
                <a:r>
                  <a:rPr lang="zh-CN" sz="1800" b="true">
                    <a:solidFill>
                      <a:schemeClr val="tx1"/>
                    </a:solidFill>
                    <a:latin typeface="默认字体"/>
                    <a:ea typeface="默认字体"/>
                    <a:cs typeface="思源黑体 CN Bold"/>
                    <a:sym typeface="思源宋体 CN"/>
                  </a:rPr>
                  <a:t>强大的AI能力</a:t>
                </a:r>
                <a:endParaRPr>
                  <a:latin typeface="默认字体"/>
                  <a:ea typeface="默认字体"/>
                  <a:cs typeface="+mn-cs"/>
                </a:endParaRPr>
              </a:p>
            </p:txBody>
          </p:sp>
          <p:sp>
            <p:nvSpPr>
              <p:cNvPr id="443" name="" descr="{&quot;isTemplate&quot;:true,&quot;type&quot;:&quot;content&quot;,&quot;canOmit&quot;:false,&quot;range&quot;:0}"/>
              <p:cNvSpPr>
                <a:spLocks noChangeArrowheads="true"/>
              </p:cNvSpPr>
              <p:nvPr/>
            </p:nvSpPr>
            <p:spPr bwMode="auto">
              <a:xfrm rot="0">
                <a:off x="237037" y="4734068"/>
                <a:ext cx="4463820" cy="1924050"/>
              </a:xfrm>
              <a:prstGeom prst="rect">
                <a:avLst/>
              </a:prstGeom>
              <a:noFill/>
              <a:ln>
                <a:noFill/>
              </a:ln>
              <a:extLst>
                <a:ext uri="{909E8E84-426E-40DD-AFC4-6F175D3DCCD1}"/>
                <a:ext uri="{91240B29-F687-4F45-9708-019B960494DF}"/>
              </a:extLst>
            </p:spPr>
            <p:txBody>
              <a:bodyPr wrap="square" lIns="0" tIns="0" rIns="0" bIns="0" anchor="t" anchorCtr="false">
                <a:noAutofit/>
              </a:bodyPr>
              <a:lstStyle>
                <a:lvl1pPr eaLnBrk="false" hangingPunct="false">
                  <a:defRPr>
                    <a:solidFill>
                      <a:schemeClr val="tx1"/>
                    </a:solidFill>
                    <a:latin typeface="Arial" panose="020B0604020202020204" pitchFamily="34" charset="0"/>
                    <a:ea typeface="宋体" panose="02010600030101010101" pitchFamily="2" charset="-122"/>
                  </a:defRPr>
                </a:lvl1pPr>
                <a:lvl2pPr marL="742950" indent="-285750" eaLnBrk="false" hangingPunct="false">
                  <a:defRPr>
                    <a:solidFill>
                      <a:schemeClr val="tx1"/>
                    </a:solidFill>
                    <a:latin typeface="Arial" panose="020B0604020202020204" pitchFamily="34" charset="0"/>
                    <a:ea typeface="宋体" panose="02010600030101010101" pitchFamily="2" charset="-122"/>
                  </a:defRPr>
                </a:lvl2pPr>
                <a:lvl3pPr marL="1143000" indent="-228600" eaLnBrk="false" hangingPunct="false">
                  <a:defRPr>
                    <a:solidFill>
                      <a:schemeClr val="tx1"/>
                    </a:solidFill>
                    <a:latin typeface="Arial" panose="020B0604020202020204" pitchFamily="34" charset="0"/>
                    <a:ea typeface="宋体" panose="02010600030101010101" pitchFamily="2" charset="-122"/>
                  </a:defRPr>
                </a:lvl3pPr>
                <a:lvl4pPr marL="1600200" indent="-228600" eaLnBrk="false" hangingPunct="false">
                  <a:defRPr>
                    <a:solidFill>
                      <a:schemeClr val="tx1"/>
                    </a:solidFill>
                    <a:latin typeface="Arial" panose="020B0604020202020204" pitchFamily="34" charset="0"/>
                    <a:ea typeface="宋体" panose="02010600030101010101" pitchFamily="2" charset="-122"/>
                  </a:defRPr>
                </a:lvl4pPr>
                <a:lvl5pPr marL="2057400" indent="-228600" eaLnBrk="false" hangingPunct="false">
                  <a:defRPr>
                    <a:solidFill>
                      <a:schemeClr val="tx1"/>
                    </a:solidFill>
                    <a:latin typeface="Arial" panose="020B0604020202020204" pitchFamily="34" charset="0"/>
                    <a:ea typeface="宋体" panose="02010600030101010101" pitchFamily="2" charset="-122"/>
                  </a:defRPr>
                </a:lvl5pPr>
                <a:lvl6pPr marL="2514600" indent="-228600" eaLnBrk="false" fontAlgn="base" hangingPunct="false">
                  <a:spcBef>
                    <a:spcPct val="1"/>
                  </a:spcBef>
                  <a:spcAft>
                    <a:spcPct val="1"/>
                  </a:spcAft>
                  <a:defRPr>
                    <a:solidFill>
                      <a:schemeClr val="tx1"/>
                    </a:solidFill>
                    <a:latin typeface="Arial" panose="020B0604020202020204" pitchFamily="34" charset="0"/>
                    <a:ea typeface="宋体" panose="02010600030101010101" pitchFamily="2" charset="-122"/>
                  </a:defRPr>
                </a:lvl6pPr>
                <a:lvl7pPr marL="2971800" indent="-228600" eaLnBrk="false" fontAlgn="base" hangingPunct="false">
                  <a:spcBef>
                    <a:spcPct val="1"/>
                  </a:spcBef>
                  <a:spcAft>
                    <a:spcPct val="1"/>
                  </a:spcAft>
                  <a:defRPr>
                    <a:solidFill>
                      <a:schemeClr val="tx1"/>
                    </a:solidFill>
                    <a:latin typeface="Arial" panose="020B0604020202020204" pitchFamily="34" charset="0"/>
                    <a:ea typeface="宋体" panose="02010600030101010101" pitchFamily="2" charset="-122"/>
                  </a:defRPr>
                </a:lvl7pPr>
                <a:lvl8pPr marL="3429000" indent="-228600" eaLnBrk="false" fontAlgn="base" hangingPunct="false">
                  <a:spcBef>
                    <a:spcPct val="1"/>
                  </a:spcBef>
                  <a:spcAft>
                    <a:spcPct val="1"/>
                  </a:spcAft>
                  <a:defRPr>
                    <a:solidFill>
                      <a:schemeClr val="tx1"/>
                    </a:solidFill>
                    <a:latin typeface="Arial" panose="020B0604020202020204" pitchFamily="34" charset="0"/>
                    <a:ea typeface="宋体" panose="02010600030101010101" pitchFamily="2" charset="-122"/>
                  </a:defRPr>
                </a:lvl8pPr>
                <a:lvl9pPr marL="3886200" indent="-228600" eaLnBrk="false" fontAlgn="base" hangingPunct="false">
                  <a:spcBef>
                    <a:spcPct val="1"/>
                  </a:spcBef>
                  <a:spcAft>
                    <a:spcPct val="1"/>
                  </a:spcAft>
                  <a:defRPr>
                    <a:solidFill>
                      <a:schemeClr val="tx1"/>
                    </a:solidFill>
                    <a:latin typeface="Arial" panose="020B0604020202020204" pitchFamily="34" charset="0"/>
                    <a:ea typeface="宋体" panose="02010600030101010101" pitchFamily="2" charset="-122"/>
                  </a:defRPr>
                </a:lvl9pPr>
              </a:lstStyle>
              <a:p>
                <a:pPr marL="0" indent="0" algn="ctr">
                  <a:lnSpc>
                    <a:spcPct val="130000"/>
                  </a:lnSpc>
                  <a:buNone/>
                </a:pPr>
                <a:r>
                  <a:rPr lang="zh-CN" sz="1400">
                    <a:solidFill>
                      <a:schemeClr val="tx1"/>
                    </a:solidFill>
                    <a:latin typeface="默认字体"/>
                    <a:ea typeface="默认字体"/>
                    <a:cs typeface="思源黑体 CN Medium"/>
                    <a:sym typeface="思源宋体 CN"/>
                  </a:rPr>
                  <a:t>微语政务智能客服具备强大的AI能力，通过自然语言处理技术，能够快速准确地理解民众的问题，并提供详细的解答和建议，无论是简单常见问题还是复杂的业务咨询，都能高效应对，提升服务效率。</a:t>
                </a:r>
                <a:endParaRPr/>
              </a:p>
            </p:txBody>
          </p:sp>
        </p:grpSp>
        <p:grpSp>
          <p:nvGrpSpPr>
            <p:cNvPr id="444" name="组合 70"/>
            <p:cNvGrpSpPr/>
            <p:nvPr/>
          </p:nvGrpSpPr>
          <p:grpSpPr>
            <a:xfrm rot="0" flipH="false" flipV="false">
              <a:off x="809648" y="3844485"/>
              <a:ext cx="2879979" cy="2267927"/>
              <a:chOff x="237037" y="4390191"/>
              <a:chExt cx="4463820" cy="2267927"/>
            </a:xfrm>
          </p:grpSpPr>
          <p:sp>
            <p:nvSpPr>
              <p:cNvPr id="445" name="" descr="{&quot;isTemplate&quot;:true,&quot;type&quot;:&quot;title&quot;,&quot;canOmit&quot;:false,&quot;range&quot;:0}"/>
              <p:cNvSpPr>
                <a:spLocks noChangeArrowheads="true"/>
              </p:cNvSpPr>
              <p:nvPr/>
            </p:nvSpPr>
            <p:spPr bwMode="auto">
              <a:xfrm>
                <a:off x="1086255" y="4390191"/>
                <a:ext cx="2765390" cy="304800"/>
              </a:xfrm>
              <a:prstGeom prst="rect">
                <a:avLst/>
              </a:prstGeom>
              <a:noFill/>
              <a:ln>
                <a:noFill/>
              </a:ln>
              <a:extLst>
                <a:ext uri="{909E8E84-426E-40DD-AFC4-6F175D3DCCD1}"/>
                <a:ext uri="{91240B29-F687-4F45-9708-019B960494DF}"/>
              </a:extLst>
            </p:spPr>
            <p:txBody>
              <a:bodyPr wrap="square" lIns="0" tIns="0" rIns="0" bIns="0" anchor="t" anchorCtr="false">
                <a:noAutofit/>
              </a:bodyPr>
              <a:lstStyle>
                <a:lvl1pPr eaLnBrk="false" hangingPunct="false">
                  <a:defRPr>
                    <a:solidFill>
                      <a:schemeClr val="tx1"/>
                    </a:solidFill>
                    <a:latin typeface="Arial" panose="020B0604020202020204" pitchFamily="34" charset="0"/>
                    <a:ea typeface="宋体" panose="02010600030101010101" pitchFamily="2" charset="-122"/>
                  </a:defRPr>
                </a:lvl1pPr>
                <a:lvl2pPr marL="742950" indent="-285750" eaLnBrk="false" hangingPunct="false">
                  <a:defRPr>
                    <a:solidFill>
                      <a:schemeClr val="tx1"/>
                    </a:solidFill>
                    <a:latin typeface="Arial" panose="020B0604020202020204" pitchFamily="34" charset="0"/>
                    <a:ea typeface="宋体" panose="02010600030101010101" pitchFamily="2" charset="-122"/>
                  </a:defRPr>
                </a:lvl2pPr>
                <a:lvl3pPr marL="1143000" indent="-228600" eaLnBrk="false" hangingPunct="false">
                  <a:defRPr>
                    <a:solidFill>
                      <a:schemeClr val="tx1"/>
                    </a:solidFill>
                    <a:latin typeface="Arial" panose="020B0604020202020204" pitchFamily="34" charset="0"/>
                    <a:ea typeface="宋体" panose="02010600030101010101" pitchFamily="2" charset="-122"/>
                  </a:defRPr>
                </a:lvl3pPr>
                <a:lvl4pPr marL="1600200" indent="-228600" eaLnBrk="false" hangingPunct="false">
                  <a:defRPr>
                    <a:solidFill>
                      <a:schemeClr val="tx1"/>
                    </a:solidFill>
                    <a:latin typeface="Arial" panose="020B0604020202020204" pitchFamily="34" charset="0"/>
                    <a:ea typeface="宋体" panose="02010600030101010101" pitchFamily="2" charset="-122"/>
                  </a:defRPr>
                </a:lvl4pPr>
                <a:lvl5pPr marL="2057400" indent="-228600" eaLnBrk="false" hangingPunct="false">
                  <a:defRPr>
                    <a:solidFill>
                      <a:schemeClr val="tx1"/>
                    </a:solidFill>
                    <a:latin typeface="Arial" panose="020B0604020202020204" pitchFamily="34" charset="0"/>
                    <a:ea typeface="宋体" panose="02010600030101010101" pitchFamily="2" charset="-122"/>
                  </a:defRPr>
                </a:lvl5pPr>
                <a:lvl6pPr marL="2514600" indent="-228600" eaLnBrk="false" fontAlgn="base" hangingPunct="false">
                  <a:spcBef>
                    <a:spcPct val="1"/>
                  </a:spcBef>
                  <a:spcAft>
                    <a:spcPct val="1"/>
                  </a:spcAft>
                  <a:defRPr>
                    <a:solidFill>
                      <a:schemeClr val="tx1"/>
                    </a:solidFill>
                    <a:latin typeface="Arial" panose="020B0604020202020204" pitchFamily="34" charset="0"/>
                    <a:ea typeface="宋体" panose="02010600030101010101" pitchFamily="2" charset="-122"/>
                  </a:defRPr>
                </a:lvl6pPr>
                <a:lvl7pPr marL="2971800" indent="-228600" eaLnBrk="false" fontAlgn="base" hangingPunct="false">
                  <a:spcBef>
                    <a:spcPct val="1"/>
                  </a:spcBef>
                  <a:spcAft>
                    <a:spcPct val="1"/>
                  </a:spcAft>
                  <a:defRPr>
                    <a:solidFill>
                      <a:schemeClr val="tx1"/>
                    </a:solidFill>
                    <a:latin typeface="Arial" panose="020B0604020202020204" pitchFamily="34" charset="0"/>
                    <a:ea typeface="宋体" panose="02010600030101010101" pitchFamily="2" charset="-122"/>
                  </a:defRPr>
                </a:lvl7pPr>
                <a:lvl8pPr marL="3429000" indent="-228600" eaLnBrk="false" fontAlgn="base" hangingPunct="false">
                  <a:spcBef>
                    <a:spcPct val="1"/>
                  </a:spcBef>
                  <a:spcAft>
                    <a:spcPct val="1"/>
                  </a:spcAft>
                  <a:defRPr>
                    <a:solidFill>
                      <a:schemeClr val="tx1"/>
                    </a:solidFill>
                    <a:latin typeface="Arial" panose="020B0604020202020204" pitchFamily="34" charset="0"/>
                    <a:ea typeface="宋体" panose="02010600030101010101" pitchFamily="2" charset="-122"/>
                  </a:defRPr>
                </a:lvl8pPr>
                <a:lvl9pPr marL="3886200" indent="-228600" eaLnBrk="false" fontAlgn="base" hangingPunct="false">
                  <a:spcBef>
                    <a:spcPct val="1"/>
                  </a:spcBef>
                  <a:spcAft>
                    <a:spcPct val="1"/>
                  </a:spcAft>
                  <a:defRPr>
                    <a:solidFill>
                      <a:schemeClr val="tx1"/>
                    </a:solidFill>
                    <a:latin typeface="Arial" panose="020B0604020202020204" pitchFamily="34" charset="0"/>
                    <a:ea typeface="宋体" panose="02010600030101010101" pitchFamily="2" charset="-122"/>
                  </a:defRPr>
                </a:lvl9pPr>
              </a:lstStyle>
              <a:p>
                <a:pPr marL="0" indent="0" algn="ctr">
                  <a:lnSpc>
                    <a:spcPct val="100000"/>
                  </a:lnSpc>
                  <a:buNone/>
                </a:pPr>
                <a:r>
                  <a:rPr lang="zh-CN" sz="1800" b="true">
                    <a:solidFill>
                      <a:schemeClr val="tx1"/>
                    </a:solidFill>
                    <a:latin typeface="默认字体"/>
                    <a:ea typeface="默认字体"/>
                    <a:cs typeface="思源黑体 CN Bold"/>
                    <a:sym typeface="思源宋体 CN"/>
                  </a:rPr>
                  <a:t>丰富的知识库</a:t>
                </a:r>
                <a:endParaRPr>
                  <a:latin typeface="默认字体"/>
                  <a:ea typeface="默认字体"/>
                  <a:cs typeface="+mn-cs"/>
                </a:endParaRPr>
              </a:p>
            </p:txBody>
          </p:sp>
          <p:sp>
            <p:nvSpPr>
              <p:cNvPr id="446" name="" descr="{&quot;isTemplate&quot;:true,&quot;type&quot;:&quot;content&quot;,&quot;canOmit&quot;:false,&quot;range&quot;:0}"/>
              <p:cNvSpPr>
                <a:spLocks noChangeArrowheads="true"/>
              </p:cNvSpPr>
              <p:nvPr/>
            </p:nvSpPr>
            <p:spPr bwMode="auto">
              <a:xfrm rot="0">
                <a:off x="237037" y="4734068"/>
                <a:ext cx="4463820" cy="1924050"/>
              </a:xfrm>
              <a:prstGeom prst="rect">
                <a:avLst/>
              </a:prstGeom>
              <a:noFill/>
              <a:ln>
                <a:noFill/>
              </a:ln>
              <a:extLst>
                <a:ext uri="{909E8E84-426E-40DD-AFC4-6F175D3DCCD1}"/>
                <a:ext uri="{91240B29-F687-4F45-9708-019B960494DF}"/>
              </a:extLst>
            </p:spPr>
            <p:txBody>
              <a:bodyPr wrap="square" lIns="0" tIns="0" rIns="0" bIns="0" anchor="t" anchorCtr="false">
                <a:noAutofit/>
              </a:bodyPr>
              <a:lstStyle>
                <a:lvl1pPr eaLnBrk="false" hangingPunct="false">
                  <a:defRPr>
                    <a:solidFill>
                      <a:schemeClr val="tx1"/>
                    </a:solidFill>
                    <a:latin typeface="Arial" panose="020B0604020202020204" pitchFamily="34" charset="0"/>
                    <a:ea typeface="宋体" panose="02010600030101010101" pitchFamily="2" charset="-122"/>
                  </a:defRPr>
                </a:lvl1pPr>
                <a:lvl2pPr marL="742950" indent="-285750" eaLnBrk="false" hangingPunct="false">
                  <a:defRPr>
                    <a:solidFill>
                      <a:schemeClr val="tx1"/>
                    </a:solidFill>
                    <a:latin typeface="Arial" panose="020B0604020202020204" pitchFamily="34" charset="0"/>
                    <a:ea typeface="宋体" panose="02010600030101010101" pitchFamily="2" charset="-122"/>
                  </a:defRPr>
                </a:lvl2pPr>
                <a:lvl3pPr marL="1143000" indent="-228600" eaLnBrk="false" hangingPunct="false">
                  <a:defRPr>
                    <a:solidFill>
                      <a:schemeClr val="tx1"/>
                    </a:solidFill>
                    <a:latin typeface="Arial" panose="020B0604020202020204" pitchFamily="34" charset="0"/>
                    <a:ea typeface="宋体" panose="02010600030101010101" pitchFamily="2" charset="-122"/>
                  </a:defRPr>
                </a:lvl3pPr>
                <a:lvl4pPr marL="1600200" indent="-228600" eaLnBrk="false" hangingPunct="false">
                  <a:defRPr>
                    <a:solidFill>
                      <a:schemeClr val="tx1"/>
                    </a:solidFill>
                    <a:latin typeface="Arial" panose="020B0604020202020204" pitchFamily="34" charset="0"/>
                    <a:ea typeface="宋体" panose="02010600030101010101" pitchFamily="2" charset="-122"/>
                  </a:defRPr>
                </a:lvl4pPr>
                <a:lvl5pPr marL="2057400" indent="-228600" eaLnBrk="false" hangingPunct="false">
                  <a:defRPr>
                    <a:solidFill>
                      <a:schemeClr val="tx1"/>
                    </a:solidFill>
                    <a:latin typeface="Arial" panose="020B0604020202020204" pitchFamily="34" charset="0"/>
                    <a:ea typeface="宋体" panose="02010600030101010101" pitchFamily="2" charset="-122"/>
                  </a:defRPr>
                </a:lvl5pPr>
                <a:lvl6pPr marL="2514600" indent="-228600" eaLnBrk="false" fontAlgn="base" hangingPunct="false">
                  <a:spcBef>
                    <a:spcPct val="1"/>
                  </a:spcBef>
                  <a:spcAft>
                    <a:spcPct val="1"/>
                  </a:spcAft>
                  <a:defRPr>
                    <a:solidFill>
                      <a:schemeClr val="tx1"/>
                    </a:solidFill>
                    <a:latin typeface="Arial" panose="020B0604020202020204" pitchFamily="34" charset="0"/>
                    <a:ea typeface="宋体" panose="02010600030101010101" pitchFamily="2" charset="-122"/>
                  </a:defRPr>
                </a:lvl6pPr>
                <a:lvl7pPr marL="2971800" indent="-228600" eaLnBrk="false" fontAlgn="base" hangingPunct="false">
                  <a:spcBef>
                    <a:spcPct val="1"/>
                  </a:spcBef>
                  <a:spcAft>
                    <a:spcPct val="1"/>
                  </a:spcAft>
                  <a:defRPr>
                    <a:solidFill>
                      <a:schemeClr val="tx1"/>
                    </a:solidFill>
                    <a:latin typeface="Arial" panose="020B0604020202020204" pitchFamily="34" charset="0"/>
                    <a:ea typeface="宋体" panose="02010600030101010101" pitchFamily="2" charset="-122"/>
                  </a:defRPr>
                </a:lvl7pPr>
                <a:lvl8pPr marL="3429000" indent="-228600" eaLnBrk="false" fontAlgn="base" hangingPunct="false">
                  <a:spcBef>
                    <a:spcPct val="1"/>
                  </a:spcBef>
                  <a:spcAft>
                    <a:spcPct val="1"/>
                  </a:spcAft>
                  <a:defRPr>
                    <a:solidFill>
                      <a:schemeClr val="tx1"/>
                    </a:solidFill>
                    <a:latin typeface="Arial" panose="020B0604020202020204" pitchFamily="34" charset="0"/>
                    <a:ea typeface="宋体" panose="02010600030101010101" pitchFamily="2" charset="-122"/>
                  </a:defRPr>
                </a:lvl8pPr>
                <a:lvl9pPr marL="3886200" indent="-228600" eaLnBrk="false" fontAlgn="base" hangingPunct="false">
                  <a:spcBef>
                    <a:spcPct val="1"/>
                  </a:spcBef>
                  <a:spcAft>
                    <a:spcPct val="1"/>
                  </a:spcAft>
                  <a:defRPr>
                    <a:solidFill>
                      <a:schemeClr val="tx1"/>
                    </a:solidFill>
                    <a:latin typeface="Arial" panose="020B0604020202020204" pitchFamily="34" charset="0"/>
                    <a:ea typeface="宋体" panose="02010600030101010101" pitchFamily="2" charset="-122"/>
                  </a:defRPr>
                </a:lvl9pPr>
              </a:lstStyle>
              <a:p>
                <a:pPr marL="0" indent="0" algn="ctr">
                  <a:lnSpc>
                    <a:spcPct val="130000"/>
                  </a:lnSpc>
                  <a:buNone/>
                </a:pPr>
                <a:r>
                  <a:rPr lang="zh-CN" sz="1400">
                    <a:solidFill>
                      <a:schemeClr val="tx1"/>
                    </a:solidFill>
                    <a:latin typeface="默认字体"/>
                    <a:ea typeface="默认字体"/>
                    <a:cs typeface="思源黑体 CN Medium"/>
                    <a:sym typeface="思源宋体 CN"/>
                  </a:rPr>
                  <a:t>系统内置了完善的知识库系统，涵盖了政策法规、业务流程、常见问题解答等各类政务知识，知识库内容不断更新和完善，确保智能客服提供的信息与时俱进，准确可靠。</a:t>
                </a:r>
                <a:endParaRPr/>
              </a:p>
            </p:txBody>
          </p:sp>
        </p:grpSp>
        <p:grpSp>
          <p:nvGrpSpPr>
            <p:cNvPr id="447" name="组合 70"/>
            <p:cNvGrpSpPr/>
            <p:nvPr/>
          </p:nvGrpSpPr>
          <p:grpSpPr>
            <a:xfrm rot="0" flipH="false" flipV="false">
              <a:off x="8472313" y="1576558"/>
              <a:ext cx="2879979" cy="2267927"/>
              <a:chOff x="237037" y="4390191"/>
              <a:chExt cx="4463820" cy="2267927"/>
            </a:xfrm>
          </p:grpSpPr>
          <p:sp>
            <p:nvSpPr>
              <p:cNvPr id="448" name="" descr="{&quot;isTemplate&quot;:true,&quot;type&quot;:&quot;title&quot;,&quot;canOmit&quot;:false,&quot;range&quot;:0}"/>
              <p:cNvSpPr>
                <a:spLocks noChangeArrowheads="true"/>
              </p:cNvSpPr>
              <p:nvPr/>
            </p:nvSpPr>
            <p:spPr bwMode="auto">
              <a:xfrm>
                <a:off x="1086255" y="4390191"/>
                <a:ext cx="2765390" cy="304800"/>
              </a:xfrm>
              <a:prstGeom prst="rect">
                <a:avLst/>
              </a:prstGeom>
              <a:noFill/>
              <a:ln>
                <a:noFill/>
              </a:ln>
              <a:extLst>
                <a:ext uri="{909E8E84-426E-40DD-AFC4-6F175D3DCCD1}"/>
                <a:ext uri="{91240B29-F687-4F45-9708-019B960494DF}"/>
              </a:extLst>
            </p:spPr>
            <p:txBody>
              <a:bodyPr wrap="square" lIns="0" tIns="0" rIns="0" bIns="0" anchor="t" anchorCtr="false">
                <a:noAutofit/>
              </a:bodyPr>
              <a:lstStyle>
                <a:lvl1pPr eaLnBrk="false" hangingPunct="false">
                  <a:defRPr>
                    <a:solidFill>
                      <a:schemeClr val="tx1"/>
                    </a:solidFill>
                    <a:latin typeface="Arial" panose="020B0604020202020204" pitchFamily="34" charset="0"/>
                    <a:ea typeface="宋体" panose="02010600030101010101" pitchFamily="2" charset="-122"/>
                  </a:defRPr>
                </a:lvl1pPr>
                <a:lvl2pPr marL="742950" indent="-285750" eaLnBrk="false" hangingPunct="false">
                  <a:defRPr>
                    <a:solidFill>
                      <a:schemeClr val="tx1"/>
                    </a:solidFill>
                    <a:latin typeface="Arial" panose="020B0604020202020204" pitchFamily="34" charset="0"/>
                    <a:ea typeface="宋体" panose="02010600030101010101" pitchFamily="2" charset="-122"/>
                  </a:defRPr>
                </a:lvl2pPr>
                <a:lvl3pPr marL="1143000" indent="-228600" eaLnBrk="false" hangingPunct="false">
                  <a:defRPr>
                    <a:solidFill>
                      <a:schemeClr val="tx1"/>
                    </a:solidFill>
                    <a:latin typeface="Arial" panose="020B0604020202020204" pitchFamily="34" charset="0"/>
                    <a:ea typeface="宋体" panose="02010600030101010101" pitchFamily="2" charset="-122"/>
                  </a:defRPr>
                </a:lvl3pPr>
                <a:lvl4pPr marL="1600200" indent="-228600" eaLnBrk="false" hangingPunct="false">
                  <a:defRPr>
                    <a:solidFill>
                      <a:schemeClr val="tx1"/>
                    </a:solidFill>
                    <a:latin typeface="Arial" panose="020B0604020202020204" pitchFamily="34" charset="0"/>
                    <a:ea typeface="宋体" panose="02010600030101010101" pitchFamily="2" charset="-122"/>
                  </a:defRPr>
                </a:lvl4pPr>
                <a:lvl5pPr marL="2057400" indent="-228600" eaLnBrk="false" hangingPunct="false">
                  <a:defRPr>
                    <a:solidFill>
                      <a:schemeClr val="tx1"/>
                    </a:solidFill>
                    <a:latin typeface="Arial" panose="020B0604020202020204" pitchFamily="34" charset="0"/>
                    <a:ea typeface="宋体" panose="02010600030101010101" pitchFamily="2" charset="-122"/>
                  </a:defRPr>
                </a:lvl5pPr>
                <a:lvl6pPr marL="2514600" indent="-228600" eaLnBrk="false" fontAlgn="base" hangingPunct="false">
                  <a:spcBef>
                    <a:spcPct val="1"/>
                  </a:spcBef>
                  <a:spcAft>
                    <a:spcPct val="1"/>
                  </a:spcAft>
                  <a:defRPr>
                    <a:solidFill>
                      <a:schemeClr val="tx1"/>
                    </a:solidFill>
                    <a:latin typeface="Arial" panose="020B0604020202020204" pitchFamily="34" charset="0"/>
                    <a:ea typeface="宋体" panose="02010600030101010101" pitchFamily="2" charset="-122"/>
                  </a:defRPr>
                </a:lvl6pPr>
                <a:lvl7pPr marL="2971800" indent="-228600" eaLnBrk="false" fontAlgn="base" hangingPunct="false">
                  <a:spcBef>
                    <a:spcPct val="1"/>
                  </a:spcBef>
                  <a:spcAft>
                    <a:spcPct val="1"/>
                  </a:spcAft>
                  <a:defRPr>
                    <a:solidFill>
                      <a:schemeClr val="tx1"/>
                    </a:solidFill>
                    <a:latin typeface="Arial" panose="020B0604020202020204" pitchFamily="34" charset="0"/>
                    <a:ea typeface="宋体" panose="02010600030101010101" pitchFamily="2" charset="-122"/>
                  </a:defRPr>
                </a:lvl7pPr>
                <a:lvl8pPr marL="3429000" indent="-228600" eaLnBrk="false" fontAlgn="base" hangingPunct="false">
                  <a:spcBef>
                    <a:spcPct val="1"/>
                  </a:spcBef>
                  <a:spcAft>
                    <a:spcPct val="1"/>
                  </a:spcAft>
                  <a:defRPr>
                    <a:solidFill>
                      <a:schemeClr val="tx1"/>
                    </a:solidFill>
                    <a:latin typeface="Arial" panose="020B0604020202020204" pitchFamily="34" charset="0"/>
                    <a:ea typeface="宋体" panose="02010600030101010101" pitchFamily="2" charset="-122"/>
                  </a:defRPr>
                </a:lvl8pPr>
                <a:lvl9pPr marL="3886200" indent="-228600" eaLnBrk="false" fontAlgn="base" hangingPunct="false">
                  <a:spcBef>
                    <a:spcPct val="1"/>
                  </a:spcBef>
                  <a:spcAft>
                    <a:spcPct val="1"/>
                  </a:spcAft>
                  <a:defRPr>
                    <a:solidFill>
                      <a:schemeClr val="tx1"/>
                    </a:solidFill>
                    <a:latin typeface="Arial" panose="020B0604020202020204" pitchFamily="34" charset="0"/>
                    <a:ea typeface="宋体" panose="02010600030101010101" pitchFamily="2" charset="-122"/>
                  </a:defRPr>
                </a:lvl9pPr>
              </a:lstStyle>
              <a:p>
                <a:pPr marL="0" indent="0" algn="ctr">
                  <a:lnSpc>
                    <a:spcPct val="100000"/>
                  </a:lnSpc>
                  <a:buNone/>
                </a:pPr>
                <a:r>
                  <a:rPr lang="zh-CN" sz="1800" b="true">
                    <a:solidFill>
                      <a:schemeClr val="tx1"/>
                    </a:solidFill>
                    <a:latin typeface="默认字体"/>
                    <a:ea typeface="默认字体"/>
                    <a:cs typeface="思源黑体 CN Bold"/>
                    <a:sym typeface="思源宋体 CN"/>
                  </a:rPr>
                  <a:t>智能学习优化</a:t>
                </a:r>
                <a:endParaRPr>
                  <a:latin typeface="默认字体"/>
                  <a:ea typeface="默认字体"/>
                  <a:cs typeface="+mn-cs"/>
                </a:endParaRPr>
              </a:p>
            </p:txBody>
          </p:sp>
          <p:sp>
            <p:nvSpPr>
              <p:cNvPr id="449" name="" descr="{&quot;isTemplate&quot;:true,&quot;type&quot;:&quot;content&quot;,&quot;canOmit&quot;:false,&quot;range&quot;:0}"/>
              <p:cNvSpPr>
                <a:spLocks noChangeArrowheads="true"/>
              </p:cNvSpPr>
              <p:nvPr/>
            </p:nvSpPr>
            <p:spPr bwMode="auto">
              <a:xfrm rot="0">
                <a:off x="237037" y="4734068"/>
                <a:ext cx="4463820" cy="1924050"/>
              </a:xfrm>
              <a:prstGeom prst="rect">
                <a:avLst/>
              </a:prstGeom>
              <a:noFill/>
              <a:ln>
                <a:noFill/>
              </a:ln>
              <a:extLst>
                <a:ext uri="{909E8E84-426E-40DD-AFC4-6F175D3DCCD1}"/>
                <a:ext uri="{91240B29-F687-4F45-9708-019B960494DF}"/>
              </a:extLst>
            </p:spPr>
            <p:txBody>
              <a:bodyPr wrap="square" lIns="0" tIns="0" rIns="0" bIns="0" anchor="t" anchorCtr="false">
                <a:noAutofit/>
              </a:bodyPr>
              <a:lstStyle>
                <a:lvl1pPr eaLnBrk="false" hangingPunct="false">
                  <a:defRPr>
                    <a:solidFill>
                      <a:schemeClr val="tx1"/>
                    </a:solidFill>
                    <a:latin typeface="Arial" panose="020B0604020202020204" pitchFamily="34" charset="0"/>
                    <a:ea typeface="宋体" panose="02010600030101010101" pitchFamily="2" charset="-122"/>
                  </a:defRPr>
                </a:lvl1pPr>
                <a:lvl2pPr marL="742950" indent="-285750" eaLnBrk="false" hangingPunct="false">
                  <a:defRPr>
                    <a:solidFill>
                      <a:schemeClr val="tx1"/>
                    </a:solidFill>
                    <a:latin typeface="Arial" panose="020B0604020202020204" pitchFamily="34" charset="0"/>
                    <a:ea typeface="宋体" panose="02010600030101010101" pitchFamily="2" charset="-122"/>
                  </a:defRPr>
                </a:lvl2pPr>
                <a:lvl3pPr marL="1143000" indent="-228600" eaLnBrk="false" hangingPunct="false">
                  <a:defRPr>
                    <a:solidFill>
                      <a:schemeClr val="tx1"/>
                    </a:solidFill>
                    <a:latin typeface="Arial" panose="020B0604020202020204" pitchFamily="34" charset="0"/>
                    <a:ea typeface="宋体" panose="02010600030101010101" pitchFamily="2" charset="-122"/>
                  </a:defRPr>
                </a:lvl3pPr>
                <a:lvl4pPr marL="1600200" indent="-228600" eaLnBrk="false" hangingPunct="false">
                  <a:defRPr>
                    <a:solidFill>
                      <a:schemeClr val="tx1"/>
                    </a:solidFill>
                    <a:latin typeface="Arial" panose="020B0604020202020204" pitchFamily="34" charset="0"/>
                    <a:ea typeface="宋体" panose="02010600030101010101" pitchFamily="2" charset="-122"/>
                  </a:defRPr>
                </a:lvl4pPr>
                <a:lvl5pPr marL="2057400" indent="-228600" eaLnBrk="false" hangingPunct="false">
                  <a:defRPr>
                    <a:solidFill>
                      <a:schemeClr val="tx1"/>
                    </a:solidFill>
                    <a:latin typeface="Arial" panose="020B0604020202020204" pitchFamily="34" charset="0"/>
                    <a:ea typeface="宋体" panose="02010600030101010101" pitchFamily="2" charset="-122"/>
                  </a:defRPr>
                </a:lvl5pPr>
                <a:lvl6pPr marL="2514600" indent="-228600" eaLnBrk="false" fontAlgn="base" hangingPunct="false">
                  <a:spcBef>
                    <a:spcPct val="1"/>
                  </a:spcBef>
                  <a:spcAft>
                    <a:spcPct val="1"/>
                  </a:spcAft>
                  <a:defRPr>
                    <a:solidFill>
                      <a:schemeClr val="tx1"/>
                    </a:solidFill>
                    <a:latin typeface="Arial" panose="020B0604020202020204" pitchFamily="34" charset="0"/>
                    <a:ea typeface="宋体" panose="02010600030101010101" pitchFamily="2" charset="-122"/>
                  </a:defRPr>
                </a:lvl6pPr>
                <a:lvl7pPr marL="2971800" indent="-228600" eaLnBrk="false" fontAlgn="base" hangingPunct="false">
                  <a:spcBef>
                    <a:spcPct val="1"/>
                  </a:spcBef>
                  <a:spcAft>
                    <a:spcPct val="1"/>
                  </a:spcAft>
                  <a:defRPr>
                    <a:solidFill>
                      <a:schemeClr val="tx1"/>
                    </a:solidFill>
                    <a:latin typeface="Arial" panose="020B0604020202020204" pitchFamily="34" charset="0"/>
                    <a:ea typeface="宋体" panose="02010600030101010101" pitchFamily="2" charset="-122"/>
                  </a:defRPr>
                </a:lvl7pPr>
                <a:lvl8pPr marL="3429000" indent="-228600" eaLnBrk="false" fontAlgn="base" hangingPunct="false">
                  <a:spcBef>
                    <a:spcPct val="1"/>
                  </a:spcBef>
                  <a:spcAft>
                    <a:spcPct val="1"/>
                  </a:spcAft>
                  <a:defRPr>
                    <a:solidFill>
                      <a:schemeClr val="tx1"/>
                    </a:solidFill>
                    <a:latin typeface="Arial" panose="020B0604020202020204" pitchFamily="34" charset="0"/>
                    <a:ea typeface="宋体" panose="02010600030101010101" pitchFamily="2" charset="-122"/>
                  </a:defRPr>
                </a:lvl8pPr>
                <a:lvl9pPr marL="3886200" indent="-228600" eaLnBrk="false" fontAlgn="base" hangingPunct="false">
                  <a:spcBef>
                    <a:spcPct val="1"/>
                  </a:spcBef>
                  <a:spcAft>
                    <a:spcPct val="1"/>
                  </a:spcAft>
                  <a:defRPr>
                    <a:solidFill>
                      <a:schemeClr val="tx1"/>
                    </a:solidFill>
                    <a:latin typeface="Arial" panose="020B0604020202020204" pitchFamily="34" charset="0"/>
                    <a:ea typeface="宋体" panose="02010600030101010101" pitchFamily="2" charset="-122"/>
                  </a:defRPr>
                </a:lvl9pPr>
              </a:lstStyle>
              <a:p>
                <a:pPr marL="0" indent="0" algn="ctr">
                  <a:lnSpc>
                    <a:spcPct val="130000"/>
                  </a:lnSpc>
                  <a:buNone/>
                </a:pPr>
                <a:r>
                  <a:rPr lang="zh-CN" sz="1400">
                    <a:solidFill>
                      <a:schemeClr val="tx1"/>
                    </a:solidFill>
                    <a:latin typeface="默认字体"/>
                    <a:ea typeface="默认字体"/>
                    <a:cs typeface="思源黑体 CN Medium"/>
                    <a:sym typeface="思源宋体 CN"/>
                  </a:rPr>
                  <a:t>通过机器学习和数据分析技术，智能客服能够不断优化回答的准确性和效率，自动学习新的问题和答案，提升服务质量，减少人工干预，降低运营成本，提高政务服务的智能化水平。</a:t>
                </a:r>
                <a:endParaRPr/>
              </a:p>
            </p:txBody>
          </p:sp>
        </p:grpSp>
        <p:grpSp>
          <p:nvGrpSpPr>
            <p:cNvPr id="450" name="组合 70"/>
            <p:cNvGrpSpPr/>
            <p:nvPr/>
          </p:nvGrpSpPr>
          <p:grpSpPr>
            <a:xfrm rot="0" flipH="false" flipV="false">
              <a:off x="8502373" y="3883562"/>
              <a:ext cx="2879979" cy="2267927"/>
              <a:chOff x="237037" y="4390191"/>
              <a:chExt cx="4463820" cy="2267927"/>
            </a:xfrm>
          </p:grpSpPr>
          <p:sp>
            <p:nvSpPr>
              <p:cNvPr id="451" name="" descr="{&quot;isTemplate&quot;:true,&quot;type&quot;:&quot;title&quot;,&quot;canOmit&quot;:false,&quot;range&quot;:0}"/>
              <p:cNvSpPr>
                <a:spLocks noChangeArrowheads="true"/>
              </p:cNvSpPr>
              <p:nvPr/>
            </p:nvSpPr>
            <p:spPr bwMode="auto">
              <a:xfrm>
                <a:off x="1086255" y="4390191"/>
                <a:ext cx="2765390" cy="304800"/>
              </a:xfrm>
              <a:prstGeom prst="rect">
                <a:avLst/>
              </a:prstGeom>
              <a:noFill/>
              <a:ln>
                <a:noFill/>
              </a:ln>
              <a:extLst>
                <a:ext uri="{909E8E84-426E-40DD-AFC4-6F175D3DCCD1}"/>
                <a:ext uri="{91240B29-F687-4F45-9708-019B960494DF}"/>
              </a:extLst>
            </p:spPr>
            <p:txBody>
              <a:bodyPr wrap="square" lIns="0" tIns="0" rIns="0" bIns="0" anchor="t" anchorCtr="false">
                <a:noAutofit/>
              </a:bodyPr>
              <a:lstStyle>
                <a:lvl1pPr eaLnBrk="false" hangingPunct="false">
                  <a:defRPr>
                    <a:solidFill>
                      <a:schemeClr val="tx1"/>
                    </a:solidFill>
                    <a:latin typeface="Arial" panose="020B0604020202020204" pitchFamily="34" charset="0"/>
                    <a:ea typeface="宋体" panose="02010600030101010101" pitchFamily="2" charset="-122"/>
                  </a:defRPr>
                </a:lvl1pPr>
                <a:lvl2pPr marL="742950" indent="-285750" eaLnBrk="false" hangingPunct="false">
                  <a:defRPr>
                    <a:solidFill>
                      <a:schemeClr val="tx1"/>
                    </a:solidFill>
                    <a:latin typeface="Arial" panose="020B0604020202020204" pitchFamily="34" charset="0"/>
                    <a:ea typeface="宋体" panose="02010600030101010101" pitchFamily="2" charset="-122"/>
                  </a:defRPr>
                </a:lvl2pPr>
                <a:lvl3pPr marL="1143000" indent="-228600" eaLnBrk="false" hangingPunct="false">
                  <a:defRPr>
                    <a:solidFill>
                      <a:schemeClr val="tx1"/>
                    </a:solidFill>
                    <a:latin typeface="Arial" panose="020B0604020202020204" pitchFamily="34" charset="0"/>
                    <a:ea typeface="宋体" panose="02010600030101010101" pitchFamily="2" charset="-122"/>
                  </a:defRPr>
                </a:lvl3pPr>
                <a:lvl4pPr marL="1600200" indent="-228600" eaLnBrk="false" hangingPunct="false">
                  <a:defRPr>
                    <a:solidFill>
                      <a:schemeClr val="tx1"/>
                    </a:solidFill>
                    <a:latin typeface="Arial" panose="020B0604020202020204" pitchFamily="34" charset="0"/>
                    <a:ea typeface="宋体" panose="02010600030101010101" pitchFamily="2" charset="-122"/>
                  </a:defRPr>
                </a:lvl4pPr>
                <a:lvl5pPr marL="2057400" indent="-228600" eaLnBrk="false" hangingPunct="false">
                  <a:defRPr>
                    <a:solidFill>
                      <a:schemeClr val="tx1"/>
                    </a:solidFill>
                    <a:latin typeface="Arial" panose="020B0604020202020204" pitchFamily="34" charset="0"/>
                    <a:ea typeface="宋体" panose="02010600030101010101" pitchFamily="2" charset="-122"/>
                  </a:defRPr>
                </a:lvl5pPr>
                <a:lvl6pPr marL="2514600" indent="-228600" eaLnBrk="false" fontAlgn="base" hangingPunct="false">
                  <a:spcBef>
                    <a:spcPct val="1"/>
                  </a:spcBef>
                  <a:spcAft>
                    <a:spcPct val="1"/>
                  </a:spcAft>
                  <a:defRPr>
                    <a:solidFill>
                      <a:schemeClr val="tx1"/>
                    </a:solidFill>
                    <a:latin typeface="Arial" panose="020B0604020202020204" pitchFamily="34" charset="0"/>
                    <a:ea typeface="宋体" panose="02010600030101010101" pitchFamily="2" charset="-122"/>
                  </a:defRPr>
                </a:lvl6pPr>
                <a:lvl7pPr marL="2971800" indent="-228600" eaLnBrk="false" fontAlgn="base" hangingPunct="false">
                  <a:spcBef>
                    <a:spcPct val="1"/>
                  </a:spcBef>
                  <a:spcAft>
                    <a:spcPct val="1"/>
                  </a:spcAft>
                  <a:defRPr>
                    <a:solidFill>
                      <a:schemeClr val="tx1"/>
                    </a:solidFill>
                    <a:latin typeface="Arial" panose="020B0604020202020204" pitchFamily="34" charset="0"/>
                    <a:ea typeface="宋体" panose="02010600030101010101" pitchFamily="2" charset="-122"/>
                  </a:defRPr>
                </a:lvl7pPr>
                <a:lvl8pPr marL="3429000" indent="-228600" eaLnBrk="false" fontAlgn="base" hangingPunct="false">
                  <a:spcBef>
                    <a:spcPct val="1"/>
                  </a:spcBef>
                  <a:spcAft>
                    <a:spcPct val="1"/>
                  </a:spcAft>
                  <a:defRPr>
                    <a:solidFill>
                      <a:schemeClr val="tx1"/>
                    </a:solidFill>
                    <a:latin typeface="Arial" panose="020B0604020202020204" pitchFamily="34" charset="0"/>
                    <a:ea typeface="宋体" panose="02010600030101010101" pitchFamily="2" charset="-122"/>
                  </a:defRPr>
                </a:lvl8pPr>
                <a:lvl9pPr marL="3886200" indent="-228600" eaLnBrk="false" fontAlgn="base" hangingPunct="false">
                  <a:spcBef>
                    <a:spcPct val="1"/>
                  </a:spcBef>
                  <a:spcAft>
                    <a:spcPct val="1"/>
                  </a:spcAft>
                  <a:defRPr>
                    <a:solidFill>
                      <a:schemeClr val="tx1"/>
                    </a:solidFill>
                    <a:latin typeface="Arial" panose="020B0604020202020204" pitchFamily="34" charset="0"/>
                    <a:ea typeface="宋体" panose="02010600030101010101" pitchFamily="2" charset="-122"/>
                  </a:defRPr>
                </a:lvl9pPr>
              </a:lstStyle>
              <a:p>
                <a:pPr marL="0" indent="0" algn="ctr">
                  <a:lnSpc>
                    <a:spcPct val="100000"/>
                  </a:lnSpc>
                  <a:buNone/>
                </a:pPr>
                <a:r>
                  <a:rPr lang="zh-CN" sz="1800" b="true">
                    <a:solidFill>
                      <a:schemeClr val="tx1"/>
                    </a:solidFill>
                    <a:latin typeface="默认字体"/>
                    <a:ea typeface="默认字体"/>
                    <a:cs typeface="思源黑体 CN Bold"/>
                    <a:sym typeface="思源宋体 CN"/>
                  </a:rPr>
                  <a:t>多渠道接入支持</a:t>
                </a:r>
                <a:endParaRPr>
                  <a:latin typeface="默认字体"/>
                  <a:ea typeface="默认字体"/>
                  <a:cs typeface="+mn-cs"/>
                </a:endParaRPr>
              </a:p>
            </p:txBody>
          </p:sp>
          <p:sp>
            <p:nvSpPr>
              <p:cNvPr id="452" name="" descr="{&quot;isTemplate&quot;:true,&quot;type&quot;:&quot;content&quot;,&quot;canOmit&quot;:false,&quot;range&quot;:0}"/>
              <p:cNvSpPr>
                <a:spLocks noChangeArrowheads="true"/>
              </p:cNvSpPr>
              <p:nvPr/>
            </p:nvSpPr>
            <p:spPr bwMode="auto">
              <a:xfrm rot="0">
                <a:off x="237037" y="4734068"/>
                <a:ext cx="4463820" cy="1924050"/>
              </a:xfrm>
              <a:prstGeom prst="rect">
                <a:avLst/>
              </a:prstGeom>
              <a:noFill/>
              <a:ln>
                <a:noFill/>
              </a:ln>
              <a:extLst>
                <a:ext uri="{909E8E84-426E-40DD-AFC4-6F175D3DCCD1}"/>
                <a:ext uri="{91240B29-F687-4F45-9708-019B960494DF}"/>
              </a:extLst>
            </p:spPr>
            <p:txBody>
              <a:bodyPr wrap="square" lIns="0" tIns="0" rIns="0" bIns="0" anchor="t" anchorCtr="false">
                <a:noAutofit/>
              </a:bodyPr>
              <a:lstStyle>
                <a:lvl1pPr eaLnBrk="false" hangingPunct="false">
                  <a:defRPr>
                    <a:solidFill>
                      <a:schemeClr val="tx1"/>
                    </a:solidFill>
                    <a:latin typeface="Arial" panose="020B0604020202020204" pitchFamily="34" charset="0"/>
                    <a:ea typeface="宋体" panose="02010600030101010101" pitchFamily="2" charset="-122"/>
                  </a:defRPr>
                </a:lvl1pPr>
                <a:lvl2pPr marL="742950" indent="-285750" eaLnBrk="false" hangingPunct="false">
                  <a:defRPr>
                    <a:solidFill>
                      <a:schemeClr val="tx1"/>
                    </a:solidFill>
                    <a:latin typeface="Arial" panose="020B0604020202020204" pitchFamily="34" charset="0"/>
                    <a:ea typeface="宋体" panose="02010600030101010101" pitchFamily="2" charset="-122"/>
                  </a:defRPr>
                </a:lvl2pPr>
                <a:lvl3pPr marL="1143000" indent="-228600" eaLnBrk="false" hangingPunct="false">
                  <a:defRPr>
                    <a:solidFill>
                      <a:schemeClr val="tx1"/>
                    </a:solidFill>
                    <a:latin typeface="Arial" panose="020B0604020202020204" pitchFamily="34" charset="0"/>
                    <a:ea typeface="宋体" panose="02010600030101010101" pitchFamily="2" charset="-122"/>
                  </a:defRPr>
                </a:lvl3pPr>
                <a:lvl4pPr marL="1600200" indent="-228600" eaLnBrk="false" hangingPunct="false">
                  <a:defRPr>
                    <a:solidFill>
                      <a:schemeClr val="tx1"/>
                    </a:solidFill>
                    <a:latin typeface="Arial" panose="020B0604020202020204" pitchFamily="34" charset="0"/>
                    <a:ea typeface="宋体" panose="02010600030101010101" pitchFamily="2" charset="-122"/>
                  </a:defRPr>
                </a:lvl4pPr>
                <a:lvl5pPr marL="2057400" indent="-228600" eaLnBrk="false" hangingPunct="false">
                  <a:defRPr>
                    <a:solidFill>
                      <a:schemeClr val="tx1"/>
                    </a:solidFill>
                    <a:latin typeface="Arial" panose="020B0604020202020204" pitchFamily="34" charset="0"/>
                    <a:ea typeface="宋体" panose="02010600030101010101" pitchFamily="2" charset="-122"/>
                  </a:defRPr>
                </a:lvl5pPr>
                <a:lvl6pPr marL="2514600" indent="-228600" eaLnBrk="false" fontAlgn="base" hangingPunct="false">
                  <a:spcBef>
                    <a:spcPct val="1"/>
                  </a:spcBef>
                  <a:spcAft>
                    <a:spcPct val="1"/>
                  </a:spcAft>
                  <a:defRPr>
                    <a:solidFill>
                      <a:schemeClr val="tx1"/>
                    </a:solidFill>
                    <a:latin typeface="Arial" panose="020B0604020202020204" pitchFamily="34" charset="0"/>
                    <a:ea typeface="宋体" panose="02010600030101010101" pitchFamily="2" charset="-122"/>
                  </a:defRPr>
                </a:lvl6pPr>
                <a:lvl7pPr marL="2971800" indent="-228600" eaLnBrk="false" fontAlgn="base" hangingPunct="false">
                  <a:spcBef>
                    <a:spcPct val="1"/>
                  </a:spcBef>
                  <a:spcAft>
                    <a:spcPct val="1"/>
                  </a:spcAft>
                  <a:defRPr>
                    <a:solidFill>
                      <a:schemeClr val="tx1"/>
                    </a:solidFill>
                    <a:latin typeface="Arial" panose="020B0604020202020204" pitchFamily="34" charset="0"/>
                    <a:ea typeface="宋体" panose="02010600030101010101" pitchFamily="2" charset="-122"/>
                  </a:defRPr>
                </a:lvl7pPr>
                <a:lvl8pPr marL="3429000" indent="-228600" eaLnBrk="false" fontAlgn="base" hangingPunct="false">
                  <a:spcBef>
                    <a:spcPct val="1"/>
                  </a:spcBef>
                  <a:spcAft>
                    <a:spcPct val="1"/>
                  </a:spcAft>
                  <a:defRPr>
                    <a:solidFill>
                      <a:schemeClr val="tx1"/>
                    </a:solidFill>
                    <a:latin typeface="Arial" panose="020B0604020202020204" pitchFamily="34" charset="0"/>
                    <a:ea typeface="宋体" panose="02010600030101010101" pitchFamily="2" charset="-122"/>
                  </a:defRPr>
                </a:lvl8pPr>
                <a:lvl9pPr marL="3886200" indent="-228600" eaLnBrk="false" fontAlgn="base" hangingPunct="false">
                  <a:spcBef>
                    <a:spcPct val="1"/>
                  </a:spcBef>
                  <a:spcAft>
                    <a:spcPct val="1"/>
                  </a:spcAft>
                  <a:defRPr>
                    <a:solidFill>
                      <a:schemeClr val="tx1"/>
                    </a:solidFill>
                    <a:latin typeface="Arial" panose="020B0604020202020204" pitchFamily="34" charset="0"/>
                    <a:ea typeface="宋体" panose="02010600030101010101" pitchFamily="2" charset="-122"/>
                  </a:defRPr>
                </a:lvl9pPr>
              </a:lstStyle>
              <a:p>
                <a:pPr marL="0" indent="0" algn="ctr">
                  <a:lnSpc>
                    <a:spcPct val="130000"/>
                  </a:lnSpc>
                  <a:buNone/>
                </a:pPr>
                <a:r>
                  <a:rPr lang="zh-CN" sz="1400">
                    <a:solidFill>
                      <a:schemeClr val="tx1"/>
                    </a:solidFill>
                    <a:latin typeface="默认字体"/>
                    <a:ea typeface="默认字体"/>
                    <a:cs typeface="思源黑体 CN Medium"/>
                    <a:sym typeface="思源宋体 CN"/>
                  </a:rPr>
                  <a:t>智能客服系统支持多种接入方式，包括电话、网页、APP等，民众可以通过多种渠道获得一致的高质量服务体验，提升服务的便捷性和可达性，满足不同用户的需求。</a:t>
                </a:r>
                <a:endParaRPr/>
              </a:p>
            </p:txBody>
          </p:sp>
        </p:grpSp>
      </p:grpSp>
      <p:sp>
        <p:nvSpPr>
          <p:cNvPr id="453" name="" descr="{&quot;isTemplate&quot;:true,&quot;type&quot;:&quot;title&quot;,&quot;canOmit&quot;:false,&quot;range&quot;:0}"/>
          <p:cNvSpPr txBox="true"/>
          <p:nvPr/>
        </p:nvSpPr>
        <p:spPr>
          <a:xfrm rot="0" flipH="false" flipV="false">
            <a:off x="660396" y="418039"/>
            <a:ext cx="10668000" cy="520700"/>
          </a:xfrm>
          <a:prstGeom prst="rect">
            <a:avLst/>
          </a:prstGeom>
          <a:noFill/>
        </p:spPr>
        <p:txBody>
          <a:bodyPr wrap="square" lIns="90000" tIns="46800" rIns="90000" bIns="46800" rtlCol="false" anchor="b" anchorCtr="false">
            <a:spAutoFit/>
          </a:bodyPr>
          <a:lstStyle/>
          <a:p>
            <a:pPr marL="0" indent="0" algn="l">
              <a:lnSpc>
                <a:spcPct val="100000"/>
              </a:lnSpc>
              <a:buNone/>
            </a:pPr>
            <a:r>
              <a:rPr lang="zh-CN" sz="2800" b="true">
                <a:latin typeface="默认字体"/>
                <a:ea typeface="默认字体"/>
                <a:cs typeface="+mn-cs"/>
              </a:rPr>
              <a:t>AI能力与知识库系统</a:t>
            </a:r>
            <a:endParaRPr lang="en-US" sz="2800" b="true">
              <a:latin typeface="默认字体"/>
              <a:ea typeface="默认字体"/>
              <a:cs typeface="+mn-cs"/>
            </a:endParaRPr>
          </a:p>
        </p:txBody>
      </p:sp>
    </p:spTree>
  </p:cSld>
  <p:clrMapOvr>
    <a:masterClrMapping/>
  </p:clrMapOvr>
</p:sld>
</file>

<file path=ppt/slides/slide27.xml><?xml version="1.0" encoding="utf-8"?>
<p:sld xmlns:a="http://schemas.openxmlformats.org/drawingml/2006/main" xmlns:p="http://schemas.openxmlformats.org/presentationml/2006/main">
  <p:cSld>
    <p:spTree>
      <p:nvGrpSpPr>
        <p:cNvPr id="454" name="" descr="{&quot;isTemplate&quot;:true,&quot;type&quot;:4,&quot;originSlideId&quot;:&quot;000012&quot;}"/>
        <p:cNvGrpSpPr/>
        <p:nvPr/>
      </p:nvGrpSpPr>
      <p:grpSpPr>
        <a:xfrm>
          <a:off x="0" y="0"/>
          <a:ext cx="0" cy="0"/>
          <a:chOff x="0" y="0"/>
          <a:chExt cx="0" cy="0"/>
        </a:xfrm>
      </p:grpSpPr>
      <p:sp>
        <p:nvSpPr>
          <p:cNvPr id="455" name="标题 8"/>
          <p:cNvSpPr>
            <a:spLocks noGrp="true"/>
          </p:cNvSpPr>
          <p:nvPr>
            <p:ph type="ctrTitle" idx="4294967295"/>
          </p:nvPr>
        </p:nvSpPr>
        <p:spPr>
          <a:xfrm rot="0" flipH="false" flipV="false">
            <a:off x="660400" y="2999435"/>
            <a:ext cx="10515600" cy="1325563"/>
          </a:xfrm>
          <a:prstGeom prst="rect"/>
        </p:spPr>
        <p:txBody>
          <a:bodyPr>
            <a:noAutofit/>
          </a:bodyPr>
          <a:lstStyle/>
          <a:p>
            <a:pPr>
              <a:lnSpc>
                <a:spcPct val="100000"/>
              </a:lnSpc>
            </a:pPr>
            <a:r>
              <a:rPr lang="en-GB" altLang="zh-CN" sz="5400" dirty="false">
                <a:solidFill>
                  <a:schemeClr val="accent1"/>
                </a:solidFill>
                <a:latin typeface="Arial Black" panose="020B0604020202020204" pitchFamily="34" charset="0"/>
                <a:cs typeface="Arial Black" panose="020B0604020202020204" pitchFamily="34" charset="0"/>
              </a:rPr>
              <a:t>Thank You</a:t>
            </a:r>
            <a:br>
              <a:rPr lang="en-GB" altLang="zh-CN" sz="6000" dirty="false">
                <a:solidFill>
                  <a:schemeClr val="accent1"/>
                </a:solidFill>
                <a:latin typeface="+mj-ea"/>
              </a:rPr>
            </a:br>
            <a:r>
              <a:rPr lang="zh-CN" altLang="en-US" sz="6600" spc="300" dirty="false">
                <a:solidFill>
                  <a:srgbClr val="080808"/>
                </a:solidFill>
                <a:latin typeface="+mj-ea"/>
              </a:rPr>
              <a:t>感谢您观看与聆听</a:t>
            </a:r>
            <a:endParaRPr lang="zh-CN" altLang="en-US" sz="6000" spc="300" dirty="false">
              <a:solidFill>
                <a:srgbClr val="080808"/>
              </a:solidFill>
              <a:latin typeface="+mj-ea"/>
            </a:endParaRPr>
          </a:p>
        </p:txBody>
      </p:sp>
      <p:grpSp>
        <p:nvGrpSpPr>
          <p:cNvPr id="456" name="组合 18"/>
          <p:cNvGrpSpPr/>
          <p:nvPr/>
        </p:nvGrpSpPr>
        <p:grpSpPr>
          <a:xfrm>
            <a:off x="11006143" y="745165"/>
            <a:ext cx="534022" cy="111642"/>
            <a:chOff x="8321749" y="356191"/>
            <a:chExt cx="1017182" cy="212651"/>
          </a:xfrm>
        </p:grpSpPr>
        <p:sp>
          <p:nvSpPr>
            <p:cNvPr id="457" name="椭圆 15"/>
            <p:cNvSpPr/>
            <p:nvPr/>
          </p:nvSpPr>
          <p:spPr>
            <a:xfrm>
              <a:off x="8724014" y="356191"/>
              <a:ext cx="212651" cy="212651"/>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false" anchor="ctr"/>
            <a:lstStyle/>
            <a:p>
              <a:pPr marL="0" marR="0" lvl="0" indent="0" algn="ctr" defTabSz="914400" rtl="false" eaLnBrk="true" fontAlgn="auto" latinLnBrk="false" hangingPunct="true">
                <a:lnSpc>
                  <a:spcPct val="100000"/>
                </a:lnSpc>
                <a:spcBef>
                  <a:spcPts val="0"/>
                </a:spcBef>
                <a:spcAft>
                  <a:spcPts val="0"/>
                </a:spcAft>
                <a:buClrTx/>
                <a:buSzTx/>
                <a:buFontTx/>
                <a:buNone/>
                <a:tabLst/>
                <a:defRPr/>
              </a:pPr>
              <a:endParaRPr kumimoji="true" lang="zh-CN" altLang="en-US" sz="1800" b="false" i="false" u="none" strike="noStrike" kern="1200" cap="none" spc="0" normalizeH="false" baseline="0" noProof="false">
                <a:ln>
                  <a:noFill/>
                </a:ln>
                <a:solidFill>
                  <a:srgbClr val="FFFFFF"/>
                </a:solidFill>
                <a:effectLst/>
                <a:uLnTx/>
                <a:uFillTx/>
                <a:latin typeface="Arial"/>
                <a:ea typeface="微软雅黑"/>
                <a:cs typeface="+mn-cs"/>
              </a:endParaRPr>
            </a:p>
          </p:txBody>
        </p:sp>
        <p:sp>
          <p:nvSpPr>
            <p:cNvPr id="458" name="椭圆 16"/>
            <p:cNvSpPr/>
            <p:nvPr/>
          </p:nvSpPr>
          <p:spPr>
            <a:xfrm>
              <a:off x="9126280" y="356191"/>
              <a:ext cx="212651" cy="212651"/>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false" anchor="ctr"/>
            <a:lstStyle/>
            <a:p>
              <a:pPr marL="0" marR="0" lvl="0" indent="0" algn="ctr" defTabSz="914400" rtl="false" eaLnBrk="true" fontAlgn="auto" latinLnBrk="false" hangingPunct="true">
                <a:lnSpc>
                  <a:spcPct val="100000"/>
                </a:lnSpc>
                <a:spcBef>
                  <a:spcPts val="0"/>
                </a:spcBef>
                <a:spcAft>
                  <a:spcPts val="0"/>
                </a:spcAft>
                <a:buClrTx/>
                <a:buSzTx/>
                <a:buFontTx/>
                <a:buNone/>
                <a:tabLst/>
                <a:defRPr/>
              </a:pPr>
              <a:endParaRPr kumimoji="true" lang="zh-CN" altLang="en-US" sz="1800" b="false" i="false" u="none" strike="noStrike" kern="1200" cap="none" spc="0" normalizeH="false" baseline="0" noProof="false">
                <a:ln>
                  <a:noFill/>
                </a:ln>
                <a:solidFill>
                  <a:srgbClr val="FFFFFF"/>
                </a:solidFill>
                <a:effectLst/>
                <a:uLnTx/>
                <a:uFillTx/>
                <a:latin typeface="Arial"/>
                <a:ea typeface="微软雅黑"/>
                <a:cs typeface="+mn-cs"/>
              </a:endParaRPr>
            </a:p>
          </p:txBody>
        </p:sp>
        <p:sp>
          <p:nvSpPr>
            <p:cNvPr id="459" name="椭圆 17"/>
            <p:cNvSpPr/>
            <p:nvPr/>
          </p:nvSpPr>
          <p:spPr>
            <a:xfrm>
              <a:off x="8321749" y="356191"/>
              <a:ext cx="212651" cy="2126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false" anchor="ctr"/>
            <a:lstStyle/>
            <a:p>
              <a:pPr marL="0" marR="0" lvl="0" indent="0" algn="ctr" defTabSz="914400" rtl="false" eaLnBrk="true" fontAlgn="auto" latinLnBrk="false" hangingPunct="true">
                <a:lnSpc>
                  <a:spcPct val="100000"/>
                </a:lnSpc>
                <a:spcBef>
                  <a:spcPts val="0"/>
                </a:spcBef>
                <a:spcAft>
                  <a:spcPts val="0"/>
                </a:spcAft>
                <a:buClrTx/>
                <a:buSzTx/>
                <a:buFontTx/>
                <a:buNone/>
                <a:tabLst/>
                <a:defRPr/>
              </a:pPr>
              <a:endParaRPr kumimoji="true" lang="zh-CN" altLang="en-US" sz="1800" b="false" i="false" u="none" strike="noStrike" kern="1200" cap="none" spc="0" normalizeH="false" baseline="0" noProof="false">
                <a:ln>
                  <a:noFill/>
                </a:ln>
                <a:solidFill>
                  <a:srgbClr val="FFFFFF"/>
                </a:solidFill>
                <a:effectLst/>
                <a:uLnTx/>
                <a:uFillTx/>
                <a:latin typeface="Arial"/>
                <a:ea typeface="微软雅黑"/>
                <a:cs typeface="+mn-cs"/>
              </a:endParaRPr>
            </a:p>
          </p:txBody>
        </p:sp>
      </p:grpSp>
    </p:spTree>
  </p:cSld>
  <p:clrMapOvr>
    <a:masterClrMapping/>
  </p:clrMapOvr>
</p:sld>
</file>

<file path=ppt/slides/slide3.xml><?xml version="1.0" encoding="utf-8"?>
<p:sld xmlns:a="http://schemas.openxmlformats.org/drawingml/2006/main" xmlns:p="http://schemas.openxmlformats.org/presentationml/2006/main">
  <p:cSld>
    <p:spTree>
      <p:nvGrpSpPr>
        <p:cNvPr id="460" name="" descr="{&quot;isTemplate&quot;:true,&quot;type&quot;:2,&quot;originSlideId&quot;:&quot;000006&quot;}"/>
        <p:cNvGrpSpPr/>
        <p:nvPr/>
      </p:nvGrpSpPr>
      <p:grpSpPr>
        <a:xfrm>
          <a:off x="0" y="0"/>
          <a:ext cx="0" cy="0"/>
          <a:chOff x="0" y="0"/>
          <a:chExt cx="0" cy="0"/>
        </a:xfrm>
      </p:grpSpPr>
      <p:sp>
        <p:nvSpPr>
          <p:cNvPr id="461" name="标题 3" descr="{&quot;isTemplate&quot;:true,&quot;type&quot;:&quot;title&quot;,&quot;canOmit&quot;:false,&quot;range&quot;:0}"/>
          <p:cNvSpPr>
            <a:spLocks noGrp="true"/>
          </p:cNvSpPr>
          <p:nvPr>
            <p:ph type="title" idx="4294967295"/>
          </p:nvPr>
        </p:nvSpPr>
        <p:spPr>
          <a:xfrm rot="0" flipH="false" flipV="false">
            <a:off x="838200" y="3234402"/>
            <a:ext cx="10515600" cy="1325563"/>
          </a:xfrm>
          <a:prstGeom prst="rect"/>
        </p:spPr>
        <p:txBody>
          <a:bodyPr anchor="t"/>
          <a:lstStyle/>
          <a:p>
            <a:pPr marL="0" indent="0" algn="ctr">
              <a:lnSpc>
                <a:spcPct val="100000"/>
              </a:lnSpc>
              <a:buNone/>
            </a:pPr>
            <a:r>
              <a:rPr lang="zh-CN" sz="6000" b="true">
                <a:solidFill>
                  <a:srgbClr val="000000">
                    <a:alpha val="100000"/>
                  </a:srgbClr>
                </a:solidFill>
                <a:latin typeface="Arial"/>
                <a:ea typeface="微软雅黑"/>
                <a:cs typeface="+mj-cs"/>
              </a:rPr>
              <a:t>政务服务大厅应用场景</a:t>
            </a:r>
            <a:endParaRPr lang="zh-CN" sz="6000">
              <a:solidFill>
                <a:srgbClr val="080808">
                  <a:alpha val="100000"/>
                </a:srgbClr>
              </a:solidFill>
            </a:endParaRPr>
          </a:p>
        </p:txBody>
      </p:sp>
      <p:sp>
        <p:nvSpPr>
          <p:cNvPr id="462" name="椭圆 8"/>
          <p:cNvSpPr/>
          <p:nvPr/>
        </p:nvSpPr>
        <p:spPr>
          <a:xfrm>
            <a:off x="5183371" y="2106466"/>
            <a:ext cx="514350" cy="514350"/>
          </a:xfrm>
          <a:prstGeom prst="ellipse">
            <a:avLst/>
          </a:prstGeom>
          <a:gradFill flip="none" rotWithShape="true">
            <a:gsLst>
              <a:gs pos="7000">
                <a:schemeClr val="accent1">
                  <a:lumMod val="5000"/>
                  <a:lumOff val="95000"/>
                  <a:alpha val="0"/>
                </a:schemeClr>
              </a:gs>
              <a:gs pos="100000">
                <a:schemeClr val="accent1">
                  <a:lumMod val="30000"/>
                  <a:lumOff val="70000"/>
                  <a:alpha val="60000"/>
                </a:schemeClr>
              </a:gs>
            </a:gsLst>
            <a:lin ang="0" scaled="true"/>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false" anchor="ctr">
            <a:noAutofit/>
          </a:bodyPr>
          <a:lstStyle/>
          <a:p>
            <a:pPr marL="0" marR="0" lvl="0" indent="0" algn="ctr" defTabSz="914400" rtl="false" eaLnBrk="true" fontAlgn="auto" latinLnBrk="false" hangingPunct="true">
              <a:lnSpc>
                <a:spcPct val="100000"/>
              </a:lnSpc>
              <a:spcBef>
                <a:spcPts val="0"/>
              </a:spcBef>
              <a:spcAft>
                <a:spcPts val="0"/>
              </a:spcAft>
              <a:buClrTx/>
              <a:buSzTx/>
              <a:buFontTx/>
              <a:buNone/>
              <a:tabLst/>
              <a:defRPr/>
            </a:pPr>
            <a:endParaRPr kumimoji="false" lang="zh-CN" altLang="en-US" sz="1800" b="false" i="false" u="none" strike="noStrike" kern="1200" cap="none" spc="0" normalizeH="false" baseline="0" noProof="false">
              <a:ln>
                <a:noFill/>
              </a:ln>
              <a:solidFill>
                <a:srgbClr val="FFFFFF"/>
              </a:solidFill>
              <a:effectLst/>
              <a:uLnTx/>
              <a:uFillTx/>
              <a:latin typeface="Arial"/>
              <a:ea typeface="微软雅黑"/>
              <a:cs typeface="+mn-cs"/>
            </a:endParaRPr>
          </a:p>
        </p:txBody>
      </p:sp>
      <p:sp>
        <p:nvSpPr>
          <p:cNvPr id="463" name="文本框 6"/>
          <p:cNvSpPr txBox="true"/>
          <p:nvPr/>
        </p:nvSpPr>
        <p:spPr>
          <a:xfrm rot="0" flipH="false" flipV="false">
            <a:off x="5373070" y="2363641"/>
            <a:ext cx="1942130" cy="951057"/>
          </a:xfrm>
          <a:prstGeom prst="rect">
            <a:avLst/>
          </a:prstGeom>
        </p:spPr>
        <p:txBody>
          <a:bodyPr vert="horz" lIns="91440" tIns="45720" rIns="91440" bIns="45720" rtlCol="false" anchor="b">
            <a:noAutofit/>
          </a:bodyPr>
          <a:lstStyle>
            <a:lvl1pPr algn="l" defTabSz="914400" rtl="false" eaLnBrk="true" latinLnBrk="false" hangingPunct="true">
              <a:lnSpc>
                <a:spcPct val="90000"/>
              </a:lnSpc>
              <a:spcBef>
                <a:spcPct val="1"/>
              </a:spcBef>
              <a:buNone/>
              <a:defRPr lang="zh-CN" altLang="en-US" sz="2400" b="true" kern="1200">
                <a:solidFill>
                  <a:schemeClr val="tx1"/>
                </a:solidFill>
                <a:latin typeface="+mj-lt"/>
                <a:ea typeface="+mj-ea"/>
                <a:cs typeface="+mj-cs"/>
              </a:defRPr>
            </a:lvl1pPr>
          </a:lstStyle>
          <a:p>
            <a:pPr marL="0" marR="0" lvl="0" indent="0" algn="l" defTabSz="914400" rtl="false" eaLnBrk="true" fontAlgn="auto" latinLnBrk="false" hangingPunct="true">
              <a:lnSpc>
                <a:spcPct val="100000"/>
              </a:lnSpc>
              <a:spcBef>
                <a:spcPts val="0"/>
              </a:spcBef>
              <a:spcAft>
                <a:spcPts val="0"/>
              </a:spcAft>
              <a:buClrTx/>
              <a:buSzPct val="25000"/>
              <a:buFontTx/>
              <a:buNone/>
              <a:tabLst/>
              <a:defRPr/>
            </a:pPr>
            <a:r>
              <a:rPr kumimoji="false" lang="en-GB" altLang="zh-CN" sz="6600" b="true" i="false" u="none" strike="noStrike" kern="1200" cap="none" spc="0" normalizeH="false" baseline="0" noProof="false" dirty="false">
                <a:ln>
                  <a:noFill/>
                </a:ln>
                <a:solidFill>
                  <a:srgbClr val="0053F9"/>
                </a:solidFill>
                <a:effectLst/>
                <a:uLnTx/>
                <a:uFillTx/>
                <a:latin typeface="Arial Black" panose="020B0604020202020204" pitchFamily="34" charset="0"/>
                <a:ea typeface="微软雅黑"/>
                <a:cs typeface="Arial Black" panose="020B0604020202020204" pitchFamily="34" charset="0"/>
              </a:rPr>
              <a:t>01.</a:t>
            </a:r>
            <a:endParaRPr kumimoji="false" lang="en-GB" altLang="en-US" sz="6600" b="true" i="false" u="none" strike="noStrike" kern="1200" cap="none" spc="0" normalizeH="false" baseline="0" noProof="false" dirty="false">
              <a:ln>
                <a:noFill/>
              </a:ln>
              <a:solidFill>
                <a:srgbClr val="0053F9"/>
              </a:solidFill>
              <a:effectLst/>
              <a:uLnTx/>
              <a:uFillTx/>
              <a:latin typeface="Arial Black" panose="020B0604020202020204" pitchFamily="34" charset="0"/>
              <a:ea typeface="微软雅黑"/>
              <a:cs typeface="Arial Black" panose="020B0604020202020204" pitchFamily="34" charset="0"/>
            </a:endParaRPr>
          </a:p>
        </p:txBody>
      </p:sp>
    </p:spTree>
  </p:cSld>
  <p:clrMapOvr>
    <a:masterClrMapping/>
  </p:clrMapOvr>
</p:sld>
</file>

<file path=ppt/slides/slide4.xml><?xml version="1.0" encoding="utf-8"?>
<p:sld xmlns:a="http://schemas.openxmlformats.org/drawingml/2006/main" xmlns:p="http://schemas.openxmlformats.org/presentationml/2006/main">
  <p:cSld>
    <p:spTree>
      <p:nvGrpSpPr>
        <p:cNvPr id="464" name="" descr="{&quot;isTemplate&quot;:true,&quot;type&quot;:&quot;page&quot;,&quot;originSlideId&quot;:&quot;000047&quot;}"/>
        <p:cNvGrpSpPr/>
        <p:nvPr/>
      </p:nvGrpSpPr>
      <p:grpSpPr>
        <a:xfrm>
          <a:off x="0" y="0"/>
          <a:ext cx="0" cy="0"/>
          <a:chOff x="0" y="0"/>
          <a:chExt cx="0" cy="0"/>
        </a:xfrm>
      </p:grpSpPr>
      <p:sp>
        <p:nvSpPr>
          <p:cNvPr id="465" name="Tencent" descr="{&quot;isTemplate&quot;:true,&quot;type&quot;:&quot;title&quot;,&quot;canOmit&quot;:false,&quot;range&quot;:0}"/>
          <p:cNvSpPr txBox="true"/>
          <p:nvPr/>
        </p:nvSpPr>
        <p:spPr>
          <a:xfrm rot="0" flipH="false" flipV="false">
            <a:off x="902738" y="643889"/>
            <a:ext cx="10388600" cy="641350"/>
          </a:xfrm>
          <a:prstGeom prst="rect">
            <a:avLst/>
          </a:prstGeom>
          <a:noFill/>
        </p:spPr>
        <p:txBody>
          <a:bodyPr wrap="square" lIns="90000" tIns="46800" rIns="90000" bIns="46800" rtlCol="false" anchor="t" anchorCtr="false">
            <a:spAutoFit/>
          </a:bodyPr>
          <a:lstStyle/>
          <a:p>
            <a:pPr marL="0" indent="0" algn="ctr">
              <a:lnSpc>
                <a:spcPct val="100000"/>
              </a:lnSpc>
              <a:buNone/>
            </a:pPr>
            <a:r>
              <a:rPr lang="zh-CN" sz="3600" b="true">
                <a:latin typeface="默认字体"/>
                <a:ea typeface="默认字体"/>
                <a:cs typeface="+mn-cs"/>
              </a:rPr>
              <a:t>业务咨询与办事指南</a:t>
            </a:r>
            <a:endParaRPr lang="en-US" sz="3600" b="true">
              <a:latin typeface="默认字体"/>
              <a:ea typeface="默认字体"/>
              <a:cs typeface="+mn-cs"/>
            </a:endParaRPr>
          </a:p>
        </p:txBody>
      </p:sp>
      <p:grpSp>
        <p:nvGrpSpPr>
          <p:cNvPr id="466" name="" descr="{&quot;isTemplate&quot;:true,&quot;type&quot;:&quot;list&quot;,&quot;alignment&quot;:&quot;left&quot;,&quot;alignmentVertical&quot;:&quot;top&quot;,&quot;canOmit&quot;:false,&quot;scalable&quot;:false,&quot;minItemsCount&quot;:-1}"/>
          <p:cNvGrpSpPr/>
          <p:nvPr/>
        </p:nvGrpSpPr>
        <p:grpSpPr>
          <a:xfrm>
            <a:off x="902737" y="2341771"/>
            <a:ext cx="10386524" cy="4143195"/>
            <a:chOff x="902737" y="2341771"/>
            <a:chExt cx="10386524" cy="4143195"/>
          </a:xfrm>
        </p:grpSpPr>
        <p:grpSp>
          <p:nvGrpSpPr>
            <p:cNvPr id="467" name="组合 60"/>
            <p:cNvGrpSpPr/>
            <p:nvPr/>
          </p:nvGrpSpPr>
          <p:grpSpPr>
            <a:xfrm>
              <a:off x="902737" y="2341771"/>
              <a:ext cx="3048896" cy="1536581"/>
              <a:chOff x="7681382" y="2343782"/>
              <a:chExt cx="3048896" cy="1536581"/>
            </a:xfrm>
          </p:grpSpPr>
          <p:sp>
            <p:nvSpPr>
              <p:cNvPr id="468" name="Tencent" descr="{&quot;isTemplate&quot;:true,&quot;type&quot;:&quot;content&quot;,&quot;canOmit&quot;:true,&quot;range&quot;:0}"/>
              <p:cNvSpPr txBox="true"/>
              <p:nvPr/>
            </p:nvSpPr>
            <p:spPr>
              <a:xfrm rot="0" flipH="false" flipV="false">
                <a:off x="7681382" y="2753762"/>
                <a:ext cx="3042524" cy="1126601"/>
              </a:xfrm>
              <a:prstGeom prst="rect">
                <a:avLst/>
              </a:prstGeom>
              <a:noFill/>
            </p:spPr>
            <p:txBody>
              <a:bodyPr wrap="square" rtlCol="false">
                <a:noAutofit/>
              </a:bodyPr>
              <a:lstStyle/>
              <a:p>
                <a:pPr marL="0" lvl="0" indent="0" algn="r">
                  <a:lnSpc>
                    <a:spcPct val="130000"/>
                  </a:lnSpc>
                  <a:buClrTx/>
                  <a:buSzPct val="25000"/>
                  <a:buFontTx/>
                  <a:buNone/>
                  <a:defRPr sz="1400">
                    <a:solidFill>
                      <a:schemeClr val="tx1">
                        <a:alpha val="100000"/>
                      </a:schemeClr>
                    </a:solidFill>
                    <a:latin typeface="Arial"/>
                    <a:ea typeface="黑体"/>
                    <a:cs typeface="+mn-cs"/>
                  </a:defRPr>
                </a:pPr>
                <a:r>
                  <a:rPr lang="zh-CN" sz="1200">
                    <a:solidFill>
                      <a:schemeClr val="tx1"/>
                    </a:solidFill>
                    <a:latin typeface="默认字体"/>
                    <a:ea typeface="默认字体"/>
                    <a:cs typeface="+mn-cs"/>
                  </a:rPr>
                  <a:t>智能客服通过自然语言处理技术，解答民众关于工商注册、税务申报等政务业务的基本问题，提供精准答案，减少民众疑惑。</a:t>
                </a:r>
                <a:endParaRPr/>
              </a:p>
            </p:txBody>
          </p:sp>
          <p:sp>
            <p:nvSpPr>
              <p:cNvPr id="469" name="Tencent" descr="{&quot;isTemplate&quot;:true,&quot;type&quot;:&quot;title&quot;,&quot;canOmit&quot;:false,&quot;range&quot;:0}"/>
              <p:cNvSpPr/>
              <p:nvPr/>
            </p:nvSpPr>
            <p:spPr>
              <a:xfrm rot="0" flipH="false" flipV="false">
                <a:off x="7802928" y="2343782"/>
                <a:ext cx="2927350" cy="393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false" anchor="b" anchorCtr="false">
                <a:spAutoFit/>
              </a:bodyPr>
              <a:lstStyle/>
              <a:p>
                <a:pPr marL="0" indent="0" algn="r">
                  <a:lnSpc>
                    <a:spcPct val="100000"/>
                  </a:lnSpc>
                  <a:buNone/>
                </a:pPr>
                <a:r>
                  <a:rPr lang="zh-CN" sz="1800" b="true">
                    <a:solidFill>
                      <a:schemeClr val="accent1"/>
                    </a:solidFill>
                    <a:latin typeface="默认字体"/>
                    <a:ea typeface="默认字体"/>
                    <a:cs typeface="+mn-cs"/>
                  </a:rPr>
                  <a:t>业务咨询解答</a:t>
                </a:r>
                <a:endParaRPr lang="en-US" sz="2000" b="true">
                  <a:solidFill>
                    <a:schemeClr val="accent1">
                      <a:alpha val="100000"/>
                    </a:schemeClr>
                  </a:solidFill>
                  <a:latin typeface="默认字体"/>
                  <a:ea typeface="默认字体"/>
                  <a:cs typeface="+mn-cs"/>
                </a:endParaRPr>
              </a:p>
            </p:txBody>
          </p:sp>
        </p:grpSp>
        <p:grpSp>
          <p:nvGrpSpPr>
            <p:cNvPr id="470" name="组合 56"/>
            <p:cNvGrpSpPr/>
            <p:nvPr/>
          </p:nvGrpSpPr>
          <p:grpSpPr>
            <a:xfrm>
              <a:off x="8246737" y="2344378"/>
              <a:ext cx="3042524" cy="1536581"/>
              <a:chOff x="7681382" y="2343782"/>
              <a:chExt cx="3042524" cy="1536581"/>
            </a:xfrm>
          </p:grpSpPr>
          <p:sp>
            <p:nvSpPr>
              <p:cNvPr id="471" name="Tencent" descr="{&quot;isTemplate&quot;:true,&quot;type&quot;:&quot;content&quot;,&quot;canOmit&quot;:true,&quot;range&quot;:0}"/>
              <p:cNvSpPr txBox="true"/>
              <p:nvPr/>
            </p:nvSpPr>
            <p:spPr>
              <a:xfrm rot="0" flipH="false" flipV="false">
                <a:off x="7681382" y="2753762"/>
                <a:ext cx="3042524" cy="1126601"/>
              </a:xfrm>
              <a:prstGeom prst="rect">
                <a:avLst/>
              </a:prstGeom>
              <a:noFill/>
            </p:spPr>
            <p:txBody>
              <a:bodyPr wrap="square" rtlCol="false">
                <a:noAutofit/>
              </a:bodyPr>
              <a:lstStyle/>
              <a:p>
                <a:pPr marL="0" lvl="0" indent="0" algn="just">
                  <a:lnSpc>
                    <a:spcPct val="130000"/>
                  </a:lnSpc>
                  <a:buClrTx/>
                  <a:buSzPct val="25000"/>
                  <a:buFontTx/>
                  <a:buNone/>
                  <a:defRPr sz="1400">
                    <a:solidFill>
                      <a:schemeClr val="tx1">
                        <a:alpha val="100000"/>
                      </a:schemeClr>
                    </a:solidFill>
                    <a:latin typeface="Arial"/>
                    <a:ea typeface="黑体"/>
                    <a:cs typeface="+mn-cs"/>
                  </a:defRPr>
                </a:pPr>
                <a:r>
                  <a:rPr lang="zh-CN" sz="1200">
                    <a:solidFill>
                      <a:schemeClr val="tx1"/>
                    </a:solidFill>
                    <a:latin typeface="默认字体"/>
                    <a:ea typeface="默认字体"/>
                    <a:cs typeface="+mn-cs"/>
                  </a:rPr>
                  <a:t>对于复杂业务，智能客服不仅提供解答，还能引导民众到对应办事窗口或提供相关联系人信息，确保问题顺利解决，提升办事效率。</a:t>
                </a:r>
                <a:endParaRPr/>
              </a:p>
            </p:txBody>
          </p:sp>
          <p:sp>
            <p:nvSpPr>
              <p:cNvPr id="472" name="Tencent" descr="{&quot;isTemplate&quot;:true,&quot;type&quot;:&quot;title&quot;,&quot;canOmit&quot;:false,&quot;range&quot;:0}"/>
              <p:cNvSpPr/>
              <p:nvPr/>
            </p:nvSpPr>
            <p:spPr>
              <a:xfrm rot="0" flipH="false" flipV="false">
                <a:off x="7681382" y="2343782"/>
                <a:ext cx="2901950" cy="393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false" anchor="b" anchorCtr="false">
                <a:spAutoFit/>
              </a:bodyPr>
              <a:lstStyle/>
              <a:p>
                <a:pPr marL="0" indent="0">
                  <a:lnSpc>
                    <a:spcPct val="100000"/>
                  </a:lnSpc>
                  <a:buNone/>
                </a:pPr>
                <a:r>
                  <a:rPr lang="zh-CN" sz="1800" b="true">
                    <a:solidFill>
                      <a:schemeClr val="accent2"/>
                    </a:solidFill>
                    <a:latin typeface="默认字体"/>
                    <a:ea typeface="默认字体"/>
                    <a:cs typeface="+mn-cs"/>
                  </a:rPr>
                  <a:t>复杂业务引导</a:t>
                </a:r>
                <a:endParaRPr lang="en-US" sz="2000" b="true">
                  <a:solidFill>
                    <a:schemeClr val="accent2">
                      <a:alpha val="100000"/>
                    </a:schemeClr>
                  </a:solidFill>
                  <a:latin typeface="默认字体"/>
                  <a:ea typeface="默认字体"/>
                  <a:cs typeface="+mn-cs"/>
                </a:endParaRPr>
              </a:p>
            </p:txBody>
          </p:sp>
        </p:grpSp>
        <p:grpSp>
          <p:nvGrpSpPr>
            <p:cNvPr id="473" name="组合 63"/>
            <p:cNvGrpSpPr/>
            <p:nvPr/>
          </p:nvGrpSpPr>
          <p:grpSpPr>
            <a:xfrm>
              <a:off x="902737" y="4948385"/>
              <a:ext cx="3048896" cy="1536581"/>
              <a:chOff x="7681382" y="2343782"/>
              <a:chExt cx="3048896" cy="1536581"/>
            </a:xfrm>
          </p:grpSpPr>
          <p:sp>
            <p:nvSpPr>
              <p:cNvPr id="474" name="Tencent" descr="{&quot;isTemplate&quot;:true,&quot;type&quot;:&quot;content&quot;,&quot;canOmit&quot;:true,&quot;range&quot;:0}"/>
              <p:cNvSpPr txBox="true"/>
              <p:nvPr/>
            </p:nvSpPr>
            <p:spPr>
              <a:xfrm rot="0" flipH="false" flipV="false">
                <a:off x="7681382" y="2753762"/>
                <a:ext cx="3042524" cy="1126601"/>
              </a:xfrm>
              <a:prstGeom prst="rect">
                <a:avLst/>
              </a:prstGeom>
              <a:noFill/>
            </p:spPr>
            <p:txBody>
              <a:bodyPr wrap="square" rtlCol="false">
                <a:noAutofit/>
              </a:bodyPr>
              <a:lstStyle/>
              <a:p>
                <a:pPr marL="0" lvl="0" indent="0" algn="r">
                  <a:lnSpc>
                    <a:spcPct val="130000"/>
                  </a:lnSpc>
                  <a:buClrTx/>
                  <a:buSzPct val="25000"/>
                  <a:buFontTx/>
                  <a:buNone/>
                  <a:defRPr sz="1400">
                    <a:solidFill>
                      <a:schemeClr val="tx1">
                        <a:alpha val="100000"/>
                      </a:schemeClr>
                    </a:solidFill>
                    <a:latin typeface="Arial"/>
                    <a:ea typeface="黑体"/>
                    <a:cs typeface="+mn-cs"/>
                  </a:defRPr>
                </a:pPr>
                <a:r>
                  <a:rPr lang="zh-CN" sz="1200">
                    <a:solidFill>
                      <a:schemeClr val="tx1"/>
                    </a:solidFill>
                    <a:latin typeface="默认字体"/>
                    <a:ea typeface="默认字体"/>
                    <a:cs typeface="+mn-cs"/>
                  </a:rPr>
                  <a:t>智能客服以清晰简洁的方式提供办事指南，例如办理房产证所需材料及流程，并支持分类展示和搜索功能，方便民众快速获取信息。</a:t>
                </a:r>
                <a:endParaRPr/>
              </a:p>
            </p:txBody>
          </p:sp>
          <p:sp>
            <p:nvSpPr>
              <p:cNvPr id="475" name="Tencent" descr="{&quot;isTemplate&quot;:true,&quot;type&quot;:&quot;title&quot;,&quot;canOmit&quot;:false,&quot;range&quot;:0}"/>
              <p:cNvSpPr/>
              <p:nvPr/>
            </p:nvSpPr>
            <p:spPr>
              <a:xfrm rot="0" flipH="false" flipV="false">
                <a:off x="7802928" y="2343782"/>
                <a:ext cx="2927350" cy="393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false" anchor="b" anchorCtr="false">
                <a:spAutoFit/>
              </a:bodyPr>
              <a:lstStyle/>
              <a:p>
                <a:pPr marL="0" indent="0" algn="r">
                  <a:lnSpc>
                    <a:spcPct val="100000"/>
                  </a:lnSpc>
                  <a:buNone/>
                </a:pPr>
                <a:r>
                  <a:rPr lang="zh-CN" sz="1800" b="true">
                    <a:solidFill>
                      <a:schemeClr val="accent3"/>
                    </a:solidFill>
                    <a:latin typeface="默认字体"/>
                    <a:ea typeface="默认字体"/>
                    <a:cs typeface="+mn-cs"/>
                  </a:rPr>
                  <a:t>办事指南展示</a:t>
                </a:r>
                <a:endParaRPr lang="en-US" sz="2000" b="true">
                  <a:solidFill>
                    <a:schemeClr val="accent3">
                      <a:alpha val="100000"/>
                    </a:schemeClr>
                  </a:solidFill>
                  <a:latin typeface="默认字体"/>
                  <a:ea typeface="默认字体"/>
                  <a:cs typeface="+mn-cs"/>
                </a:endParaRPr>
              </a:p>
            </p:txBody>
          </p:sp>
        </p:grpSp>
        <p:grpSp>
          <p:nvGrpSpPr>
            <p:cNvPr id="476" name="组合 57"/>
            <p:cNvGrpSpPr/>
            <p:nvPr/>
          </p:nvGrpSpPr>
          <p:grpSpPr>
            <a:xfrm>
              <a:off x="8246737" y="4948385"/>
              <a:ext cx="3042524" cy="1536581"/>
              <a:chOff x="7681382" y="2343782"/>
              <a:chExt cx="3042524" cy="1536581"/>
            </a:xfrm>
          </p:grpSpPr>
          <p:sp>
            <p:nvSpPr>
              <p:cNvPr id="477" name="Tencent" descr="{&quot;isTemplate&quot;:true,&quot;type&quot;:&quot;content&quot;,&quot;canOmit&quot;:true,&quot;range&quot;:0}"/>
              <p:cNvSpPr txBox="true"/>
              <p:nvPr/>
            </p:nvSpPr>
            <p:spPr>
              <a:xfrm rot="0" flipH="false" flipV="false">
                <a:off x="7681382" y="2753762"/>
                <a:ext cx="3042524" cy="1126601"/>
              </a:xfrm>
              <a:prstGeom prst="rect">
                <a:avLst/>
              </a:prstGeom>
              <a:noFill/>
            </p:spPr>
            <p:txBody>
              <a:bodyPr wrap="square" rtlCol="false">
                <a:noAutofit/>
              </a:bodyPr>
              <a:lstStyle/>
              <a:p>
                <a:pPr marL="0" lvl="0" indent="0" algn="just">
                  <a:lnSpc>
                    <a:spcPct val="130000"/>
                  </a:lnSpc>
                  <a:buClrTx/>
                  <a:buSzPct val="25000"/>
                  <a:buFontTx/>
                  <a:buNone/>
                  <a:defRPr sz="1400">
                    <a:solidFill>
                      <a:schemeClr val="tx1">
                        <a:alpha val="100000"/>
                      </a:schemeClr>
                    </a:solidFill>
                    <a:latin typeface="Arial"/>
                    <a:ea typeface="黑体"/>
                    <a:cs typeface="+mn-cs"/>
                  </a:defRPr>
                </a:pPr>
                <a:r>
                  <a:rPr lang="zh-CN" sz="1200">
                    <a:solidFill>
                      <a:schemeClr val="tx1"/>
                    </a:solidFill>
                    <a:latin typeface="默认字体"/>
                    <a:ea typeface="默认字体"/>
                    <a:cs typeface="+mn-cs"/>
                  </a:rPr>
                  <a:t>智能客服支持电话、网页、APP等多渠道接入，确保民众无论通过何种方式都能获得一致的高质量咨询服务，提升用户体验。</a:t>
                </a:r>
                <a:endParaRPr/>
              </a:p>
            </p:txBody>
          </p:sp>
          <p:sp>
            <p:nvSpPr>
              <p:cNvPr id="478" name="Tencent" descr="{&quot;isTemplate&quot;:true,&quot;type&quot;:&quot;title&quot;,&quot;canOmit&quot;:false,&quot;range&quot;:0}"/>
              <p:cNvSpPr/>
              <p:nvPr/>
            </p:nvSpPr>
            <p:spPr>
              <a:xfrm rot="0" flipH="false" flipV="false">
                <a:off x="7681382" y="2343782"/>
                <a:ext cx="2940050" cy="393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rtlCol="false" anchor="b" anchorCtr="false">
                <a:spAutoFit/>
              </a:bodyPr>
              <a:lstStyle/>
              <a:p>
                <a:pPr marL="0" indent="0">
                  <a:lnSpc>
                    <a:spcPct val="100000"/>
                  </a:lnSpc>
                  <a:buNone/>
                </a:pPr>
                <a:r>
                  <a:rPr lang="zh-CN" sz="1800" b="true">
                    <a:solidFill>
                      <a:schemeClr val="accent4"/>
                    </a:solidFill>
                    <a:latin typeface="默认字体"/>
                    <a:ea typeface="默认字体"/>
                    <a:cs typeface="+mn-cs"/>
                  </a:rPr>
                  <a:t>多渠道接入服务</a:t>
                </a:r>
                <a:endParaRPr lang="en-US" sz="2000" b="true">
                  <a:solidFill>
                    <a:schemeClr val="accent4">
                      <a:alpha val="100000"/>
                    </a:schemeClr>
                  </a:solidFill>
                  <a:latin typeface="默认字体"/>
                  <a:ea typeface="默认字体"/>
                  <a:cs typeface="+mn-cs"/>
                </a:endParaRPr>
              </a:p>
            </p:txBody>
          </p:sp>
        </p:grpSp>
      </p:grpSp>
      <p:sp>
        <p:nvSpPr>
          <p:cNvPr id="479" name="空心弧 8"/>
          <p:cNvSpPr/>
          <p:nvPr/>
        </p:nvSpPr>
        <p:spPr>
          <a:xfrm rot="5400000" flipH="false" flipV="false">
            <a:off x="4328943" y="2338198"/>
            <a:ext cx="3566826" cy="3566373"/>
          </a:xfrm>
          <a:prstGeom prst="blockArc">
            <a:avLst>
              <a:gd name="adj1" fmla="val 10800000"/>
              <a:gd name="adj2" fmla="val 16183793"/>
              <a:gd name="adj3" fmla="val 23616"/>
            </a:avLst>
          </a:prstGeom>
          <a:solidFill>
            <a:schemeClr val="accent2"/>
          </a:solidFill>
          <a:ln cap="rnd">
            <a:noFill/>
          </a:ln>
        </p:spPr>
        <p:style>
          <a:lnRef idx="2">
            <a:schemeClr val="accent1">
              <a:shade val="15000"/>
            </a:schemeClr>
          </a:lnRef>
          <a:fillRef idx="1">
            <a:schemeClr val="accent1"/>
          </a:fillRef>
          <a:effectRef idx="0">
            <a:schemeClr val="accent1"/>
          </a:effectRef>
          <a:fontRef idx="minor">
            <a:schemeClr val="lt1"/>
          </a:fontRef>
        </p:style>
        <p:txBody>
          <a:bodyPr rtlCol="false" anchor="ctr"/>
          <a:lstStyle/>
          <a:p>
            <a:pPr algn="ctr"/>
            <a:endParaRPr lang="zh-CN">
              <a:solidFill>
                <a:schemeClr val="tx1">
                  <a:alpha val="100000"/>
                </a:schemeClr>
              </a:solidFill>
              <a:latin typeface="默认字体"/>
              <a:ea typeface="默认字体"/>
              <a:cs typeface="+mn-cs"/>
            </a:endParaRPr>
          </a:p>
        </p:txBody>
      </p:sp>
      <p:sp>
        <p:nvSpPr>
          <p:cNvPr id="480" name="空心弧 9"/>
          <p:cNvSpPr/>
          <p:nvPr/>
        </p:nvSpPr>
        <p:spPr>
          <a:xfrm rot="0" flipH="false" flipV="false">
            <a:off x="4296000" y="2354840"/>
            <a:ext cx="3566373" cy="3566826"/>
          </a:xfrm>
          <a:prstGeom prst="blockArc">
            <a:avLst>
              <a:gd name="adj1" fmla="val 10800000"/>
              <a:gd name="adj2" fmla="val 16183793"/>
              <a:gd name="adj3" fmla="val 23616"/>
            </a:avLst>
          </a:prstGeom>
          <a:ln cap="rnd">
            <a:noFill/>
          </a:ln>
        </p:spPr>
        <p:style>
          <a:lnRef idx="2">
            <a:schemeClr val="accent1">
              <a:shade val="15000"/>
            </a:schemeClr>
          </a:lnRef>
          <a:fillRef idx="1">
            <a:schemeClr val="accent1"/>
          </a:fillRef>
          <a:effectRef idx="0">
            <a:schemeClr val="accent1"/>
          </a:effectRef>
          <a:fontRef idx="minor">
            <a:schemeClr val="lt1"/>
          </a:fontRef>
        </p:style>
        <p:txBody>
          <a:bodyPr rtlCol="false" anchor="ctr"/>
          <a:lstStyle/>
          <a:p>
            <a:pPr algn="ctr"/>
            <a:endParaRPr lang="zh-CN">
              <a:solidFill>
                <a:schemeClr val="tx1">
                  <a:alpha val="100000"/>
                </a:schemeClr>
              </a:solidFill>
              <a:latin typeface="默认字体"/>
              <a:ea typeface="默认字体"/>
              <a:cs typeface="+mn-cs"/>
            </a:endParaRPr>
          </a:p>
        </p:txBody>
      </p:sp>
      <p:sp>
        <p:nvSpPr>
          <p:cNvPr id="481" name="空心弧 10"/>
          <p:cNvSpPr/>
          <p:nvPr/>
        </p:nvSpPr>
        <p:spPr>
          <a:xfrm rot="10800000" flipH="false" flipV="false">
            <a:off x="4329169" y="2371145"/>
            <a:ext cx="3566373" cy="3566826"/>
          </a:xfrm>
          <a:prstGeom prst="blockArc">
            <a:avLst>
              <a:gd name="adj1" fmla="val 10800000"/>
              <a:gd name="adj2" fmla="val 16183793"/>
              <a:gd name="adj3" fmla="val 23616"/>
            </a:avLst>
          </a:prstGeom>
          <a:solidFill>
            <a:schemeClr val="accent4"/>
          </a:solidFill>
          <a:ln cap="rnd">
            <a:noFill/>
          </a:ln>
        </p:spPr>
        <p:style>
          <a:lnRef idx="2">
            <a:schemeClr val="accent1">
              <a:shade val="15000"/>
            </a:schemeClr>
          </a:lnRef>
          <a:fillRef idx="1">
            <a:schemeClr val="accent1"/>
          </a:fillRef>
          <a:effectRef idx="0">
            <a:schemeClr val="accent1"/>
          </a:effectRef>
          <a:fontRef idx="minor">
            <a:schemeClr val="lt1"/>
          </a:fontRef>
        </p:style>
        <p:txBody>
          <a:bodyPr rtlCol="false" anchor="ctr"/>
          <a:lstStyle/>
          <a:p>
            <a:pPr algn="ctr"/>
            <a:endParaRPr lang="zh-CN">
              <a:solidFill>
                <a:schemeClr val="tx1">
                  <a:alpha val="100000"/>
                </a:schemeClr>
              </a:solidFill>
              <a:latin typeface="默认字体"/>
              <a:ea typeface="默认字体"/>
              <a:cs typeface="+mn-cs"/>
            </a:endParaRPr>
          </a:p>
        </p:txBody>
      </p:sp>
      <p:sp>
        <p:nvSpPr>
          <p:cNvPr id="482" name="Tencent"/>
          <p:cNvSpPr txBox="true"/>
          <p:nvPr/>
        </p:nvSpPr>
        <p:spPr>
          <a:xfrm rot="0" flipH="false" flipV="false">
            <a:off x="4864288" y="2794439"/>
            <a:ext cx="577850" cy="527050"/>
          </a:xfrm>
          <a:prstGeom prst="rect">
            <a:avLst/>
          </a:prstGeom>
          <a:noFill/>
        </p:spPr>
        <p:txBody>
          <a:bodyPr wrap="none" rtlCol="false">
            <a:spAutoFit/>
          </a:bodyPr>
          <a:lstStyle/>
          <a:p>
            <a:pPr algn="r"/>
            <a:r>
              <a:rPr lang="en-US" sz="2800">
                <a:solidFill>
                  <a:schemeClr val="bg1">
                    <a:alpha val="100000"/>
                  </a:schemeClr>
                </a:solidFill>
                <a:latin typeface="默认字体"/>
                <a:ea typeface="默认字体"/>
                <a:cs typeface="+mn-cs"/>
              </a:rPr>
              <a:t>01</a:t>
            </a:r>
            <a:endParaRPr sz="2800">
              <a:solidFill>
                <a:schemeClr val="bg1">
                  <a:alpha val="100000"/>
                </a:schemeClr>
              </a:solidFill>
              <a:latin typeface="默认字体"/>
              <a:ea typeface="默认字体"/>
              <a:cs typeface="+mn-cs"/>
            </a:endParaRPr>
          </a:p>
        </p:txBody>
      </p:sp>
      <p:sp>
        <p:nvSpPr>
          <p:cNvPr id="483" name="空心弧 11"/>
          <p:cNvSpPr/>
          <p:nvPr/>
        </p:nvSpPr>
        <p:spPr>
          <a:xfrm rot="16200000" flipH="false" flipV="false">
            <a:off x="4295773" y="2371372"/>
            <a:ext cx="3566826" cy="3566373"/>
          </a:xfrm>
          <a:prstGeom prst="blockArc">
            <a:avLst>
              <a:gd name="adj1" fmla="val 10800000"/>
              <a:gd name="adj2" fmla="val 16183793"/>
              <a:gd name="adj3" fmla="val 23616"/>
            </a:avLst>
          </a:prstGeom>
          <a:solidFill>
            <a:schemeClr val="accent3"/>
          </a:solidFill>
          <a:ln cap="rnd">
            <a:noFill/>
          </a:ln>
        </p:spPr>
        <p:style>
          <a:lnRef idx="2">
            <a:schemeClr val="accent1">
              <a:shade val="15000"/>
            </a:schemeClr>
          </a:lnRef>
          <a:fillRef idx="1">
            <a:schemeClr val="accent1"/>
          </a:fillRef>
          <a:effectRef idx="0">
            <a:schemeClr val="accent1"/>
          </a:effectRef>
          <a:fontRef idx="minor">
            <a:schemeClr val="lt1"/>
          </a:fontRef>
        </p:style>
        <p:txBody>
          <a:bodyPr rtlCol="false" anchor="ctr"/>
          <a:lstStyle/>
          <a:p>
            <a:pPr algn="ctr"/>
            <a:endParaRPr lang="zh-CN">
              <a:solidFill>
                <a:schemeClr val="tx1">
                  <a:alpha val="100000"/>
                </a:schemeClr>
              </a:solidFill>
              <a:latin typeface="默认字体"/>
              <a:ea typeface="默认字体"/>
              <a:cs typeface="+mn-cs"/>
            </a:endParaRPr>
          </a:p>
        </p:txBody>
      </p:sp>
      <p:sp>
        <p:nvSpPr>
          <p:cNvPr id="484" name="Tencent"/>
          <p:cNvSpPr txBox="true"/>
          <p:nvPr/>
        </p:nvSpPr>
        <p:spPr>
          <a:xfrm>
            <a:off x="4864288" y="4860402"/>
            <a:ext cx="577850" cy="527050"/>
          </a:xfrm>
          <a:prstGeom prst="rect">
            <a:avLst/>
          </a:prstGeom>
          <a:noFill/>
        </p:spPr>
        <p:txBody>
          <a:bodyPr wrap="none" rtlCol="false">
            <a:spAutoFit/>
          </a:bodyPr>
          <a:lstStyle/>
          <a:p>
            <a:pPr algn="r"/>
            <a:r>
              <a:rPr lang="en-US" sz="2800">
                <a:solidFill>
                  <a:schemeClr val="bg1">
                    <a:alpha val="100000"/>
                  </a:schemeClr>
                </a:solidFill>
                <a:latin typeface="默认字体"/>
                <a:ea typeface="默认字体"/>
                <a:cs typeface="+mn-cs"/>
              </a:rPr>
              <a:t>03</a:t>
            </a:r>
            <a:endParaRPr sz="2800">
              <a:solidFill>
                <a:schemeClr val="bg1">
                  <a:alpha val="100000"/>
                </a:schemeClr>
              </a:solidFill>
              <a:latin typeface="默认字体"/>
              <a:ea typeface="默认字体"/>
              <a:cs typeface="+mn-cs"/>
            </a:endParaRPr>
          </a:p>
        </p:txBody>
      </p:sp>
      <p:sp>
        <p:nvSpPr>
          <p:cNvPr id="485" name="Tencent"/>
          <p:cNvSpPr txBox="true"/>
          <p:nvPr/>
        </p:nvSpPr>
        <p:spPr>
          <a:xfrm>
            <a:off x="6763264" y="2892323"/>
            <a:ext cx="577850" cy="527050"/>
          </a:xfrm>
          <a:prstGeom prst="rect">
            <a:avLst/>
          </a:prstGeom>
          <a:noFill/>
        </p:spPr>
        <p:txBody>
          <a:bodyPr wrap="none" rtlCol="false">
            <a:spAutoFit/>
          </a:bodyPr>
          <a:lstStyle/>
          <a:p>
            <a:pPr algn="ctr"/>
            <a:r>
              <a:rPr lang="en-US" sz="2800">
                <a:solidFill>
                  <a:schemeClr val="bg1">
                    <a:alpha val="100000"/>
                  </a:schemeClr>
                </a:solidFill>
                <a:latin typeface="默认字体"/>
                <a:ea typeface="默认字体"/>
                <a:cs typeface="+mn-cs"/>
              </a:rPr>
              <a:t>02</a:t>
            </a:r>
            <a:endParaRPr sz="2800">
              <a:solidFill>
                <a:schemeClr val="bg1">
                  <a:alpha val="100000"/>
                </a:schemeClr>
              </a:solidFill>
              <a:latin typeface="默认字体"/>
              <a:ea typeface="默认字体"/>
              <a:cs typeface="+mn-cs"/>
            </a:endParaRPr>
          </a:p>
        </p:txBody>
      </p:sp>
      <p:sp>
        <p:nvSpPr>
          <p:cNvPr id="486" name="Tencent"/>
          <p:cNvSpPr txBox="true"/>
          <p:nvPr/>
        </p:nvSpPr>
        <p:spPr>
          <a:xfrm>
            <a:off x="6763264" y="4860402"/>
            <a:ext cx="577850" cy="527050"/>
          </a:xfrm>
          <a:prstGeom prst="rect">
            <a:avLst/>
          </a:prstGeom>
          <a:noFill/>
        </p:spPr>
        <p:txBody>
          <a:bodyPr wrap="none" rtlCol="false">
            <a:spAutoFit/>
          </a:bodyPr>
          <a:lstStyle/>
          <a:p>
            <a:pPr algn="ctr"/>
            <a:r>
              <a:rPr lang="en-US" sz="2800">
                <a:solidFill>
                  <a:schemeClr val="bg1">
                    <a:alpha val="100000"/>
                  </a:schemeClr>
                </a:solidFill>
                <a:latin typeface="默认字体"/>
                <a:ea typeface="默认字体"/>
                <a:cs typeface="+mn-cs"/>
              </a:rPr>
              <a:t>04</a:t>
            </a:r>
            <a:endParaRPr sz="2800">
              <a:solidFill>
                <a:schemeClr val="bg1">
                  <a:alpha val="100000"/>
                </a:schemeClr>
              </a:solidFill>
              <a:latin typeface="默认字体"/>
              <a:ea typeface="默认字体"/>
              <a:cs typeface="+mn-cs"/>
            </a:endParaRPr>
          </a:p>
        </p:txBody>
      </p:sp>
    </p:spTree>
  </p:cSld>
  <p:clrMapOvr>
    <a:masterClrMapping/>
  </p:clrMapOvr>
</p:sld>
</file>

<file path=ppt/slides/slide5.xml><?xml version="1.0" encoding="utf-8"?>
<p:sld xmlns:a="http://schemas.openxmlformats.org/drawingml/2006/main" xmlns:p="http://schemas.openxmlformats.org/presentationml/2006/main">
  <p:cSld>
    <p:spTree>
      <p:nvGrpSpPr>
        <p:cNvPr id="487" name="" descr="{&quot;isTemplate&quot;:true,&quot;type&quot;:&quot;page&quot;,&quot;originSlideId&quot;:&quot;54dd0af2&quot;}"/>
        <p:cNvGrpSpPr/>
        <p:nvPr/>
      </p:nvGrpSpPr>
      <p:grpSpPr>
        <a:xfrm>
          <a:off x="0" y="0"/>
          <a:ext cx="0" cy="0"/>
          <a:chOff x="0" y="0"/>
          <a:chExt cx="0" cy="0"/>
        </a:xfrm>
      </p:grpSpPr>
      <p:grpSp>
        <p:nvGrpSpPr>
          <p:cNvPr id="488" name="" descr="{&quot;isTemplate&quot;:true,&quot;type&quot;:&quot;list&quot;,&quot;alignment&quot;:&quot;left&quot;,&quot;alignmentVertical&quot;:&quot;top&quot;,&quot;canOmit&quot;:false,&quot;scalable&quot;:false,&quot;minItemsCount&quot;:-1}"/>
          <p:cNvGrpSpPr/>
          <p:nvPr/>
        </p:nvGrpSpPr>
        <p:grpSpPr>
          <a:xfrm>
            <a:off x="974489" y="1965325"/>
            <a:ext cx="10368065" cy="4078378"/>
            <a:chOff x="974489" y="1965325"/>
            <a:chExt cx="10368065" cy="4078378"/>
          </a:xfrm>
        </p:grpSpPr>
        <p:grpSp>
          <p:nvGrpSpPr>
            <p:cNvPr id="489" name=""/>
            <p:cNvGrpSpPr/>
            <p:nvPr/>
          </p:nvGrpSpPr>
          <p:grpSpPr>
            <a:xfrm>
              <a:off x="974489" y="1965325"/>
              <a:ext cx="2495550" cy="4078378"/>
              <a:chOff x="974489" y="1965325"/>
              <a:chExt cx="2495550" cy="4078378"/>
            </a:xfrm>
          </p:grpSpPr>
          <p:sp>
            <p:nvSpPr>
              <p:cNvPr id="490" name="任意多边形: 形状 21"/>
              <p:cNvSpPr/>
              <p:nvPr/>
            </p:nvSpPr>
            <p:spPr>
              <a:xfrm rot="16200000" flipH="false" flipV="false">
                <a:off x="1435521" y="1566811"/>
                <a:ext cx="1567837" cy="2364865"/>
              </a:xfrm>
              <a:custGeom>
                <a:avLst/>
                <a:gdLst>
                  <a:gd name="connsiteX0" fmla="*/ 994299 w 994299"/>
                  <a:gd name="connsiteY0" fmla="*/ 749695 h 1499390"/>
                  <a:gd name="connsiteX1" fmla="*/ 244604 w 994299"/>
                  <a:gd name="connsiteY1" fmla="*/ 1499390 h 1499390"/>
                  <a:gd name="connsiteX2" fmla="*/ 0 w 994299"/>
                  <a:gd name="connsiteY2" fmla="*/ 1499390 h 1499390"/>
                  <a:gd name="connsiteX3" fmla="*/ 0 w 994299"/>
                  <a:gd name="connsiteY3" fmla="*/ 0 h 1499390"/>
                  <a:gd name="connsiteX4" fmla="*/ 244604 w 994299"/>
                  <a:gd name="connsiteY4" fmla="*/ 0 h 1499390"/>
                  <a:gd name="connsiteX5" fmla="*/ 994299 w 994299"/>
                  <a:gd name="connsiteY5" fmla="*/ 749695 h 1499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4299" h="1499390">
                    <a:moveTo>
                      <a:pt x="994299" y="749695"/>
                    </a:moveTo>
                    <a:cubicBezTo>
                      <a:pt x="994299" y="1163740"/>
                      <a:pt x="658649" y="1499390"/>
                      <a:pt x="244604" y="1499390"/>
                    </a:cubicBezTo>
                    <a:lnTo>
                      <a:pt x="0" y="1499390"/>
                    </a:lnTo>
                    <a:lnTo>
                      <a:pt x="0" y="0"/>
                    </a:lnTo>
                    <a:lnTo>
                      <a:pt x="244604" y="0"/>
                    </a:lnTo>
                    <a:cubicBezTo>
                      <a:pt x="658649" y="0"/>
                      <a:pt x="994299" y="335650"/>
                      <a:pt x="994299" y="749695"/>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false" anchor="ctr"/>
              <a:lstStyle/>
              <a:p>
                <a:pPr algn="ctr"/>
                <a:endParaRPr lang="zh-CN" sz="2400">
                  <a:latin typeface="默认字体"/>
                  <a:ea typeface="默认字体"/>
                  <a:cs typeface="思源黑体 CN Regular"/>
                  <a:sym typeface="思源宋体 CN"/>
                </a:endParaRPr>
              </a:p>
            </p:txBody>
          </p:sp>
          <p:sp>
            <p:nvSpPr>
              <p:cNvPr id="491" name="流程图: 离页连接符 22"/>
              <p:cNvSpPr/>
              <p:nvPr/>
            </p:nvSpPr>
            <p:spPr>
              <a:xfrm rot="0" flipH="false" flipV="false">
                <a:off x="1037841" y="3679028"/>
                <a:ext cx="2364865" cy="2364675"/>
              </a:xfrm>
              <a:prstGeom prst="flowChartOffpageConnector">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false" anchor="ctr"/>
              <a:lstStyle/>
              <a:p>
                <a:pPr algn="ctr"/>
                <a:endParaRPr lang="zh-CN" sz="2400">
                  <a:latin typeface="默认字体"/>
                  <a:ea typeface="默认字体"/>
                  <a:cs typeface="思源黑体 CN Regular"/>
                  <a:sym typeface="思源宋体 CN"/>
                </a:endParaRPr>
              </a:p>
            </p:txBody>
          </p:sp>
          <p:sp>
            <p:nvSpPr>
              <p:cNvPr id="492" name="文本框 23" descr="{&quot;isTemplate&quot;:true,&quot;type&quot;:&quot;title&quot;,&quot;canOmit&quot;:false,&quot;range&quot;:0}"/>
              <p:cNvSpPr txBox="true"/>
              <p:nvPr/>
            </p:nvSpPr>
            <p:spPr>
              <a:xfrm rot="0" flipH="false" flipV="false">
                <a:off x="1037841" y="2944703"/>
                <a:ext cx="2368550" cy="393700"/>
              </a:xfrm>
              <a:prstGeom prst="rect">
                <a:avLst/>
              </a:prstGeom>
              <a:noFill/>
            </p:spPr>
            <p:txBody>
              <a:bodyPr wrap="square" rtlCol="false">
                <a:spAutoFit/>
              </a:bodyPr>
              <a:lstStyle/>
              <a:p>
                <a:pPr marL="0" lvl="0" indent="0" algn="ctr">
                  <a:lnSpc>
                    <a:spcPct val="100000"/>
                  </a:lnSpc>
                  <a:buNone/>
                  <a:defRPr sz="1800">
                    <a:solidFill>
                      <a:schemeClr val="tx1">
                        <a:alpha val="100000"/>
                      </a:schemeClr>
                    </a:solidFill>
                    <a:latin typeface="等线"/>
                    <a:ea typeface="等线"/>
                    <a:cs typeface="+mn-cs"/>
                  </a:defRPr>
                </a:pPr>
                <a:r>
                  <a:rPr lang="zh-CN" sz="1800" b="true">
                    <a:solidFill>
                      <a:schemeClr val="bg1"/>
                    </a:solidFill>
                    <a:latin typeface="默认字体"/>
                    <a:ea typeface="默认字体"/>
                    <a:cs typeface="思源黑体 CN Regular"/>
                    <a:sym typeface="思源宋体 CN"/>
                  </a:rPr>
                  <a:t>材料清单告知</a:t>
                </a:r>
                <a:endParaRPr>
                  <a:latin typeface="默认字体"/>
                  <a:ea typeface="默认字体"/>
                  <a:cs typeface="+mn-cs"/>
                </a:endParaRPr>
              </a:p>
            </p:txBody>
          </p:sp>
          <p:sp>
            <p:nvSpPr>
              <p:cNvPr id="493" name="矩形 24" descr="{&quot;isTemplate&quot;:true,&quot;type&quot;:&quot;content&quot;,&quot;canOmit&quot;:false,&quot;range&quot;:0}"/>
              <p:cNvSpPr/>
              <p:nvPr/>
            </p:nvSpPr>
            <p:spPr>
              <a:xfrm rot="0" flipH="false" flipV="false">
                <a:off x="974489" y="3623710"/>
                <a:ext cx="2495550" cy="2012950"/>
              </a:xfrm>
              <a:prstGeom prst="rect">
                <a:avLst/>
              </a:prstGeom>
            </p:spPr>
            <p:txBody>
              <a:bodyPr wrap="square" anchor="ctr">
                <a:spAutoFit/>
              </a:bodyPr>
              <a:lstStyle/>
              <a:p>
                <a:pPr marL="0" indent="0" algn="ctr">
                  <a:lnSpc>
                    <a:spcPct val="130000"/>
                  </a:lnSpc>
                  <a:buNone/>
                </a:pPr>
                <a:r>
                  <a:rPr lang="zh-CN" sz="1400">
                    <a:solidFill>
                      <a:schemeClr val="bg1"/>
                    </a:solidFill>
                    <a:latin typeface="默认字体"/>
                    <a:ea typeface="默认字体"/>
                    <a:cs typeface="等线"/>
                    <a:sym typeface="思源宋体 CN"/>
                  </a:rPr>
                  <a:t>智能客服详细列出各类业务所需的材料清单，并对特殊材料进行解释，例如签证申请中的在职证明格式和内容要求，帮助民众准备齐全。</a:t>
                </a:r>
                <a:endParaRPr/>
              </a:p>
            </p:txBody>
          </p:sp>
          <p:sp>
            <p:nvSpPr>
              <p:cNvPr id="494" name="Freeform 5" descr="e7d195523061f1c09e9d68d7cf438b91ef959ecb14fc25d26BBA7F7DBC18E55DFF4014AF651F0BF2569D4B6C1DA7F1A4683A481403BD872FC687266AD13265C1DE7C373772FD8728ABDD69ADD03BFF5BE2862BC891DBB79E0B47DAFC0B20EFAF86558955B7FCCFA41E28A044B7497A4E125C32C7866AC7A0A29318354D69FB08035F876A7B69DF41D87DD94CF3B228A2C836566B61DAB7E6"/>
              <p:cNvSpPr>
                <a:spLocks noEditPoints="true"/>
              </p:cNvSpPr>
              <p:nvPr/>
            </p:nvSpPr>
            <p:spPr bwMode="auto">
              <a:xfrm rot="0" flipH="false" flipV="false">
                <a:off x="1978119" y="2406254"/>
                <a:ext cx="482642" cy="411755"/>
              </a:xfrm>
              <a:custGeom>
                <a:avLst/>
                <a:gdLst>
                  <a:gd name="T0" fmla="*/ 689 w 746"/>
                  <a:gd name="T1" fmla="*/ 125 h 638"/>
                  <a:gd name="T2" fmla="*/ 552 w 746"/>
                  <a:gd name="T3" fmla="*/ 125 h 638"/>
                  <a:gd name="T4" fmla="*/ 552 w 746"/>
                  <a:gd name="T5" fmla="*/ 57 h 638"/>
                  <a:gd name="T6" fmla="*/ 495 w 746"/>
                  <a:gd name="T7" fmla="*/ 0 h 638"/>
                  <a:gd name="T8" fmla="*/ 253 w 746"/>
                  <a:gd name="T9" fmla="*/ 0 h 638"/>
                  <a:gd name="T10" fmla="*/ 196 w 746"/>
                  <a:gd name="T11" fmla="*/ 57 h 638"/>
                  <a:gd name="T12" fmla="*/ 196 w 746"/>
                  <a:gd name="T13" fmla="*/ 125 h 638"/>
                  <a:gd name="T14" fmla="*/ 57 w 746"/>
                  <a:gd name="T15" fmla="*/ 125 h 638"/>
                  <a:gd name="T16" fmla="*/ 0 w 746"/>
                  <a:gd name="T17" fmla="*/ 182 h 638"/>
                  <a:gd name="T18" fmla="*/ 0 w 746"/>
                  <a:gd name="T19" fmla="*/ 581 h 638"/>
                  <a:gd name="T20" fmla="*/ 57 w 746"/>
                  <a:gd name="T21" fmla="*/ 638 h 638"/>
                  <a:gd name="T22" fmla="*/ 689 w 746"/>
                  <a:gd name="T23" fmla="*/ 638 h 638"/>
                  <a:gd name="T24" fmla="*/ 746 w 746"/>
                  <a:gd name="T25" fmla="*/ 581 h 638"/>
                  <a:gd name="T26" fmla="*/ 746 w 746"/>
                  <a:gd name="T27" fmla="*/ 182 h 638"/>
                  <a:gd name="T28" fmla="*/ 689 w 746"/>
                  <a:gd name="T29" fmla="*/ 125 h 638"/>
                  <a:gd name="T30" fmla="*/ 239 w 746"/>
                  <a:gd name="T31" fmla="*/ 57 h 638"/>
                  <a:gd name="T32" fmla="*/ 253 w 746"/>
                  <a:gd name="T33" fmla="*/ 44 h 638"/>
                  <a:gd name="T34" fmla="*/ 495 w 746"/>
                  <a:gd name="T35" fmla="*/ 44 h 638"/>
                  <a:gd name="T36" fmla="*/ 508 w 746"/>
                  <a:gd name="T37" fmla="*/ 57 h 638"/>
                  <a:gd name="T38" fmla="*/ 508 w 746"/>
                  <a:gd name="T39" fmla="*/ 125 h 638"/>
                  <a:gd name="T40" fmla="*/ 239 w 746"/>
                  <a:gd name="T41" fmla="*/ 125 h 638"/>
                  <a:gd name="T42" fmla="*/ 239 w 746"/>
                  <a:gd name="T43" fmla="*/ 57 h 638"/>
                  <a:gd name="T44" fmla="*/ 57 w 746"/>
                  <a:gd name="T45" fmla="*/ 169 h 638"/>
                  <a:gd name="T46" fmla="*/ 689 w 746"/>
                  <a:gd name="T47" fmla="*/ 169 h 638"/>
                  <a:gd name="T48" fmla="*/ 703 w 746"/>
                  <a:gd name="T49" fmla="*/ 182 h 638"/>
                  <a:gd name="T50" fmla="*/ 703 w 746"/>
                  <a:gd name="T51" fmla="*/ 295 h 638"/>
                  <a:gd name="T52" fmla="*/ 545 w 746"/>
                  <a:gd name="T53" fmla="*/ 295 h 638"/>
                  <a:gd name="T54" fmla="*/ 545 w 746"/>
                  <a:gd name="T55" fmla="*/ 267 h 638"/>
                  <a:gd name="T56" fmla="*/ 501 w 746"/>
                  <a:gd name="T57" fmla="*/ 267 h 638"/>
                  <a:gd name="T58" fmla="*/ 501 w 746"/>
                  <a:gd name="T59" fmla="*/ 295 h 638"/>
                  <a:gd name="T60" fmla="*/ 245 w 746"/>
                  <a:gd name="T61" fmla="*/ 295 h 638"/>
                  <a:gd name="T62" fmla="*/ 245 w 746"/>
                  <a:gd name="T63" fmla="*/ 266 h 638"/>
                  <a:gd name="T64" fmla="*/ 201 w 746"/>
                  <a:gd name="T65" fmla="*/ 266 h 638"/>
                  <a:gd name="T66" fmla="*/ 201 w 746"/>
                  <a:gd name="T67" fmla="*/ 295 h 638"/>
                  <a:gd name="T68" fmla="*/ 43 w 746"/>
                  <a:gd name="T69" fmla="*/ 295 h 638"/>
                  <a:gd name="T70" fmla="*/ 43 w 746"/>
                  <a:gd name="T71" fmla="*/ 182 h 638"/>
                  <a:gd name="T72" fmla="*/ 57 w 746"/>
                  <a:gd name="T73" fmla="*/ 169 h 638"/>
                  <a:gd name="T74" fmla="*/ 689 w 746"/>
                  <a:gd name="T75" fmla="*/ 594 h 638"/>
                  <a:gd name="T76" fmla="*/ 57 w 746"/>
                  <a:gd name="T77" fmla="*/ 594 h 638"/>
                  <a:gd name="T78" fmla="*/ 43 w 746"/>
                  <a:gd name="T79" fmla="*/ 581 h 638"/>
                  <a:gd name="T80" fmla="*/ 43 w 746"/>
                  <a:gd name="T81" fmla="*/ 338 h 638"/>
                  <a:gd name="T82" fmla="*/ 201 w 746"/>
                  <a:gd name="T83" fmla="*/ 338 h 638"/>
                  <a:gd name="T84" fmla="*/ 201 w 746"/>
                  <a:gd name="T85" fmla="*/ 368 h 638"/>
                  <a:gd name="T86" fmla="*/ 245 w 746"/>
                  <a:gd name="T87" fmla="*/ 368 h 638"/>
                  <a:gd name="T88" fmla="*/ 245 w 746"/>
                  <a:gd name="T89" fmla="*/ 338 h 638"/>
                  <a:gd name="T90" fmla="*/ 501 w 746"/>
                  <a:gd name="T91" fmla="*/ 338 h 638"/>
                  <a:gd name="T92" fmla="*/ 501 w 746"/>
                  <a:gd name="T93" fmla="*/ 369 h 638"/>
                  <a:gd name="T94" fmla="*/ 545 w 746"/>
                  <a:gd name="T95" fmla="*/ 369 h 638"/>
                  <a:gd name="T96" fmla="*/ 545 w 746"/>
                  <a:gd name="T97" fmla="*/ 338 h 638"/>
                  <a:gd name="T98" fmla="*/ 703 w 746"/>
                  <a:gd name="T99" fmla="*/ 338 h 638"/>
                  <a:gd name="T100" fmla="*/ 703 w 746"/>
                  <a:gd name="T101" fmla="*/ 581 h 638"/>
                  <a:gd name="T102" fmla="*/ 689 w 746"/>
                  <a:gd name="T103" fmla="*/ 594 h 6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746" h="638">
                    <a:moveTo>
                      <a:pt x="689" y="125"/>
                    </a:moveTo>
                    <a:cubicBezTo>
                      <a:pt x="552" y="125"/>
                      <a:pt x="552" y="125"/>
                      <a:pt x="552" y="125"/>
                    </a:cubicBezTo>
                    <a:cubicBezTo>
                      <a:pt x="552" y="57"/>
                      <a:pt x="552" y="57"/>
                      <a:pt x="552" y="57"/>
                    </a:cubicBezTo>
                    <a:cubicBezTo>
                      <a:pt x="552" y="26"/>
                      <a:pt x="526" y="0"/>
                      <a:pt x="495" y="0"/>
                    </a:cubicBezTo>
                    <a:cubicBezTo>
                      <a:pt x="253" y="0"/>
                      <a:pt x="253" y="0"/>
                      <a:pt x="253" y="0"/>
                    </a:cubicBezTo>
                    <a:cubicBezTo>
                      <a:pt x="221" y="0"/>
                      <a:pt x="196" y="26"/>
                      <a:pt x="196" y="57"/>
                    </a:cubicBezTo>
                    <a:cubicBezTo>
                      <a:pt x="196" y="125"/>
                      <a:pt x="196" y="125"/>
                      <a:pt x="196" y="125"/>
                    </a:cubicBezTo>
                    <a:cubicBezTo>
                      <a:pt x="57" y="125"/>
                      <a:pt x="57" y="125"/>
                      <a:pt x="57" y="125"/>
                    </a:cubicBezTo>
                    <a:cubicBezTo>
                      <a:pt x="25" y="125"/>
                      <a:pt x="0" y="151"/>
                      <a:pt x="0" y="182"/>
                    </a:cubicBezTo>
                    <a:cubicBezTo>
                      <a:pt x="0" y="581"/>
                      <a:pt x="0" y="581"/>
                      <a:pt x="0" y="581"/>
                    </a:cubicBezTo>
                    <a:cubicBezTo>
                      <a:pt x="0" y="612"/>
                      <a:pt x="25" y="638"/>
                      <a:pt x="57" y="638"/>
                    </a:cubicBezTo>
                    <a:cubicBezTo>
                      <a:pt x="689" y="638"/>
                      <a:pt x="689" y="638"/>
                      <a:pt x="689" y="638"/>
                    </a:cubicBezTo>
                    <a:cubicBezTo>
                      <a:pt x="721" y="638"/>
                      <a:pt x="746" y="612"/>
                      <a:pt x="746" y="581"/>
                    </a:cubicBezTo>
                    <a:cubicBezTo>
                      <a:pt x="746" y="182"/>
                      <a:pt x="746" y="182"/>
                      <a:pt x="746" y="182"/>
                    </a:cubicBezTo>
                    <a:cubicBezTo>
                      <a:pt x="746" y="151"/>
                      <a:pt x="721" y="125"/>
                      <a:pt x="689" y="125"/>
                    </a:cubicBezTo>
                    <a:close/>
                    <a:moveTo>
                      <a:pt x="239" y="57"/>
                    </a:moveTo>
                    <a:cubicBezTo>
                      <a:pt x="239" y="50"/>
                      <a:pt x="245" y="44"/>
                      <a:pt x="253" y="44"/>
                    </a:cubicBezTo>
                    <a:cubicBezTo>
                      <a:pt x="495" y="44"/>
                      <a:pt x="495" y="44"/>
                      <a:pt x="495" y="44"/>
                    </a:cubicBezTo>
                    <a:cubicBezTo>
                      <a:pt x="502" y="44"/>
                      <a:pt x="508" y="50"/>
                      <a:pt x="508" y="57"/>
                    </a:cubicBezTo>
                    <a:cubicBezTo>
                      <a:pt x="508" y="125"/>
                      <a:pt x="508" y="125"/>
                      <a:pt x="508" y="125"/>
                    </a:cubicBezTo>
                    <a:cubicBezTo>
                      <a:pt x="239" y="125"/>
                      <a:pt x="239" y="125"/>
                      <a:pt x="239" y="125"/>
                    </a:cubicBezTo>
                    <a:lnTo>
                      <a:pt x="239" y="57"/>
                    </a:lnTo>
                    <a:close/>
                    <a:moveTo>
                      <a:pt x="57" y="169"/>
                    </a:moveTo>
                    <a:cubicBezTo>
                      <a:pt x="689" y="169"/>
                      <a:pt x="689" y="169"/>
                      <a:pt x="689" y="169"/>
                    </a:cubicBezTo>
                    <a:cubicBezTo>
                      <a:pt x="697" y="169"/>
                      <a:pt x="703" y="175"/>
                      <a:pt x="703" y="182"/>
                    </a:cubicBezTo>
                    <a:cubicBezTo>
                      <a:pt x="703" y="295"/>
                      <a:pt x="703" y="295"/>
                      <a:pt x="703" y="295"/>
                    </a:cubicBezTo>
                    <a:cubicBezTo>
                      <a:pt x="545" y="295"/>
                      <a:pt x="545" y="295"/>
                      <a:pt x="545" y="295"/>
                    </a:cubicBezTo>
                    <a:cubicBezTo>
                      <a:pt x="545" y="267"/>
                      <a:pt x="545" y="267"/>
                      <a:pt x="545" y="267"/>
                    </a:cubicBezTo>
                    <a:cubicBezTo>
                      <a:pt x="501" y="267"/>
                      <a:pt x="501" y="267"/>
                      <a:pt x="501" y="267"/>
                    </a:cubicBezTo>
                    <a:cubicBezTo>
                      <a:pt x="501" y="295"/>
                      <a:pt x="501" y="295"/>
                      <a:pt x="501" y="295"/>
                    </a:cubicBezTo>
                    <a:cubicBezTo>
                      <a:pt x="245" y="295"/>
                      <a:pt x="245" y="295"/>
                      <a:pt x="245" y="295"/>
                    </a:cubicBezTo>
                    <a:cubicBezTo>
                      <a:pt x="245" y="266"/>
                      <a:pt x="245" y="266"/>
                      <a:pt x="245" y="266"/>
                    </a:cubicBezTo>
                    <a:cubicBezTo>
                      <a:pt x="201" y="266"/>
                      <a:pt x="201" y="266"/>
                      <a:pt x="201" y="266"/>
                    </a:cubicBezTo>
                    <a:cubicBezTo>
                      <a:pt x="201" y="295"/>
                      <a:pt x="201" y="295"/>
                      <a:pt x="201" y="295"/>
                    </a:cubicBezTo>
                    <a:cubicBezTo>
                      <a:pt x="43" y="295"/>
                      <a:pt x="43" y="295"/>
                      <a:pt x="43" y="295"/>
                    </a:cubicBezTo>
                    <a:cubicBezTo>
                      <a:pt x="43" y="182"/>
                      <a:pt x="43" y="182"/>
                      <a:pt x="43" y="182"/>
                    </a:cubicBezTo>
                    <a:cubicBezTo>
                      <a:pt x="43" y="175"/>
                      <a:pt x="49" y="169"/>
                      <a:pt x="57" y="169"/>
                    </a:cubicBezTo>
                    <a:close/>
                    <a:moveTo>
                      <a:pt x="689" y="594"/>
                    </a:moveTo>
                    <a:cubicBezTo>
                      <a:pt x="57" y="594"/>
                      <a:pt x="57" y="594"/>
                      <a:pt x="57" y="594"/>
                    </a:cubicBezTo>
                    <a:cubicBezTo>
                      <a:pt x="49" y="594"/>
                      <a:pt x="43" y="588"/>
                      <a:pt x="43" y="581"/>
                    </a:cubicBezTo>
                    <a:cubicBezTo>
                      <a:pt x="43" y="338"/>
                      <a:pt x="43" y="338"/>
                      <a:pt x="43" y="338"/>
                    </a:cubicBezTo>
                    <a:cubicBezTo>
                      <a:pt x="201" y="338"/>
                      <a:pt x="201" y="338"/>
                      <a:pt x="201" y="338"/>
                    </a:cubicBezTo>
                    <a:cubicBezTo>
                      <a:pt x="201" y="368"/>
                      <a:pt x="201" y="368"/>
                      <a:pt x="201" y="368"/>
                    </a:cubicBezTo>
                    <a:cubicBezTo>
                      <a:pt x="245" y="368"/>
                      <a:pt x="245" y="368"/>
                      <a:pt x="245" y="368"/>
                    </a:cubicBezTo>
                    <a:cubicBezTo>
                      <a:pt x="245" y="338"/>
                      <a:pt x="245" y="338"/>
                      <a:pt x="245" y="338"/>
                    </a:cubicBezTo>
                    <a:cubicBezTo>
                      <a:pt x="501" y="338"/>
                      <a:pt x="501" y="338"/>
                      <a:pt x="501" y="338"/>
                    </a:cubicBezTo>
                    <a:cubicBezTo>
                      <a:pt x="501" y="369"/>
                      <a:pt x="501" y="369"/>
                      <a:pt x="501" y="369"/>
                    </a:cubicBezTo>
                    <a:cubicBezTo>
                      <a:pt x="545" y="369"/>
                      <a:pt x="545" y="369"/>
                      <a:pt x="545" y="369"/>
                    </a:cubicBezTo>
                    <a:cubicBezTo>
                      <a:pt x="545" y="338"/>
                      <a:pt x="545" y="338"/>
                      <a:pt x="545" y="338"/>
                    </a:cubicBezTo>
                    <a:cubicBezTo>
                      <a:pt x="703" y="338"/>
                      <a:pt x="703" y="338"/>
                      <a:pt x="703" y="338"/>
                    </a:cubicBezTo>
                    <a:cubicBezTo>
                      <a:pt x="703" y="581"/>
                      <a:pt x="703" y="581"/>
                      <a:pt x="703" y="581"/>
                    </a:cubicBezTo>
                    <a:cubicBezTo>
                      <a:pt x="703" y="588"/>
                      <a:pt x="697" y="594"/>
                      <a:pt x="689" y="594"/>
                    </a:cubicBezTo>
                    <a:close/>
                  </a:path>
                </a:pathLst>
              </a:custGeom>
              <a:solidFill>
                <a:schemeClr val="bg1"/>
              </a:solidFill>
              <a:ln>
                <a:noFill/>
              </a:ln>
            </p:spPr>
            <p:txBody>
              <a:bodyPr vert="horz" wrap="square" lIns="91440" tIns="45720" rIns="91440" bIns="45720" numCol="1" anchor="t" anchorCtr="false" compatLnSpc="true"/>
              <a:lstStyle/>
              <a:p>
                <a:pPr/>
                <a:endParaRPr lang="zh-CN" sz="2400">
                  <a:latin typeface="默认字体"/>
                  <a:ea typeface="默认字体"/>
                  <a:cs typeface="思源黑体 CN Regular"/>
                  <a:sym typeface="思源宋体 CN"/>
                </a:endParaRPr>
              </a:p>
            </p:txBody>
          </p:sp>
        </p:grpSp>
        <p:grpSp>
          <p:nvGrpSpPr>
            <p:cNvPr id="495" name=""/>
            <p:cNvGrpSpPr/>
            <p:nvPr/>
          </p:nvGrpSpPr>
          <p:grpSpPr>
            <a:xfrm>
              <a:off x="6227709" y="1965325"/>
              <a:ext cx="2494904" cy="4078378"/>
              <a:chOff x="6227709" y="1965325"/>
              <a:chExt cx="2494904" cy="4078378"/>
            </a:xfrm>
          </p:grpSpPr>
          <p:sp>
            <p:nvSpPr>
              <p:cNvPr id="496" name="任意多边形: 形状 31"/>
              <p:cNvSpPr/>
              <p:nvPr/>
            </p:nvSpPr>
            <p:spPr>
              <a:xfrm rot="16200000" flipH="false" flipV="false">
                <a:off x="6689575" y="1566811"/>
                <a:ext cx="1567837" cy="2364865"/>
              </a:xfrm>
              <a:custGeom>
                <a:avLst/>
                <a:gdLst>
                  <a:gd name="connsiteX0" fmla="*/ 994299 w 994299"/>
                  <a:gd name="connsiteY0" fmla="*/ 749695 h 1499390"/>
                  <a:gd name="connsiteX1" fmla="*/ 244604 w 994299"/>
                  <a:gd name="connsiteY1" fmla="*/ 1499390 h 1499390"/>
                  <a:gd name="connsiteX2" fmla="*/ 0 w 994299"/>
                  <a:gd name="connsiteY2" fmla="*/ 1499390 h 1499390"/>
                  <a:gd name="connsiteX3" fmla="*/ 0 w 994299"/>
                  <a:gd name="connsiteY3" fmla="*/ 0 h 1499390"/>
                  <a:gd name="connsiteX4" fmla="*/ 244604 w 994299"/>
                  <a:gd name="connsiteY4" fmla="*/ 0 h 1499390"/>
                  <a:gd name="connsiteX5" fmla="*/ 994299 w 994299"/>
                  <a:gd name="connsiteY5" fmla="*/ 749695 h 1499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4299" h="1499390">
                    <a:moveTo>
                      <a:pt x="994299" y="749695"/>
                    </a:moveTo>
                    <a:cubicBezTo>
                      <a:pt x="994299" y="1163740"/>
                      <a:pt x="658649" y="1499390"/>
                      <a:pt x="244604" y="1499390"/>
                    </a:cubicBezTo>
                    <a:lnTo>
                      <a:pt x="0" y="1499390"/>
                    </a:lnTo>
                    <a:lnTo>
                      <a:pt x="0" y="0"/>
                    </a:lnTo>
                    <a:lnTo>
                      <a:pt x="244604" y="0"/>
                    </a:lnTo>
                    <a:cubicBezTo>
                      <a:pt x="658649" y="0"/>
                      <a:pt x="994299" y="335650"/>
                      <a:pt x="994299" y="749695"/>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false" anchor="ctr"/>
              <a:lstStyle/>
              <a:p>
                <a:pPr algn="ctr"/>
                <a:endParaRPr lang="zh-CN" sz="2400">
                  <a:latin typeface="默认字体"/>
                  <a:ea typeface="默认字体"/>
                  <a:cs typeface="思源黑体 CN Regular"/>
                  <a:sym typeface="思源宋体 CN"/>
                </a:endParaRPr>
              </a:p>
            </p:txBody>
          </p:sp>
          <p:sp>
            <p:nvSpPr>
              <p:cNvPr id="497" name="流程图: 离页连接符 32"/>
              <p:cNvSpPr/>
              <p:nvPr/>
            </p:nvSpPr>
            <p:spPr>
              <a:xfrm rot="0" flipH="false" flipV="false">
                <a:off x="6291061" y="3679028"/>
                <a:ext cx="2364865" cy="2364675"/>
              </a:xfrm>
              <a:prstGeom prst="flowChartOffpageConnector">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false" anchor="ctr"/>
              <a:lstStyle/>
              <a:p>
                <a:pPr algn="ctr"/>
                <a:endParaRPr lang="zh-CN" sz="2400">
                  <a:latin typeface="默认字体"/>
                  <a:ea typeface="默认字体"/>
                  <a:cs typeface="思源黑体 CN Regular"/>
                  <a:sym typeface="思源宋体 CN"/>
                </a:endParaRPr>
              </a:p>
            </p:txBody>
          </p:sp>
          <p:sp>
            <p:nvSpPr>
              <p:cNvPr id="498" name="文本框 33" descr="{&quot;isTemplate&quot;:true,&quot;type&quot;:&quot;title&quot;,&quot;canOmit&quot;:false,&quot;range&quot;:0}"/>
              <p:cNvSpPr txBox="true"/>
              <p:nvPr/>
            </p:nvSpPr>
            <p:spPr>
              <a:xfrm rot="0" flipH="false" flipV="false">
                <a:off x="6305233" y="2944703"/>
                <a:ext cx="2336800" cy="393700"/>
              </a:xfrm>
              <a:prstGeom prst="rect">
                <a:avLst/>
              </a:prstGeom>
              <a:noFill/>
            </p:spPr>
            <p:txBody>
              <a:bodyPr wrap="square" rtlCol="false">
                <a:spAutoFit/>
              </a:bodyPr>
              <a:lstStyle/>
              <a:p>
                <a:pPr marL="0" lvl="0" indent="0" algn="ctr">
                  <a:lnSpc>
                    <a:spcPct val="100000"/>
                  </a:lnSpc>
                  <a:buNone/>
                  <a:defRPr sz="1800">
                    <a:solidFill>
                      <a:schemeClr val="tx1">
                        <a:alpha val="100000"/>
                      </a:schemeClr>
                    </a:solidFill>
                    <a:latin typeface="等线"/>
                    <a:ea typeface="等线"/>
                    <a:cs typeface="+mn-cs"/>
                  </a:defRPr>
                </a:pPr>
                <a:r>
                  <a:rPr lang="zh-CN" sz="1800" b="true">
                    <a:solidFill>
                      <a:schemeClr val="bg1"/>
                    </a:solidFill>
                    <a:latin typeface="默认字体"/>
                    <a:ea typeface="默认字体"/>
                    <a:cs typeface="思源黑体 CN Regular"/>
                    <a:sym typeface="思源宋体 CN"/>
                  </a:rPr>
                  <a:t>材料模板下载</a:t>
                </a:r>
                <a:endParaRPr>
                  <a:latin typeface="默认字体"/>
                  <a:ea typeface="默认字体"/>
                  <a:cs typeface="+mn-cs"/>
                </a:endParaRPr>
              </a:p>
            </p:txBody>
          </p:sp>
          <p:sp>
            <p:nvSpPr>
              <p:cNvPr id="499" name="矩形 34" descr="{&quot;isTemplate&quot;:true,&quot;type&quot;:&quot;content&quot;,&quot;canOmit&quot;:false,&quot;range&quot;:0}"/>
              <p:cNvSpPr/>
              <p:nvPr/>
            </p:nvSpPr>
            <p:spPr>
              <a:xfrm rot="0" flipH="false" flipV="false">
                <a:off x="6227709" y="3679028"/>
                <a:ext cx="2494904" cy="1902313"/>
              </a:xfrm>
              <a:prstGeom prst="rect">
                <a:avLst/>
              </a:prstGeom>
            </p:spPr>
            <p:txBody>
              <a:bodyPr wrap="square" anchor="ctr">
                <a:noAutofit/>
              </a:bodyPr>
              <a:lstStyle/>
              <a:p>
                <a:pPr marL="0" indent="0" algn="ctr">
                  <a:lnSpc>
                    <a:spcPct val="130000"/>
                  </a:lnSpc>
                  <a:buNone/>
                </a:pPr>
                <a:r>
                  <a:rPr lang="zh-CN" sz="1400">
                    <a:solidFill>
                      <a:schemeClr val="bg1"/>
                    </a:solidFill>
                    <a:latin typeface="默认字体"/>
                    <a:ea typeface="默认字体"/>
                    <a:cs typeface="等线"/>
                    <a:sym typeface="思源宋体 CN"/>
                  </a:rPr>
                  <a:t>提供健康证明、收入证明等材料模板下载服务，详细说明填写要求和注意事项，减少因材料问题导致的重复办理，提高效率。</a:t>
                </a:r>
                <a:endParaRPr/>
              </a:p>
            </p:txBody>
          </p:sp>
          <p:sp>
            <p:nvSpPr>
              <p:cNvPr id="500" name="Freeform 9"/>
              <p:cNvSpPr>
                <a:spLocks noEditPoints="true"/>
              </p:cNvSpPr>
              <p:nvPr/>
            </p:nvSpPr>
            <p:spPr bwMode="auto">
              <a:xfrm rot="0" flipH="false" flipV="false">
                <a:off x="7260514" y="2364578"/>
                <a:ext cx="425125" cy="495106"/>
              </a:xfrm>
              <a:custGeom>
                <a:avLst/>
                <a:gdLst>
                  <a:gd name="T0" fmla="*/ 579 w 636"/>
                  <a:gd name="T1" fmla="*/ 0 h 746"/>
                  <a:gd name="T2" fmla="*/ 57 w 636"/>
                  <a:gd name="T3" fmla="*/ 0 h 746"/>
                  <a:gd name="T4" fmla="*/ 0 w 636"/>
                  <a:gd name="T5" fmla="*/ 57 h 746"/>
                  <a:gd name="T6" fmla="*/ 0 w 636"/>
                  <a:gd name="T7" fmla="*/ 689 h 746"/>
                  <a:gd name="T8" fmla="*/ 57 w 636"/>
                  <a:gd name="T9" fmla="*/ 746 h 746"/>
                  <a:gd name="T10" fmla="*/ 579 w 636"/>
                  <a:gd name="T11" fmla="*/ 746 h 746"/>
                  <a:gd name="T12" fmla="*/ 636 w 636"/>
                  <a:gd name="T13" fmla="*/ 689 h 746"/>
                  <a:gd name="T14" fmla="*/ 636 w 636"/>
                  <a:gd name="T15" fmla="*/ 57 h 746"/>
                  <a:gd name="T16" fmla="*/ 579 w 636"/>
                  <a:gd name="T17" fmla="*/ 0 h 746"/>
                  <a:gd name="T18" fmla="*/ 43 w 636"/>
                  <a:gd name="T19" fmla="*/ 689 h 746"/>
                  <a:gd name="T20" fmla="*/ 43 w 636"/>
                  <a:gd name="T21" fmla="*/ 57 h 746"/>
                  <a:gd name="T22" fmla="*/ 57 w 636"/>
                  <a:gd name="T23" fmla="*/ 43 h 746"/>
                  <a:gd name="T24" fmla="*/ 94 w 636"/>
                  <a:gd name="T25" fmla="*/ 43 h 746"/>
                  <a:gd name="T26" fmla="*/ 94 w 636"/>
                  <a:gd name="T27" fmla="*/ 703 h 746"/>
                  <a:gd name="T28" fmla="*/ 57 w 636"/>
                  <a:gd name="T29" fmla="*/ 703 h 746"/>
                  <a:gd name="T30" fmla="*/ 43 w 636"/>
                  <a:gd name="T31" fmla="*/ 689 h 746"/>
                  <a:gd name="T32" fmla="*/ 593 w 636"/>
                  <a:gd name="T33" fmla="*/ 689 h 746"/>
                  <a:gd name="T34" fmla="*/ 579 w 636"/>
                  <a:gd name="T35" fmla="*/ 703 h 746"/>
                  <a:gd name="T36" fmla="*/ 138 w 636"/>
                  <a:gd name="T37" fmla="*/ 703 h 746"/>
                  <a:gd name="T38" fmla="*/ 138 w 636"/>
                  <a:gd name="T39" fmla="*/ 43 h 746"/>
                  <a:gd name="T40" fmla="*/ 579 w 636"/>
                  <a:gd name="T41" fmla="*/ 43 h 746"/>
                  <a:gd name="T42" fmla="*/ 593 w 636"/>
                  <a:gd name="T43" fmla="*/ 57 h 746"/>
                  <a:gd name="T44" fmla="*/ 593 w 636"/>
                  <a:gd name="T45" fmla="*/ 689 h 7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36" h="746">
                    <a:moveTo>
                      <a:pt x="579" y="0"/>
                    </a:moveTo>
                    <a:cubicBezTo>
                      <a:pt x="57" y="0"/>
                      <a:pt x="57" y="0"/>
                      <a:pt x="57" y="0"/>
                    </a:cubicBezTo>
                    <a:cubicBezTo>
                      <a:pt x="25" y="0"/>
                      <a:pt x="0" y="25"/>
                      <a:pt x="0" y="57"/>
                    </a:cubicBezTo>
                    <a:cubicBezTo>
                      <a:pt x="0" y="689"/>
                      <a:pt x="0" y="689"/>
                      <a:pt x="0" y="689"/>
                    </a:cubicBezTo>
                    <a:cubicBezTo>
                      <a:pt x="0" y="721"/>
                      <a:pt x="25" y="746"/>
                      <a:pt x="57" y="746"/>
                    </a:cubicBezTo>
                    <a:cubicBezTo>
                      <a:pt x="579" y="746"/>
                      <a:pt x="579" y="746"/>
                      <a:pt x="579" y="746"/>
                    </a:cubicBezTo>
                    <a:cubicBezTo>
                      <a:pt x="611" y="746"/>
                      <a:pt x="636" y="721"/>
                      <a:pt x="636" y="689"/>
                    </a:cubicBezTo>
                    <a:cubicBezTo>
                      <a:pt x="636" y="57"/>
                      <a:pt x="636" y="57"/>
                      <a:pt x="636" y="57"/>
                    </a:cubicBezTo>
                    <a:cubicBezTo>
                      <a:pt x="636" y="25"/>
                      <a:pt x="611" y="0"/>
                      <a:pt x="579" y="0"/>
                    </a:cubicBezTo>
                    <a:close/>
                    <a:moveTo>
                      <a:pt x="43" y="689"/>
                    </a:moveTo>
                    <a:cubicBezTo>
                      <a:pt x="43" y="57"/>
                      <a:pt x="43" y="57"/>
                      <a:pt x="43" y="57"/>
                    </a:cubicBezTo>
                    <a:cubicBezTo>
                      <a:pt x="43" y="49"/>
                      <a:pt x="49" y="43"/>
                      <a:pt x="57" y="43"/>
                    </a:cubicBezTo>
                    <a:cubicBezTo>
                      <a:pt x="94" y="43"/>
                      <a:pt x="94" y="43"/>
                      <a:pt x="94" y="43"/>
                    </a:cubicBezTo>
                    <a:cubicBezTo>
                      <a:pt x="94" y="703"/>
                      <a:pt x="94" y="703"/>
                      <a:pt x="94" y="703"/>
                    </a:cubicBezTo>
                    <a:cubicBezTo>
                      <a:pt x="57" y="703"/>
                      <a:pt x="57" y="703"/>
                      <a:pt x="57" y="703"/>
                    </a:cubicBezTo>
                    <a:cubicBezTo>
                      <a:pt x="49" y="703"/>
                      <a:pt x="43" y="697"/>
                      <a:pt x="43" y="689"/>
                    </a:cubicBezTo>
                    <a:close/>
                    <a:moveTo>
                      <a:pt x="593" y="689"/>
                    </a:moveTo>
                    <a:cubicBezTo>
                      <a:pt x="593" y="697"/>
                      <a:pt x="587" y="703"/>
                      <a:pt x="579" y="703"/>
                    </a:cubicBezTo>
                    <a:cubicBezTo>
                      <a:pt x="138" y="703"/>
                      <a:pt x="138" y="703"/>
                      <a:pt x="138" y="703"/>
                    </a:cubicBezTo>
                    <a:cubicBezTo>
                      <a:pt x="138" y="43"/>
                      <a:pt x="138" y="43"/>
                      <a:pt x="138" y="43"/>
                    </a:cubicBezTo>
                    <a:cubicBezTo>
                      <a:pt x="579" y="43"/>
                      <a:pt x="579" y="43"/>
                      <a:pt x="579" y="43"/>
                    </a:cubicBezTo>
                    <a:cubicBezTo>
                      <a:pt x="587" y="43"/>
                      <a:pt x="593" y="49"/>
                      <a:pt x="593" y="57"/>
                    </a:cubicBezTo>
                    <a:lnTo>
                      <a:pt x="593" y="689"/>
                    </a:lnTo>
                    <a:close/>
                  </a:path>
                </a:pathLst>
              </a:custGeom>
              <a:solidFill>
                <a:schemeClr val="bg1"/>
              </a:solidFill>
              <a:ln>
                <a:noFill/>
              </a:ln>
              <a:extLst>
                <a:ext uri="{91240B29-F687-4F45-9708-019B960494DF}"/>
              </a:extLst>
            </p:spPr>
            <p:txBody>
              <a:bodyPr vert="horz" wrap="square" lIns="91440" tIns="45720" rIns="91440" bIns="45720" numCol="1" anchor="t" anchorCtr="false" compatLnSpc="true"/>
              <a:lstStyle/>
              <a:p>
                <a:pPr/>
                <a:endParaRPr lang="zh-CN" sz="2400">
                  <a:latin typeface="默认字体"/>
                  <a:ea typeface="默认字体"/>
                  <a:cs typeface="思源黑体 CN Regular"/>
                  <a:sym typeface="思源宋体 CN"/>
                </a:endParaRPr>
              </a:p>
            </p:txBody>
          </p:sp>
          <p:sp>
            <p:nvSpPr>
              <p:cNvPr id="501" name="Rectangle 10"/>
              <p:cNvSpPr>
                <a:spLocks noChangeArrowheads="true"/>
              </p:cNvSpPr>
              <p:nvPr/>
            </p:nvSpPr>
            <p:spPr bwMode="auto">
              <a:xfrm rot="0" flipH="false" flipV="false">
                <a:off x="7628956" y="2532114"/>
                <a:ext cx="100863" cy="28339"/>
              </a:xfrm>
              <a:prstGeom prst="rect">
                <a:avLst/>
              </a:prstGeom>
              <a:solidFill>
                <a:schemeClr val="bg1"/>
              </a:solidFill>
              <a:ln>
                <a:noFill/>
              </a:ln>
              <a:extLst>
                <a:ext uri="{91240B29-F687-4F45-9708-019B960494DF}"/>
              </a:extLst>
            </p:spPr>
            <p:txBody>
              <a:bodyPr vert="horz" wrap="square" lIns="91440" tIns="45720" rIns="91440" bIns="45720" numCol="1" anchor="t" anchorCtr="false" compatLnSpc="true"/>
              <a:lstStyle/>
              <a:p>
                <a:pPr/>
                <a:endParaRPr lang="zh-CN" sz="2400">
                  <a:latin typeface="默认字体"/>
                  <a:ea typeface="默认字体"/>
                  <a:cs typeface="思源黑体 CN Regular"/>
                  <a:sym typeface="思源宋体 CN"/>
                </a:endParaRPr>
              </a:p>
            </p:txBody>
          </p:sp>
          <p:sp>
            <p:nvSpPr>
              <p:cNvPr id="502" name="Rectangle 11"/>
              <p:cNvSpPr>
                <a:spLocks noChangeArrowheads="true"/>
              </p:cNvSpPr>
              <p:nvPr/>
            </p:nvSpPr>
            <p:spPr bwMode="auto">
              <a:xfrm rot="0" flipH="false" flipV="false">
                <a:off x="7628956" y="2465433"/>
                <a:ext cx="133372" cy="28339"/>
              </a:xfrm>
              <a:prstGeom prst="rect">
                <a:avLst/>
              </a:prstGeom>
              <a:solidFill>
                <a:schemeClr val="bg1"/>
              </a:solidFill>
              <a:ln>
                <a:noFill/>
              </a:ln>
              <a:extLst>
                <a:ext uri="{91240B29-F687-4F45-9708-019B960494DF}"/>
              </a:extLst>
            </p:spPr>
            <p:txBody>
              <a:bodyPr vert="horz" wrap="square" lIns="91440" tIns="45720" rIns="91440" bIns="45720" numCol="1" anchor="t" anchorCtr="false" compatLnSpc="true"/>
              <a:lstStyle/>
              <a:p>
                <a:pPr/>
                <a:endParaRPr lang="zh-CN" sz="2400">
                  <a:latin typeface="默认字体"/>
                  <a:ea typeface="默认字体"/>
                  <a:cs typeface="思源黑体 CN Regular"/>
                  <a:sym typeface="思源宋体 CN"/>
                </a:endParaRPr>
              </a:p>
            </p:txBody>
          </p:sp>
          <p:sp>
            <p:nvSpPr>
              <p:cNvPr id="503" name="Freeform 12"/>
              <p:cNvSpPr>
                <a:spLocks noEditPoints="true"/>
              </p:cNvSpPr>
              <p:nvPr/>
            </p:nvSpPr>
            <p:spPr bwMode="auto">
              <a:xfrm rot="0" flipH="false" flipV="false">
                <a:off x="7778167" y="2481270"/>
                <a:ext cx="101696" cy="330904"/>
              </a:xfrm>
              <a:custGeom>
                <a:avLst/>
                <a:gdLst>
                  <a:gd name="T0" fmla="*/ 0 w 153"/>
                  <a:gd name="T1" fmla="*/ 76 h 498"/>
                  <a:gd name="T2" fmla="*/ 0 w 153"/>
                  <a:gd name="T3" fmla="*/ 441 h 498"/>
                  <a:gd name="T4" fmla="*/ 57 w 153"/>
                  <a:gd name="T5" fmla="*/ 498 h 498"/>
                  <a:gd name="T6" fmla="*/ 96 w 153"/>
                  <a:gd name="T7" fmla="*/ 498 h 498"/>
                  <a:gd name="T8" fmla="*/ 153 w 153"/>
                  <a:gd name="T9" fmla="*/ 441 h 498"/>
                  <a:gd name="T10" fmla="*/ 153 w 153"/>
                  <a:gd name="T11" fmla="*/ 76 h 498"/>
                  <a:gd name="T12" fmla="*/ 77 w 153"/>
                  <a:gd name="T13" fmla="*/ 0 h 498"/>
                  <a:gd name="T14" fmla="*/ 0 w 153"/>
                  <a:gd name="T15" fmla="*/ 76 h 498"/>
                  <a:gd name="T16" fmla="*/ 109 w 153"/>
                  <a:gd name="T17" fmla="*/ 441 h 498"/>
                  <a:gd name="T18" fmla="*/ 96 w 153"/>
                  <a:gd name="T19" fmla="*/ 454 h 498"/>
                  <a:gd name="T20" fmla="*/ 57 w 153"/>
                  <a:gd name="T21" fmla="*/ 454 h 498"/>
                  <a:gd name="T22" fmla="*/ 44 w 153"/>
                  <a:gd name="T23" fmla="*/ 441 h 498"/>
                  <a:gd name="T24" fmla="*/ 44 w 153"/>
                  <a:gd name="T25" fmla="*/ 94 h 498"/>
                  <a:gd name="T26" fmla="*/ 77 w 153"/>
                  <a:gd name="T27" fmla="*/ 62 h 498"/>
                  <a:gd name="T28" fmla="*/ 109 w 153"/>
                  <a:gd name="T29" fmla="*/ 94 h 498"/>
                  <a:gd name="T30" fmla="*/ 109 w 153"/>
                  <a:gd name="T31" fmla="*/ 441 h 4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3" h="498">
                    <a:moveTo>
                      <a:pt x="0" y="76"/>
                    </a:moveTo>
                    <a:cubicBezTo>
                      <a:pt x="0" y="441"/>
                      <a:pt x="0" y="441"/>
                      <a:pt x="0" y="441"/>
                    </a:cubicBezTo>
                    <a:cubicBezTo>
                      <a:pt x="0" y="472"/>
                      <a:pt x="26" y="498"/>
                      <a:pt x="57" y="498"/>
                    </a:cubicBezTo>
                    <a:cubicBezTo>
                      <a:pt x="96" y="498"/>
                      <a:pt x="96" y="498"/>
                      <a:pt x="96" y="498"/>
                    </a:cubicBezTo>
                    <a:cubicBezTo>
                      <a:pt x="128" y="498"/>
                      <a:pt x="153" y="472"/>
                      <a:pt x="153" y="441"/>
                    </a:cubicBezTo>
                    <a:cubicBezTo>
                      <a:pt x="153" y="76"/>
                      <a:pt x="153" y="76"/>
                      <a:pt x="153" y="76"/>
                    </a:cubicBezTo>
                    <a:cubicBezTo>
                      <a:pt x="77" y="0"/>
                      <a:pt x="77" y="0"/>
                      <a:pt x="77" y="0"/>
                    </a:cubicBezTo>
                    <a:lnTo>
                      <a:pt x="0" y="76"/>
                    </a:lnTo>
                    <a:close/>
                    <a:moveTo>
                      <a:pt x="109" y="441"/>
                    </a:moveTo>
                    <a:cubicBezTo>
                      <a:pt x="109" y="448"/>
                      <a:pt x="104" y="454"/>
                      <a:pt x="96" y="454"/>
                    </a:cubicBezTo>
                    <a:cubicBezTo>
                      <a:pt x="57" y="454"/>
                      <a:pt x="57" y="454"/>
                      <a:pt x="57" y="454"/>
                    </a:cubicBezTo>
                    <a:cubicBezTo>
                      <a:pt x="50" y="454"/>
                      <a:pt x="44" y="448"/>
                      <a:pt x="44" y="441"/>
                    </a:cubicBezTo>
                    <a:cubicBezTo>
                      <a:pt x="44" y="94"/>
                      <a:pt x="44" y="94"/>
                      <a:pt x="44" y="94"/>
                    </a:cubicBezTo>
                    <a:cubicBezTo>
                      <a:pt x="77" y="62"/>
                      <a:pt x="77" y="62"/>
                      <a:pt x="77" y="62"/>
                    </a:cubicBezTo>
                    <a:cubicBezTo>
                      <a:pt x="109" y="94"/>
                      <a:pt x="109" y="94"/>
                      <a:pt x="109" y="94"/>
                    </a:cubicBezTo>
                    <a:lnTo>
                      <a:pt x="109" y="441"/>
                    </a:lnTo>
                    <a:close/>
                  </a:path>
                </a:pathLst>
              </a:custGeom>
              <a:solidFill>
                <a:schemeClr val="bg1"/>
              </a:solidFill>
              <a:ln>
                <a:noFill/>
              </a:ln>
              <a:extLst>
                <a:ext uri="{91240B29-F687-4F45-9708-019B960494DF}"/>
              </a:extLst>
            </p:spPr>
            <p:txBody>
              <a:bodyPr vert="horz" wrap="square" lIns="91440" tIns="45720" rIns="91440" bIns="45720" numCol="1" anchor="t" anchorCtr="false" compatLnSpc="true"/>
              <a:lstStyle/>
              <a:p>
                <a:pPr/>
                <a:endParaRPr lang="zh-CN" sz="2400">
                  <a:latin typeface="默认字体"/>
                  <a:ea typeface="默认字体"/>
                  <a:cs typeface="思源黑体 CN Regular"/>
                  <a:sym typeface="思源宋体 CN"/>
                </a:endParaRPr>
              </a:p>
            </p:txBody>
          </p:sp>
        </p:grpSp>
        <p:grpSp>
          <p:nvGrpSpPr>
            <p:cNvPr id="504" name=""/>
            <p:cNvGrpSpPr/>
            <p:nvPr/>
          </p:nvGrpSpPr>
          <p:grpSpPr>
            <a:xfrm>
              <a:off x="8847650" y="1965325"/>
              <a:ext cx="2494904" cy="4078378"/>
              <a:chOff x="8847650" y="1965325"/>
              <a:chExt cx="2494904" cy="4078378"/>
            </a:xfrm>
          </p:grpSpPr>
          <p:sp>
            <p:nvSpPr>
              <p:cNvPr id="505" name="任意多边形: 形状 36"/>
              <p:cNvSpPr/>
              <p:nvPr/>
            </p:nvSpPr>
            <p:spPr>
              <a:xfrm rot="16200000" flipH="false" flipV="false">
                <a:off x="9309516" y="1566811"/>
                <a:ext cx="1567837" cy="2364865"/>
              </a:xfrm>
              <a:custGeom>
                <a:avLst/>
                <a:gdLst>
                  <a:gd name="connsiteX0" fmla="*/ 994299 w 994299"/>
                  <a:gd name="connsiteY0" fmla="*/ 749695 h 1499390"/>
                  <a:gd name="connsiteX1" fmla="*/ 244604 w 994299"/>
                  <a:gd name="connsiteY1" fmla="*/ 1499390 h 1499390"/>
                  <a:gd name="connsiteX2" fmla="*/ 0 w 994299"/>
                  <a:gd name="connsiteY2" fmla="*/ 1499390 h 1499390"/>
                  <a:gd name="connsiteX3" fmla="*/ 0 w 994299"/>
                  <a:gd name="connsiteY3" fmla="*/ 0 h 1499390"/>
                  <a:gd name="connsiteX4" fmla="*/ 244604 w 994299"/>
                  <a:gd name="connsiteY4" fmla="*/ 0 h 1499390"/>
                  <a:gd name="connsiteX5" fmla="*/ 994299 w 994299"/>
                  <a:gd name="connsiteY5" fmla="*/ 749695 h 1499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4299" h="1499390">
                    <a:moveTo>
                      <a:pt x="994299" y="749695"/>
                    </a:moveTo>
                    <a:cubicBezTo>
                      <a:pt x="994299" y="1163740"/>
                      <a:pt x="658649" y="1499390"/>
                      <a:pt x="244604" y="1499390"/>
                    </a:cubicBezTo>
                    <a:lnTo>
                      <a:pt x="0" y="1499390"/>
                    </a:lnTo>
                    <a:lnTo>
                      <a:pt x="0" y="0"/>
                    </a:lnTo>
                    <a:lnTo>
                      <a:pt x="244604" y="0"/>
                    </a:lnTo>
                    <a:cubicBezTo>
                      <a:pt x="658649" y="0"/>
                      <a:pt x="994299" y="335650"/>
                      <a:pt x="994299" y="749695"/>
                    </a:cubicBezTo>
                    <a:close/>
                  </a:path>
                </a:pathLst>
              </a:custGeom>
              <a:solidFill>
                <a:schemeClr val="accent1">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false" anchor="ctr"/>
              <a:lstStyle/>
              <a:p>
                <a:pPr algn="ctr"/>
                <a:endParaRPr lang="zh-CN" sz="2400">
                  <a:latin typeface="默认字体"/>
                  <a:ea typeface="默认字体"/>
                  <a:cs typeface="思源黑体 CN Regular"/>
                  <a:sym typeface="思源宋体 CN"/>
                </a:endParaRPr>
              </a:p>
            </p:txBody>
          </p:sp>
          <p:sp>
            <p:nvSpPr>
              <p:cNvPr id="506" name="流程图: 离页连接符 37"/>
              <p:cNvSpPr/>
              <p:nvPr/>
            </p:nvSpPr>
            <p:spPr>
              <a:xfrm rot="0" flipH="false" flipV="false">
                <a:off x="8911002" y="3679028"/>
                <a:ext cx="2364865" cy="2364675"/>
              </a:xfrm>
              <a:prstGeom prst="flowChartOffpageConnector">
                <a:avLst/>
              </a:prstGeom>
              <a:solidFill>
                <a:schemeClr val="accent1">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false" anchor="ctr"/>
              <a:lstStyle/>
              <a:p>
                <a:pPr algn="ctr"/>
                <a:endParaRPr lang="zh-CN" sz="2400">
                  <a:latin typeface="默认字体"/>
                  <a:ea typeface="默认字体"/>
                  <a:cs typeface="思源黑体 CN Regular"/>
                  <a:sym typeface="思源宋体 CN"/>
                </a:endParaRPr>
              </a:p>
            </p:txBody>
          </p:sp>
          <p:sp>
            <p:nvSpPr>
              <p:cNvPr id="507" name="文本框 38" descr="{&quot;isTemplate&quot;:true,&quot;type&quot;:&quot;title&quot;,&quot;canOmit&quot;:false,&quot;range&quot;:0}"/>
              <p:cNvSpPr txBox="true"/>
              <p:nvPr/>
            </p:nvSpPr>
            <p:spPr>
              <a:xfrm rot="0" flipH="false" flipV="false">
                <a:off x="8925173" y="2944703"/>
                <a:ext cx="2336800" cy="393700"/>
              </a:xfrm>
              <a:prstGeom prst="rect">
                <a:avLst/>
              </a:prstGeom>
              <a:noFill/>
            </p:spPr>
            <p:txBody>
              <a:bodyPr wrap="square" rtlCol="false">
                <a:spAutoFit/>
              </a:bodyPr>
              <a:lstStyle/>
              <a:p>
                <a:pPr marL="0" lvl="0" indent="0" algn="ctr">
                  <a:lnSpc>
                    <a:spcPct val="100000"/>
                  </a:lnSpc>
                  <a:buNone/>
                  <a:defRPr sz="1800">
                    <a:solidFill>
                      <a:schemeClr val="tx1">
                        <a:alpha val="100000"/>
                      </a:schemeClr>
                    </a:solidFill>
                    <a:latin typeface="等线"/>
                    <a:ea typeface="等线"/>
                    <a:cs typeface="+mn-cs"/>
                  </a:defRPr>
                </a:pPr>
                <a:r>
                  <a:rPr lang="zh-CN" sz="1800" b="true">
                    <a:solidFill>
                      <a:schemeClr val="bg1"/>
                    </a:solidFill>
                    <a:latin typeface="默认字体"/>
                    <a:ea typeface="默认字体"/>
                    <a:cs typeface="思源黑体 CN Regular"/>
                    <a:sym typeface="思源宋体 CN"/>
                  </a:rPr>
                  <a:t>办理进度查询</a:t>
                </a:r>
                <a:endParaRPr>
                  <a:latin typeface="默认字体"/>
                  <a:ea typeface="默认字体"/>
                  <a:cs typeface="+mn-cs"/>
                </a:endParaRPr>
              </a:p>
            </p:txBody>
          </p:sp>
          <p:sp>
            <p:nvSpPr>
              <p:cNvPr id="508" name="矩形 39" descr="{&quot;isTemplate&quot;:true,&quot;type&quot;:&quot;content&quot;,&quot;canOmit&quot;:false,&quot;range&quot;:0}"/>
              <p:cNvSpPr/>
              <p:nvPr/>
            </p:nvSpPr>
            <p:spPr>
              <a:xfrm rot="0" flipH="false" flipV="false">
                <a:off x="8847650" y="3679028"/>
                <a:ext cx="2494904" cy="1902313"/>
              </a:xfrm>
              <a:prstGeom prst="rect">
                <a:avLst/>
              </a:prstGeom>
            </p:spPr>
            <p:txBody>
              <a:bodyPr wrap="square" anchor="ctr">
                <a:noAutofit/>
              </a:bodyPr>
              <a:lstStyle/>
              <a:p>
                <a:pPr marL="0" indent="0" algn="ctr">
                  <a:lnSpc>
                    <a:spcPct val="130000"/>
                  </a:lnSpc>
                  <a:buNone/>
                </a:pPr>
                <a:r>
                  <a:rPr lang="zh-CN" sz="1400">
                    <a:solidFill>
                      <a:schemeClr val="bg1"/>
                    </a:solidFill>
                    <a:latin typeface="默认字体"/>
                    <a:ea typeface="默认字体"/>
                    <a:cs typeface="等线"/>
                    <a:sym typeface="思源宋体 CN"/>
                  </a:rPr>
                  <a:t>民众输入业务受理编号后，可实时查询办理进度，包括已受理、审核中、待缴费等状态，并对长时间未更新的情况提供催办建议。</a:t>
                </a:r>
                <a:endParaRPr/>
              </a:p>
            </p:txBody>
          </p:sp>
          <p:sp>
            <p:nvSpPr>
              <p:cNvPr id="509" name="Freeform 16"/>
              <p:cNvSpPr/>
              <p:nvPr/>
            </p:nvSpPr>
            <p:spPr bwMode="auto">
              <a:xfrm rot="0" flipH="false" flipV="false">
                <a:off x="10444789" y="2485437"/>
                <a:ext cx="328430" cy="136696"/>
              </a:xfrm>
              <a:custGeom>
                <a:avLst/>
                <a:gdLst>
                  <a:gd name="T0" fmla="*/ 348 w 513"/>
                  <a:gd name="T1" fmla="*/ 0 h 214"/>
                  <a:gd name="T2" fmla="*/ 210 w 513"/>
                  <a:gd name="T3" fmla="*/ 139 h 214"/>
                  <a:gd name="T4" fmla="*/ 119 w 513"/>
                  <a:gd name="T5" fmla="*/ 48 h 214"/>
                  <a:gd name="T6" fmla="*/ 0 w 513"/>
                  <a:gd name="T7" fmla="*/ 166 h 214"/>
                  <a:gd name="T8" fmla="*/ 38 w 513"/>
                  <a:gd name="T9" fmla="*/ 202 h 214"/>
                  <a:gd name="T10" fmla="*/ 119 w 513"/>
                  <a:gd name="T11" fmla="*/ 123 h 214"/>
                  <a:gd name="T12" fmla="*/ 210 w 513"/>
                  <a:gd name="T13" fmla="*/ 214 h 214"/>
                  <a:gd name="T14" fmla="*/ 348 w 513"/>
                  <a:gd name="T15" fmla="*/ 76 h 214"/>
                  <a:gd name="T16" fmla="*/ 475 w 513"/>
                  <a:gd name="T17" fmla="*/ 202 h 214"/>
                  <a:gd name="T18" fmla="*/ 513 w 513"/>
                  <a:gd name="T19" fmla="*/ 165 h 214"/>
                  <a:gd name="T20" fmla="*/ 348 w 513"/>
                  <a:gd name="T21" fmla="*/ 0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3" h="214">
                    <a:moveTo>
                      <a:pt x="348" y="0"/>
                    </a:moveTo>
                    <a:lnTo>
                      <a:pt x="210" y="139"/>
                    </a:lnTo>
                    <a:lnTo>
                      <a:pt x="119" y="48"/>
                    </a:lnTo>
                    <a:lnTo>
                      <a:pt x="0" y="166"/>
                    </a:lnTo>
                    <a:lnTo>
                      <a:pt x="38" y="202"/>
                    </a:lnTo>
                    <a:lnTo>
                      <a:pt x="119" y="123"/>
                    </a:lnTo>
                    <a:lnTo>
                      <a:pt x="210" y="214"/>
                    </a:lnTo>
                    <a:lnTo>
                      <a:pt x="348" y="76"/>
                    </a:lnTo>
                    <a:lnTo>
                      <a:pt x="475" y="202"/>
                    </a:lnTo>
                    <a:lnTo>
                      <a:pt x="513" y="165"/>
                    </a:lnTo>
                    <a:lnTo>
                      <a:pt x="348" y="0"/>
                    </a:lnTo>
                    <a:close/>
                  </a:path>
                </a:pathLst>
              </a:custGeom>
              <a:solidFill>
                <a:schemeClr val="bg1"/>
              </a:solidFill>
              <a:ln>
                <a:noFill/>
              </a:ln>
              <a:extLst>
                <a:ext uri="{91240B29-F687-4F45-9708-019B960494DF}"/>
              </a:extLst>
            </p:spPr>
            <p:txBody>
              <a:bodyPr vert="horz" wrap="square" lIns="91440" tIns="45720" rIns="91440" bIns="45720" numCol="1" anchor="t" anchorCtr="false" compatLnSpc="true"/>
              <a:lstStyle/>
              <a:p>
                <a:pPr/>
                <a:endParaRPr lang="zh-CN" sz="2400">
                  <a:latin typeface="默认字体"/>
                  <a:ea typeface="默认字体"/>
                  <a:cs typeface="思源黑体 CN Regular"/>
                  <a:sym typeface="思源宋体 CN"/>
                </a:endParaRPr>
              </a:p>
            </p:txBody>
          </p:sp>
          <p:sp>
            <p:nvSpPr>
              <p:cNvPr id="510" name="Freeform 17"/>
              <p:cNvSpPr>
                <a:spLocks noEditPoints="true"/>
              </p:cNvSpPr>
              <p:nvPr/>
            </p:nvSpPr>
            <p:spPr bwMode="auto">
              <a:xfrm rot="0" flipH="false" flipV="false">
                <a:off x="9801265" y="2365412"/>
                <a:ext cx="584339" cy="493439"/>
              </a:xfrm>
              <a:custGeom>
                <a:avLst/>
                <a:gdLst>
                  <a:gd name="T0" fmla="*/ 912 w 912"/>
                  <a:gd name="T1" fmla="*/ 54 h 771"/>
                  <a:gd name="T2" fmla="*/ 912 w 912"/>
                  <a:gd name="T3" fmla="*/ 0 h 771"/>
                  <a:gd name="T4" fmla="*/ 2 w 912"/>
                  <a:gd name="T5" fmla="*/ 0 h 771"/>
                  <a:gd name="T6" fmla="*/ 2 w 912"/>
                  <a:gd name="T7" fmla="*/ 54 h 771"/>
                  <a:gd name="T8" fmla="*/ 30 w 912"/>
                  <a:gd name="T9" fmla="*/ 54 h 771"/>
                  <a:gd name="T10" fmla="*/ 30 w 912"/>
                  <a:gd name="T11" fmla="*/ 541 h 771"/>
                  <a:gd name="T12" fmla="*/ 0 w 912"/>
                  <a:gd name="T13" fmla="*/ 541 h 771"/>
                  <a:gd name="T14" fmla="*/ 0 w 912"/>
                  <a:gd name="T15" fmla="*/ 594 h 771"/>
                  <a:gd name="T16" fmla="*/ 30 w 912"/>
                  <a:gd name="T17" fmla="*/ 594 h 771"/>
                  <a:gd name="T18" fmla="*/ 30 w 912"/>
                  <a:gd name="T19" fmla="*/ 595 h 771"/>
                  <a:gd name="T20" fmla="*/ 429 w 912"/>
                  <a:gd name="T21" fmla="*/ 595 h 771"/>
                  <a:gd name="T22" fmla="*/ 429 w 912"/>
                  <a:gd name="T23" fmla="*/ 718 h 771"/>
                  <a:gd name="T24" fmla="*/ 367 w 912"/>
                  <a:gd name="T25" fmla="*/ 718 h 771"/>
                  <a:gd name="T26" fmla="*/ 367 w 912"/>
                  <a:gd name="T27" fmla="*/ 771 h 771"/>
                  <a:gd name="T28" fmla="*/ 545 w 912"/>
                  <a:gd name="T29" fmla="*/ 771 h 771"/>
                  <a:gd name="T30" fmla="*/ 545 w 912"/>
                  <a:gd name="T31" fmla="*/ 718 h 771"/>
                  <a:gd name="T32" fmla="*/ 482 w 912"/>
                  <a:gd name="T33" fmla="*/ 718 h 771"/>
                  <a:gd name="T34" fmla="*/ 482 w 912"/>
                  <a:gd name="T35" fmla="*/ 595 h 771"/>
                  <a:gd name="T36" fmla="*/ 885 w 912"/>
                  <a:gd name="T37" fmla="*/ 595 h 771"/>
                  <a:gd name="T38" fmla="*/ 885 w 912"/>
                  <a:gd name="T39" fmla="*/ 594 h 771"/>
                  <a:gd name="T40" fmla="*/ 911 w 912"/>
                  <a:gd name="T41" fmla="*/ 594 h 771"/>
                  <a:gd name="T42" fmla="*/ 911 w 912"/>
                  <a:gd name="T43" fmla="*/ 541 h 771"/>
                  <a:gd name="T44" fmla="*/ 885 w 912"/>
                  <a:gd name="T45" fmla="*/ 541 h 771"/>
                  <a:gd name="T46" fmla="*/ 885 w 912"/>
                  <a:gd name="T47" fmla="*/ 54 h 771"/>
                  <a:gd name="T48" fmla="*/ 912 w 912"/>
                  <a:gd name="T49" fmla="*/ 54 h 771"/>
                  <a:gd name="T50" fmla="*/ 83 w 912"/>
                  <a:gd name="T51" fmla="*/ 541 h 771"/>
                  <a:gd name="T52" fmla="*/ 83 w 912"/>
                  <a:gd name="T53" fmla="*/ 55 h 771"/>
                  <a:gd name="T54" fmla="*/ 832 w 912"/>
                  <a:gd name="T55" fmla="*/ 55 h 771"/>
                  <a:gd name="T56" fmla="*/ 832 w 912"/>
                  <a:gd name="T57" fmla="*/ 541 h 771"/>
                  <a:gd name="T58" fmla="*/ 83 w 912"/>
                  <a:gd name="T59" fmla="*/ 541 h 7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12" h="771">
                    <a:moveTo>
                      <a:pt x="912" y="54"/>
                    </a:moveTo>
                    <a:lnTo>
                      <a:pt x="912" y="0"/>
                    </a:lnTo>
                    <a:lnTo>
                      <a:pt x="2" y="0"/>
                    </a:lnTo>
                    <a:lnTo>
                      <a:pt x="2" y="54"/>
                    </a:lnTo>
                    <a:lnTo>
                      <a:pt x="30" y="54"/>
                    </a:lnTo>
                    <a:lnTo>
                      <a:pt x="30" y="541"/>
                    </a:lnTo>
                    <a:lnTo>
                      <a:pt x="0" y="541"/>
                    </a:lnTo>
                    <a:lnTo>
                      <a:pt x="0" y="594"/>
                    </a:lnTo>
                    <a:lnTo>
                      <a:pt x="30" y="594"/>
                    </a:lnTo>
                    <a:lnTo>
                      <a:pt x="30" y="595"/>
                    </a:lnTo>
                    <a:lnTo>
                      <a:pt x="429" y="595"/>
                    </a:lnTo>
                    <a:lnTo>
                      <a:pt x="429" y="718"/>
                    </a:lnTo>
                    <a:lnTo>
                      <a:pt x="367" y="718"/>
                    </a:lnTo>
                    <a:lnTo>
                      <a:pt x="367" y="771"/>
                    </a:lnTo>
                    <a:lnTo>
                      <a:pt x="545" y="771"/>
                    </a:lnTo>
                    <a:lnTo>
                      <a:pt x="545" y="718"/>
                    </a:lnTo>
                    <a:lnTo>
                      <a:pt x="482" y="718"/>
                    </a:lnTo>
                    <a:lnTo>
                      <a:pt x="482" y="595"/>
                    </a:lnTo>
                    <a:lnTo>
                      <a:pt x="885" y="595"/>
                    </a:lnTo>
                    <a:lnTo>
                      <a:pt x="885" y="594"/>
                    </a:lnTo>
                    <a:lnTo>
                      <a:pt x="911" y="594"/>
                    </a:lnTo>
                    <a:lnTo>
                      <a:pt x="911" y="541"/>
                    </a:lnTo>
                    <a:lnTo>
                      <a:pt x="885" y="541"/>
                    </a:lnTo>
                    <a:lnTo>
                      <a:pt x="885" y="54"/>
                    </a:lnTo>
                    <a:lnTo>
                      <a:pt x="912" y="54"/>
                    </a:lnTo>
                    <a:close/>
                    <a:moveTo>
                      <a:pt x="83" y="541"/>
                    </a:moveTo>
                    <a:lnTo>
                      <a:pt x="83" y="55"/>
                    </a:lnTo>
                    <a:lnTo>
                      <a:pt x="832" y="55"/>
                    </a:lnTo>
                    <a:lnTo>
                      <a:pt x="832" y="541"/>
                    </a:lnTo>
                    <a:lnTo>
                      <a:pt x="83" y="541"/>
                    </a:lnTo>
                    <a:close/>
                  </a:path>
                </a:pathLst>
              </a:custGeom>
              <a:solidFill>
                <a:schemeClr val="bg1"/>
              </a:solidFill>
              <a:ln>
                <a:noFill/>
              </a:ln>
              <a:extLst>
                <a:ext uri="{91240B29-F687-4F45-9708-019B960494DF}"/>
              </a:extLst>
            </p:spPr>
            <p:txBody>
              <a:bodyPr vert="horz" wrap="square" lIns="91440" tIns="45720" rIns="91440" bIns="45720" numCol="1" anchor="t" anchorCtr="false" compatLnSpc="true"/>
              <a:lstStyle/>
              <a:p>
                <a:pPr/>
                <a:endParaRPr lang="zh-CN" sz="2400">
                  <a:latin typeface="默认字体"/>
                  <a:ea typeface="默认字体"/>
                  <a:cs typeface="思源黑体 CN Regular"/>
                  <a:sym typeface="思源宋体 CN"/>
                </a:endParaRPr>
              </a:p>
            </p:txBody>
          </p:sp>
        </p:grpSp>
        <p:grpSp>
          <p:nvGrpSpPr>
            <p:cNvPr id="511" name=""/>
            <p:cNvGrpSpPr/>
            <p:nvPr/>
          </p:nvGrpSpPr>
          <p:grpSpPr>
            <a:xfrm>
              <a:off x="3607767" y="1965325"/>
              <a:ext cx="2494904" cy="4078378"/>
              <a:chOff x="3607767" y="1965325"/>
              <a:chExt cx="2494904" cy="4078378"/>
            </a:xfrm>
          </p:grpSpPr>
          <p:sp>
            <p:nvSpPr>
              <p:cNvPr id="512" name="任意多边形: 形状 26"/>
              <p:cNvSpPr/>
              <p:nvPr/>
            </p:nvSpPr>
            <p:spPr>
              <a:xfrm rot="16200000" flipH="false" flipV="false">
                <a:off x="4069634" y="1566811"/>
                <a:ext cx="1567837" cy="2364865"/>
              </a:xfrm>
              <a:custGeom>
                <a:avLst/>
                <a:gdLst>
                  <a:gd name="connsiteX0" fmla="*/ 994299 w 994299"/>
                  <a:gd name="connsiteY0" fmla="*/ 749695 h 1499390"/>
                  <a:gd name="connsiteX1" fmla="*/ 244604 w 994299"/>
                  <a:gd name="connsiteY1" fmla="*/ 1499390 h 1499390"/>
                  <a:gd name="connsiteX2" fmla="*/ 0 w 994299"/>
                  <a:gd name="connsiteY2" fmla="*/ 1499390 h 1499390"/>
                  <a:gd name="connsiteX3" fmla="*/ 0 w 994299"/>
                  <a:gd name="connsiteY3" fmla="*/ 0 h 1499390"/>
                  <a:gd name="connsiteX4" fmla="*/ 244604 w 994299"/>
                  <a:gd name="connsiteY4" fmla="*/ 0 h 1499390"/>
                  <a:gd name="connsiteX5" fmla="*/ 994299 w 994299"/>
                  <a:gd name="connsiteY5" fmla="*/ 749695 h 14993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94299" h="1499390">
                    <a:moveTo>
                      <a:pt x="994299" y="749695"/>
                    </a:moveTo>
                    <a:cubicBezTo>
                      <a:pt x="994299" y="1163740"/>
                      <a:pt x="658649" y="1499390"/>
                      <a:pt x="244604" y="1499390"/>
                    </a:cubicBezTo>
                    <a:lnTo>
                      <a:pt x="0" y="1499390"/>
                    </a:lnTo>
                    <a:lnTo>
                      <a:pt x="0" y="0"/>
                    </a:lnTo>
                    <a:lnTo>
                      <a:pt x="244604" y="0"/>
                    </a:lnTo>
                    <a:cubicBezTo>
                      <a:pt x="658649" y="0"/>
                      <a:pt x="994299" y="335650"/>
                      <a:pt x="994299" y="749695"/>
                    </a:cubicBezTo>
                    <a:close/>
                  </a:path>
                </a:pathLst>
              </a:custGeom>
              <a:solidFill>
                <a:schemeClr val="accent1">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false" anchor="ctr"/>
              <a:lstStyle/>
              <a:p>
                <a:pPr algn="ctr"/>
                <a:endParaRPr lang="zh-CN" sz="2400">
                  <a:latin typeface="默认字体"/>
                  <a:ea typeface="默认字体"/>
                  <a:cs typeface="思源黑体 CN Regular"/>
                  <a:sym typeface="思源宋体 CN"/>
                </a:endParaRPr>
              </a:p>
            </p:txBody>
          </p:sp>
          <p:sp>
            <p:nvSpPr>
              <p:cNvPr id="513" name="流程图: 离页连接符 27"/>
              <p:cNvSpPr/>
              <p:nvPr/>
            </p:nvSpPr>
            <p:spPr>
              <a:xfrm rot="0" flipH="false" flipV="false">
                <a:off x="3671119" y="3679028"/>
                <a:ext cx="2364865" cy="2364675"/>
              </a:xfrm>
              <a:prstGeom prst="flowChartOffpageConnector">
                <a:avLst/>
              </a:prstGeom>
              <a:solidFill>
                <a:schemeClr val="accent1">
                  <a:lumMod val="10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false" anchor="ctr"/>
              <a:lstStyle/>
              <a:p>
                <a:pPr algn="ctr"/>
                <a:endParaRPr lang="zh-CN" sz="2400">
                  <a:latin typeface="默认字体"/>
                  <a:ea typeface="默认字体"/>
                  <a:cs typeface="思源黑体 CN Regular"/>
                  <a:sym typeface="思源宋体 CN"/>
                </a:endParaRPr>
              </a:p>
            </p:txBody>
          </p:sp>
          <p:sp>
            <p:nvSpPr>
              <p:cNvPr id="514" name="文本框 28" descr="{&quot;isTemplate&quot;:true,&quot;type&quot;:&quot;title&quot;,&quot;canOmit&quot;:false,&quot;range&quot;:0}"/>
              <p:cNvSpPr txBox="true"/>
              <p:nvPr/>
            </p:nvSpPr>
            <p:spPr>
              <a:xfrm rot="0" flipH="false" flipV="false">
                <a:off x="3671120" y="2944703"/>
                <a:ext cx="2355850" cy="393700"/>
              </a:xfrm>
              <a:prstGeom prst="rect">
                <a:avLst/>
              </a:prstGeom>
              <a:noFill/>
            </p:spPr>
            <p:txBody>
              <a:bodyPr wrap="square" rtlCol="false">
                <a:spAutoFit/>
              </a:bodyPr>
              <a:lstStyle/>
              <a:p>
                <a:pPr marL="0" lvl="0" indent="0" algn="ctr">
                  <a:lnSpc>
                    <a:spcPct val="100000"/>
                  </a:lnSpc>
                  <a:buNone/>
                  <a:defRPr sz="1800">
                    <a:solidFill>
                      <a:schemeClr val="tx1">
                        <a:alpha val="100000"/>
                      </a:schemeClr>
                    </a:solidFill>
                    <a:latin typeface="等线"/>
                    <a:ea typeface="等线"/>
                    <a:cs typeface="+mn-cs"/>
                  </a:defRPr>
                </a:pPr>
                <a:r>
                  <a:rPr lang="zh-CN" sz="1800" b="true">
                    <a:solidFill>
                      <a:schemeClr val="bg1"/>
                    </a:solidFill>
                    <a:latin typeface="默认字体"/>
                    <a:ea typeface="默认字体"/>
                    <a:cs typeface="思源黑体 CN Regular"/>
                    <a:sym typeface="思源宋体 CN"/>
                  </a:rPr>
                  <a:t>办理状态通知</a:t>
                </a:r>
                <a:endParaRPr>
                  <a:latin typeface="默认字体"/>
                  <a:ea typeface="默认字体"/>
                  <a:cs typeface="+mn-cs"/>
                </a:endParaRPr>
              </a:p>
            </p:txBody>
          </p:sp>
          <p:sp>
            <p:nvSpPr>
              <p:cNvPr id="515" name="矩形 29" descr="{&quot;isTemplate&quot;:true,&quot;type&quot;:&quot;content&quot;,&quot;canOmit&quot;:false,&quot;range&quot;:0}"/>
              <p:cNvSpPr/>
              <p:nvPr/>
            </p:nvSpPr>
            <p:spPr>
              <a:xfrm rot="0" flipH="false" flipV="false">
                <a:off x="3607767" y="3679028"/>
                <a:ext cx="2494904" cy="1902313"/>
              </a:xfrm>
              <a:prstGeom prst="rect">
                <a:avLst/>
              </a:prstGeom>
            </p:spPr>
            <p:txBody>
              <a:bodyPr wrap="square" anchor="ctr">
                <a:noAutofit/>
              </a:bodyPr>
              <a:lstStyle/>
              <a:p>
                <a:pPr marL="0" indent="0" algn="ctr">
                  <a:lnSpc>
                    <a:spcPct val="130000"/>
                  </a:lnSpc>
                  <a:buNone/>
                </a:pPr>
                <a:r>
                  <a:rPr lang="zh-CN" sz="1400">
                    <a:solidFill>
                      <a:schemeClr val="bg1"/>
                    </a:solidFill>
                    <a:latin typeface="默认字体"/>
                    <a:ea typeface="默认字体"/>
                    <a:cs typeface="等线"/>
                    <a:sym typeface="思源宋体 CN"/>
                  </a:rPr>
                  <a:t>智能客服系统可设置办理状态变更通知功能，通过短信或APP推送告知民众最新进度，确保信息透明，减少电话咨询量。</a:t>
                </a:r>
                <a:endParaRPr/>
              </a:p>
            </p:txBody>
          </p:sp>
          <p:sp>
            <p:nvSpPr>
              <p:cNvPr id="516" name="Freeform 21"/>
              <p:cNvSpPr/>
              <p:nvPr/>
            </p:nvSpPr>
            <p:spPr bwMode="auto">
              <a:xfrm rot="0" flipH="false" flipV="false">
                <a:off x="4760608" y="2586293"/>
                <a:ext cx="184221" cy="195875"/>
              </a:xfrm>
              <a:custGeom>
                <a:avLst/>
                <a:gdLst>
                  <a:gd name="T0" fmla="*/ 0 w 265"/>
                  <a:gd name="T1" fmla="*/ 131 h 281"/>
                  <a:gd name="T2" fmla="*/ 38 w 265"/>
                  <a:gd name="T3" fmla="*/ 169 h 281"/>
                  <a:gd name="T4" fmla="*/ 107 w 265"/>
                  <a:gd name="T5" fmla="*/ 102 h 281"/>
                  <a:gd name="T6" fmla="*/ 105 w 265"/>
                  <a:gd name="T7" fmla="*/ 281 h 281"/>
                  <a:gd name="T8" fmla="*/ 159 w 265"/>
                  <a:gd name="T9" fmla="*/ 281 h 281"/>
                  <a:gd name="T10" fmla="*/ 159 w 265"/>
                  <a:gd name="T11" fmla="*/ 102 h 281"/>
                  <a:gd name="T12" fmla="*/ 227 w 265"/>
                  <a:gd name="T13" fmla="*/ 169 h 281"/>
                  <a:gd name="T14" fmla="*/ 265 w 265"/>
                  <a:gd name="T15" fmla="*/ 131 h 281"/>
                  <a:gd name="T16" fmla="*/ 132 w 265"/>
                  <a:gd name="T17" fmla="*/ 0 h 281"/>
                  <a:gd name="T18" fmla="*/ 0 w 265"/>
                  <a:gd name="T19" fmla="*/ 131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5" h="281">
                    <a:moveTo>
                      <a:pt x="0" y="131"/>
                    </a:moveTo>
                    <a:lnTo>
                      <a:pt x="38" y="169"/>
                    </a:lnTo>
                    <a:lnTo>
                      <a:pt x="107" y="102"/>
                    </a:lnTo>
                    <a:lnTo>
                      <a:pt x="105" y="281"/>
                    </a:lnTo>
                    <a:lnTo>
                      <a:pt x="159" y="281"/>
                    </a:lnTo>
                    <a:lnTo>
                      <a:pt x="159" y="102"/>
                    </a:lnTo>
                    <a:lnTo>
                      <a:pt x="227" y="169"/>
                    </a:lnTo>
                    <a:lnTo>
                      <a:pt x="265" y="131"/>
                    </a:lnTo>
                    <a:lnTo>
                      <a:pt x="132" y="0"/>
                    </a:lnTo>
                    <a:lnTo>
                      <a:pt x="0" y="131"/>
                    </a:lnTo>
                    <a:close/>
                  </a:path>
                </a:pathLst>
              </a:custGeom>
              <a:solidFill>
                <a:schemeClr val="bg1"/>
              </a:solidFill>
              <a:ln>
                <a:noFill/>
              </a:ln>
              <a:extLst>
                <a:ext uri="{91240B29-F687-4F45-9708-019B960494DF}"/>
              </a:extLst>
            </p:spPr>
            <p:txBody>
              <a:bodyPr vert="horz" wrap="square" lIns="91440" tIns="45720" rIns="91440" bIns="45720" numCol="1" anchor="t" anchorCtr="false" compatLnSpc="true"/>
              <a:lstStyle/>
              <a:p>
                <a:pPr/>
                <a:endParaRPr lang="zh-CN" sz="2400">
                  <a:latin typeface="默认字体"/>
                  <a:ea typeface="默认字体"/>
                  <a:cs typeface="思源黑体 CN Regular"/>
                  <a:sym typeface="思源宋体 CN"/>
                </a:endParaRPr>
              </a:p>
            </p:txBody>
          </p:sp>
          <p:sp>
            <p:nvSpPr>
              <p:cNvPr id="517" name="Freeform 22"/>
              <p:cNvSpPr>
                <a:spLocks noEditPoints="true"/>
              </p:cNvSpPr>
              <p:nvPr/>
            </p:nvSpPr>
            <p:spPr bwMode="auto">
              <a:xfrm rot="0" flipH="false" flipV="false">
                <a:off x="4535542" y="2374580"/>
                <a:ext cx="635187" cy="475935"/>
              </a:xfrm>
              <a:custGeom>
                <a:avLst/>
                <a:gdLst>
                  <a:gd name="T0" fmla="*/ 692 w 747"/>
                  <a:gd name="T1" fmla="*/ 240 h 562"/>
                  <a:gd name="T2" fmla="*/ 579 w 747"/>
                  <a:gd name="T3" fmla="*/ 186 h 562"/>
                  <a:gd name="T4" fmla="*/ 520 w 747"/>
                  <a:gd name="T5" fmla="*/ 61 h 562"/>
                  <a:gd name="T6" fmla="*/ 374 w 747"/>
                  <a:gd name="T7" fmla="*/ 0 h 562"/>
                  <a:gd name="T8" fmla="*/ 228 w 747"/>
                  <a:gd name="T9" fmla="*/ 61 h 562"/>
                  <a:gd name="T10" fmla="*/ 168 w 747"/>
                  <a:gd name="T11" fmla="*/ 186 h 562"/>
                  <a:gd name="T12" fmla="*/ 55 w 747"/>
                  <a:gd name="T13" fmla="*/ 240 h 562"/>
                  <a:gd name="T14" fmla="*/ 0 w 747"/>
                  <a:gd name="T15" fmla="*/ 374 h 562"/>
                  <a:gd name="T16" fmla="*/ 55 w 747"/>
                  <a:gd name="T17" fmla="*/ 507 h 562"/>
                  <a:gd name="T18" fmla="*/ 189 w 747"/>
                  <a:gd name="T19" fmla="*/ 562 h 562"/>
                  <a:gd name="T20" fmla="*/ 559 w 747"/>
                  <a:gd name="T21" fmla="*/ 562 h 562"/>
                  <a:gd name="T22" fmla="*/ 692 w 747"/>
                  <a:gd name="T23" fmla="*/ 507 h 562"/>
                  <a:gd name="T24" fmla="*/ 747 w 747"/>
                  <a:gd name="T25" fmla="*/ 374 h 562"/>
                  <a:gd name="T26" fmla="*/ 692 w 747"/>
                  <a:gd name="T27" fmla="*/ 240 h 562"/>
                  <a:gd name="T28" fmla="*/ 559 w 747"/>
                  <a:gd name="T29" fmla="*/ 518 h 562"/>
                  <a:gd name="T30" fmla="*/ 189 w 747"/>
                  <a:gd name="T31" fmla="*/ 518 h 562"/>
                  <a:gd name="T32" fmla="*/ 44 w 747"/>
                  <a:gd name="T33" fmla="*/ 374 h 562"/>
                  <a:gd name="T34" fmla="*/ 188 w 747"/>
                  <a:gd name="T35" fmla="*/ 229 h 562"/>
                  <a:gd name="T36" fmla="*/ 211 w 747"/>
                  <a:gd name="T37" fmla="*/ 229 h 562"/>
                  <a:gd name="T38" fmla="*/ 211 w 747"/>
                  <a:gd name="T39" fmla="*/ 207 h 562"/>
                  <a:gd name="T40" fmla="*/ 211 w 747"/>
                  <a:gd name="T41" fmla="*/ 207 h 562"/>
                  <a:gd name="T42" fmla="*/ 374 w 747"/>
                  <a:gd name="T43" fmla="*/ 44 h 562"/>
                  <a:gd name="T44" fmla="*/ 536 w 747"/>
                  <a:gd name="T45" fmla="*/ 206 h 562"/>
                  <a:gd name="T46" fmla="*/ 536 w 747"/>
                  <a:gd name="T47" fmla="*/ 207 h 562"/>
                  <a:gd name="T48" fmla="*/ 536 w 747"/>
                  <a:gd name="T49" fmla="*/ 229 h 562"/>
                  <a:gd name="T50" fmla="*/ 558 w 747"/>
                  <a:gd name="T51" fmla="*/ 229 h 562"/>
                  <a:gd name="T52" fmla="*/ 559 w 747"/>
                  <a:gd name="T53" fmla="*/ 229 h 562"/>
                  <a:gd name="T54" fmla="*/ 704 w 747"/>
                  <a:gd name="T55" fmla="*/ 374 h 562"/>
                  <a:gd name="T56" fmla="*/ 559 w 747"/>
                  <a:gd name="T57" fmla="*/ 518 h 5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747" h="562">
                    <a:moveTo>
                      <a:pt x="692" y="240"/>
                    </a:moveTo>
                    <a:cubicBezTo>
                      <a:pt x="661" y="210"/>
                      <a:pt x="622" y="191"/>
                      <a:pt x="579" y="186"/>
                    </a:cubicBezTo>
                    <a:cubicBezTo>
                      <a:pt x="574" y="139"/>
                      <a:pt x="554" y="95"/>
                      <a:pt x="520" y="61"/>
                    </a:cubicBezTo>
                    <a:cubicBezTo>
                      <a:pt x="481" y="22"/>
                      <a:pt x="429" y="0"/>
                      <a:pt x="374" y="0"/>
                    </a:cubicBezTo>
                    <a:cubicBezTo>
                      <a:pt x="318" y="0"/>
                      <a:pt x="267" y="22"/>
                      <a:pt x="228" y="61"/>
                    </a:cubicBezTo>
                    <a:cubicBezTo>
                      <a:pt x="193" y="95"/>
                      <a:pt x="173" y="139"/>
                      <a:pt x="168" y="186"/>
                    </a:cubicBezTo>
                    <a:cubicBezTo>
                      <a:pt x="125" y="191"/>
                      <a:pt x="86" y="210"/>
                      <a:pt x="55" y="240"/>
                    </a:cubicBezTo>
                    <a:cubicBezTo>
                      <a:pt x="20" y="276"/>
                      <a:pt x="0" y="323"/>
                      <a:pt x="0" y="374"/>
                    </a:cubicBezTo>
                    <a:cubicBezTo>
                      <a:pt x="0" y="424"/>
                      <a:pt x="20" y="471"/>
                      <a:pt x="55" y="507"/>
                    </a:cubicBezTo>
                    <a:cubicBezTo>
                      <a:pt x="91" y="542"/>
                      <a:pt x="138" y="562"/>
                      <a:pt x="189" y="562"/>
                    </a:cubicBezTo>
                    <a:cubicBezTo>
                      <a:pt x="559" y="562"/>
                      <a:pt x="559" y="562"/>
                      <a:pt x="559" y="562"/>
                    </a:cubicBezTo>
                    <a:cubicBezTo>
                      <a:pt x="609" y="562"/>
                      <a:pt x="657" y="542"/>
                      <a:pt x="692" y="507"/>
                    </a:cubicBezTo>
                    <a:cubicBezTo>
                      <a:pt x="728" y="471"/>
                      <a:pt x="747" y="424"/>
                      <a:pt x="747" y="374"/>
                    </a:cubicBezTo>
                    <a:cubicBezTo>
                      <a:pt x="747" y="323"/>
                      <a:pt x="728" y="276"/>
                      <a:pt x="692" y="240"/>
                    </a:cubicBezTo>
                    <a:close/>
                    <a:moveTo>
                      <a:pt x="559" y="518"/>
                    </a:moveTo>
                    <a:cubicBezTo>
                      <a:pt x="189" y="518"/>
                      <a:pt x="189" y="518"/>
                      <a:pt x="189" y="518"/>
                    </a:cubicBezTo>
                    <a:cubicBezTo>
                      <a:pt x="109" y="518"/>
                      <a:pt x="44" y="453"/>
                      <a:pt x="44" y="374"/>
                    </a:cubicBezTo>
                    <a:cubicBezTo>
                      <a:pt x="44" y="294"/>
                      <a:pt x="109" y="229"/>
                      <a:pt x="188" y="229"/>
                    </a:cubicBezTo>
                    <a:cubicBezTo>
                      <a:pt x="211" y="229"/>
                      <a:pt x="211" y="229"/>
                      <a:pt x="211" y="229"/>
                    </a:cubicBezTo>
                    <a:cubicBezTo>
                      <a:pt x="211" y="207"/>
                      <a:pt x="211" y="207"/>
                      <a:pt x="211" y="207"/>
                    </a:cubicBezTo>
                    <a:cubicBezTo>
                      <a:pt x="211" y="207"/>
                      <a:pt x="211" y="207"/>
                      <a:pt x="211" y="207"/>
                    </a:cubicBezTo>
                    <a:cubicBezTo>
                      <a:pt x="211" y="117"/>
                      <a:pt x="284" y="44"/>
                      <a:pt x="374" y="44"/>
                    </a:cubicBezTo>
                    <a:cubicBezTo>
                      <a:pt x="463" y="44"/>
                      <a:pt x="536" y="117"/>
                      <a:pt x="536" y="206"/>
                    </a:cubicBezTo>
                    <a:cubicBezTo>
                      <a:pt x="536" y="207"/>
                      <a:pt x="536" y="207"/>
                      <a:pt x="536" y="207"/>
                    </a:cubicBezTo>
                    <a:cubicBezTo>
                      <a:pt x="536" y="229"/>
                      <a:pt x="536" y="229"/>
                      <a:pt x="536" y="229"/>
                    </a:cubicBezTo>
                    <a:cubicBezTo>
                      <a:pt x="558" y="229"/>
                      <a:pt x="558" y="229"/>
                      <a:pt x="558" y="229"/>
                    </a:cubicBezTo>
                    <a:cubicBezTo>
                      <a:pt x="559" y="229"/>
                      <a:pt x="559" y="229"/>
                      <a:pt x="559" y="229"/>
                    </a:cubicBezTo>
                    <a:cubicBezTo>
                      <a:pt x="639" y="229"/>
                      <a:pt x="704" y="294"/>
                      <a:pt x="704" y="374"/>
                    </a:cubicBezTo>
                    <a:cubicBezTo>
                      <a:pt x="704" y="453"/>
                      <a:pt x="639" y="518"/>
                      <a:pt x="559" y="518"/>
                    </a:cubicBezTo>
                    <a:close/>
                  </a:path>
                </a:pathLst>
              </a:custGeom>
              <a:solidFill>
                <a:schemeClr val="bg1"/>
              </a:solidFill>
              <a:ln>
                <a:noFill/>
              </a:ln>
              <a:extLst>
                <a:ext uri="{91240B29-F687-4F45-9708-019B960494DF}"/>
              </a:extLst>
            </p:spPr>
            <p:txBody>
              <a:bodyPr vert="horz" wrap="square" lIns="91440" tIns="45720" rIns="91440" bIns="45720" numCol="1" anchor="t" anchorCtr="false" compatLnSpc="true"/>
              <a:lstStyle/>
              <a:p>
                <a:pPr/>
                <a:endParaRPr lang="zh-CN" sz="2400">
                  <a:latin typeface="默认字体"/>
                  <a:ea typeface="默认字体"/>
                  <a:cs typeface="思源黑体 CN Regular"/>
                  <a:sym typeface="思源宋体 CN"/>
                </a:endParaRPr>
              </a:p>
            </p:txBody>
          </p:sp>
        </p:grpSp>
      </p:grpSp>
      <p:sp>
        <p:nvSpPr>
          <p:cNvPr id="518" name="" descr="{&quot;isTemplate&quot;:true,&quot;type&quot;:&quot;title&quot;,&quot;canOmit&quot;:false,&quot;range&quot;:0}"/>
          <p:cNvSpPr txBox="true"/>
          <p:nvPr/>
        </p:nvSpPr>
        <p:spPr>
          <a:xfrm rot="0" flipH="false" flipV="false">
            <a:off x="660396" y="418039"/>
            <a:ext cx="10668000" cy="520700"/>
          </a:xfrm>
          <a:prstGeom prst="rect">
            <a:avLst/>
          </a:prstGeom>
          <a:noFill/>
        </p:spPr>
        <p:txBody>
          <a:bodyPr wrap="square" lIns="90000" tIns="46800" rIns="90000" bIns="46800" rtlCol="false" anchor="b" anchorCtr="false">
            <a:spAutoFit/>
          </a:bodyPr>
          <a:lstStyle/>
          <a:p>
            <a:pPr marL="0" indent="0" algn="l">
              <a:lnSpc>
                <a:spcPct val="100000"/>
              </a:lnSpc>
              <a:buNone/>
            </a:pPr>
            <a:r>
              <a:rPr lang="zh-CN" sz="2800" b="true">
                <a:latin typeface="默认字体"/>
                <a:ea typeface="默认字体"/>
                <a:cs typeface="+mn-cs"/>
              </a:rPr>
              <a:t>材料准备与进度查询</a:t>
            </a:r>
            <a:endParaRPr lang="en-US" sz="2800" b="true">
              <a:latin typeface="默认字体"/>
              <a:ea typeface="默认字体"/>
              <a:cs typeface="+mn-cs"/>
            </a:endParaRPr>
          </a:p>
        </p:txBody>
      </p:sp>
    </p:spTree>
  </p:cSld>
  <p:clrMapOvr>
    <a:masterClrMapping/>
  </p:clrMapOvr>
</p:sld>
</file>

<file path=ppt/slides/slide6.xml><?xml version="1.0" encoding="utf-8"?>
<p:sld xmlns:a="http://schemas.openxmlformats.org/drawingml/2006/main" xmlns:p="http://schemas.openxmlformats.org/presentationml/2006/main">
  <p:cSld>
    <p:spTree>
      <p:nvGrpSpPr>
        <p:cNvPr id="519" name="" descr="{&quot;isTemplate&quot;:true,&quot;type&quot;:&quot;page&quot;,&quot;originSlideId&quot;:&quot;ee885298&quot;}"/>
        <p:cNvGrpSpPr/>
        <p:nvPr/>
      </p:nvGrpSpPr>
      <p:grpSpPr>
        <a:xfrm>
          <a:off x="0" y="0"/>
          <a:ext cx="0" cy="0"/>
          <a:chOff x="0" y="0"/>
          <a:chExt cx="0" cy="0"/>
        </a:xfrm>
      </p:grpSpPr>
      <p:cxnSp>
        <p:nvCxnSpPr>
          <p:cNvPr id="520" name="直接连接符 3"/>
          <p:cNvCxnSpPr/>
          <p:nvPr/>
        </p:nvCxnSpPr>
        <p:spPr>
          <a:xfrm>
            <a:off x="695325" y="2325321"/>
            <a:ext cx="0" cy="31205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21" name="椭圆 28"/>
          <p:cNvSpPr/>
          <p:nvPr/>
        </p:nvSpPr>
        <p:spPr bwMode="auto">
          <a:xfrm>
            <a:off x="862240" y="2376233"/>
            <a:ext cx="609600" cy="590704"/>
          </a:xfrm>
          <a:custGeom>
            <a:avLst/>
            <a:gdLst>
              <a:gd name="connsiteX0" fmla="*/ 58918 w 323554"/>
              <a:gd name="connsiteY0" fmla="*/ 189699 h 313525"/>
              <a:gd name="connsiteX1" fmla="*/ 101421 w 323554"/>
              <a:gd name="connsiteY1" fmla="*/ 189699 h 313525"/>
              <a:gd name="connsiteX2" fmla="*/ 103997 w 323554"/>
              <a:gd name="connsiteY2" fmla="*/ 189699 h 313525"/>
              <a:gd name="connsiteX3" fmla="*/ 114301 w 323554"/>
              <a:gd name="connsiteY3" fmla="*/ 201731 h 313525"/>
              <a:gd name="connsiteX4" fmla="*/ 113013 w 323554"/>
              <a:gd name="connsiteY4" fmla="*/ 205741 h 313525"/>
              <a:gd name="connsiteX5" fmla="*/ 101421 w 323554"/>
              <a:gd name="connsiteY5" fmla="*/ 215099 h 313525"/>
              <a:gd name="connsiteX6" fmla="*/ 58918 w 323554"/>
              <a:gd name="connsiteY6" fmla="*/ 215099 h 313525"/>
              <a:gd name="connsiteX7" fmla="*/ 46038 w 323554"/>
              <a:gd name="connsiteY7" fmla="*/ 201731 h 313525"/>
              <a:gd name="connsiteX8" fmla="*/ 58918 w 323554"/>
              <a:gd name="connsiteY8" fmla="*/ 189699 h 313525"/>
              <a:gd name="connsiteX9" fmla="*/ 149225 w 323554"/>
              <a:gd name="connsiteY9" fmla="*/ 165887 h 313525"/>
              <a:gd name="connsiteX10" fmla="*/ 142875 w 323554"/>
              <a:gd name="connsiteY10" fmla="*/ 186525 h 313525"/>
              <a:gd name="connsiteX11" fmla="*/ 153988 w 323554"/>
              <a:gd name="connsiteY11" fmla="*/ 196050 h 313525"/>
              <a:gd name="connsiteX12" fmla="*/ 173038 w 323554"/>
              <a:gd name="connsiteY12" fmla="*/ 188112 h 313525"/>
              <a:gd name="connsiteX13" fmla="*/ 145188 w 323554"/>
              <a:gd name="connsiteY13" fmla="*/ 151599 h 313525"/>
              <a:gd name="connsiteX14" fmla="*/ 187326 w 323554"/>
              <a:gd name="connsiteY14" fmla="*/ 190104 h 313525"/>
              <a:gd name="connsiteX15" fmla="*/ 138803 w 323554"/>
              <a:gd name="connsiteY15" fmla="*/ 210640 h 313525"/>
              <a:gd name="connsiteX16" fmla="*/ 131142 w 323554"/>
              <a:gd name="connsiteY16" fmla="*/ 210640 h 313525"/>
              <a:gd name="connsiteX17" fmla="*/ 129865 w 323554"/>
              <a:gd name="connsiteY17" fmla="*/ 202939 h 313525"/>
              <a:gd name="connsiteX18" fmla="*/ 145188 w 323554"/>
              <a:gd name="connsiteY18" fmla="*/ 151599 h 313525"/>
              <a:gd name="connsiteX19" fmla="*/ 58982 w 323554"/>
              <a:gd name="connsiteY19" fmla="*/ 146837 h 313525"/>
              <a:gd name="connsiteX20" fmla="*/ 130176 w 323554"/>
              <a:gd name="connsiteY20" fmla="*/ 146837 h 313525"/>
              <a:gd name="connsiteX21" fmla="*/ 130176 w 323554"/>
              <a:gd name="connsiteY21" fmla="*/ 148186 h 313525"/>
              <a:gd name="connsiteX22" fmla="*/ 122409 w 323554"/>
              <a:gd name="connsiteY22" fmla="*/ 173825 h 313525"/>
              <a:gd name="connsiteX23" fmla="*/ 58982 w 323554"/>
              <a:gd name="connsiteY23" fmla="*/ 173825 h 313525"/>
              <a:gd name="connsiteX24" fmla="*/ 46038 w 323554"/>
              <a:gd name="connsiteY24" fmla="*/ 160331 h 313525"/>
              <a:gd name="connsiteX25" fmla="*/ 58982 w 323554"/>
              <a:gd name="connsiteY25" fmla="*/ 146837 h 313525"/>
              <a:gd name="connsiteX26" fmla="*/ 59011 w 323554"/>
              <a:gd name="connsiteY26" fmla="*/ 105562 h 313525"/>
              <a:gd name="connsiteX27" fmla="*/ 166688 w 323554"/>
              <a:gd name="connsiteY27" fmla="*/ 105562 h 313525"/>
              <a:gd name="connsiteX28" fmla="*/ 144634 w 323554"/>
              <a:gd name="connsiteY28" fmla="*/ 130962 h 313525"/>
              <a:gd name="connsiteX29" fmla="*/ 59011 w 323554"/>
              <a:gd name="connsiteY29" fmla="*/ 130962 h 313525"/>
              <a:gd name="connsiteX30" fmla="*/ 46038 w 323554"/>
              <a:gd name="connsiteY30" fmla="*/ 118930 h 313525"/>
              <a:gd name="connsiteX31" fmla="*/ 59011 w 323554"/>
              <a:gd name="connsiteY31" fmla="*/ 105562 h 313525"/>
              <a:gd name="connsiteX32" fmla="*/ 226883 w 323554"/>
              <a:gd name="connsiteY32" fmla="*/ 81749 h 313525"/>
              <a:gd name="connsiteX33" fmla="*/ 224292 w 323554"/>
              <a:gd name="connsiteY33" fmla="*/ 83037 h 313525"/>
              <a:gd name="connsiteX34" fmla="*/ 171159 w 323554"/>
              <a:gd name="connsiteY34" fmla="*/ 140996 h 313525"/>
              <a:gd name="connsiteX35" fmla="*/ 172455 w 323554"/>
              <a:gd name="connsiteY35" fmla="*/ 146148 h 313525"/>
              <a:gd name="connsiteX36" fmla="*/ 175047 w 323554"/>
              <a:gd name="connsiteY36" fmla="*/ 148724 h 313525"/>
              <a:gd name="connsiteX37" fmla="*/ 177639 w 323554"/>
              <a:gd name="connsiteY37" fmla="*/ 150012 h 313525"/>
              <a:gd name="connsiteX38" fmla="*/ 180230 w 323554"/>
              <a:gd name="connsiteY38" fmla="*/ 148724 h 313525"/>
              <a:gd name="connsiteX39" fmla="*/ 232067 w 323554"/>
              <a:gd name="connsiteY39" fmla="*/ 90765 h 313525"/>
              <a:gd name="connsiteX40" fmla="*/ 232067 w 323554"/>
              <a:gd name="connsiteY40" fmla="*/ 85613 h 313525"/>
              <a:gd name="connsiteX41" fmla="*/ 229475 w 323554"/>
              <a:gd name="connsiteY41" fmla="*/ 83037 h 313525"/>
              <a:gd name="connsiteX42" fmla="*/ 226883 w 323554"/>
              <a:gd name="connsiteY42" fmla="*/ 81749 h 313525"/>
              <a:gd name="connsiteX43" fmla="*/ 247254 w 323554"/>
              <a:gd name="connsiteY43" fmla="*/ 62303 h 313525"/>
              <a:gd name="connsiteX44" fmla="*/ 242491 w 323554"/>
              <a:gd name="connsiteY44" fmla="*/ 63493 h 313525"/>
              <a:gd name="connsiteX45" fmla="*/ 237729 w 323554"/>
              <a:gd name="connsiteY45" fmla="*/ 68256 h 313525"/>
              <a:gd name="connsiteX46" fmla="*/ 236538 w 323554"/>
              <a:gd name="connsiteY46" fmla="*/ 70637 h 313525"/>
              <a:gd name="connsiteX47" fmla="*/ 237729 w 323554"/>
              <a:gd name="connsiteY47" fmla="*/ 73019 h 313525"/>
              <a:gd name="connsiteX48" fmla="*/ 240110 w 323554"/>
              <a:gd name="connsiteY48" fmla="*/ 74209 h 313525"/>
              <a:gd name="connsiteX49" fmla="*/ 242491 w 323554"/>
              <a:gd name="connsiteY49" fmla="*/ 75400 h 313525"/>
              <a:gd name="connsiteX50" fmla="*/ 244873 w 323554"/>
              <a:gd name="connsiteY50" fmla="*/ 75400 h 313525"/>
              <a:gd name="connsiteX51" fmla="*/ 244873 w 323554"/>
              <a:gd name="connsiteY51" fmla="*/ 74209 h 313525"/>
              <a:gd name="connsiteX52" fmla="*/ 249635 w 323554"/>
              <a:gd name="connsiteY52" fmla="*/ 69447 h 313525"/>
              <a:gd name="connsiteX53" fmla="*/ 249635 w 323554"/>
              <a:gd name="connsiteY53" fmla="*/ 64684 h 313525"/>
              <a:gd name="connsiteX54" fmla="*/ 247254 w 323554"/>
              <a:gd name="connsiteY54" fmla="*/ 62303 h 313525"/>
              <a:gd name="connsiteX55" fmla="*/ 24647 w 323554"/>
              <a:gd name="connsiteY55" fmla="*/ 48412 h 313525"/>
              <a:gd name="connsiteX56" fmla="*/ 201069 w 323554"/>
              <a:gd name="connsiteY56" fmla="*/ 48412 h 313525"/>
              <a:gd name="connsiteX57" fmla="*/ 214041 w 323554"/>
              <a:gd name="connsiteY57" fmla="*/ 52292 h 313525"/>
              <a:gd name="connsiteX58" fmla="*/ 193285 w 323554"/>
              <a:gd name="connsiteY58" fmla="*/ 76863 h 313525"/>
              <a:gd name="connsiteX59" fmla="*/ 181610 w 323554"/>
              <a:gd name="connsiteY59" fmla="*/ 72983 h 313525"/>
              <a:gd name="connsiteX60" fmla="*/ 45403 w 323554"/>
              <a:gd name="connsiteY60" fmla="*/ 72983 h 313525"/>
              <a:gd name="connsiteX61" fmla="*/ 24647 w 323554"/>
              <a:gd name="connsiteY61" fmla="*/ 93675 h 313525"/>
              <a:gd name="connsiteX62" fmla="*/ 24647 w 323554"/>
              <a:gd name="connsiteY62" fmla="*/ 268262 h 313525"/>
              <a:gd name="connsiteX63" fmla="*/ 45403 w 323554"/>
              <a:gd name="connsiteY63" fmla="*/ 287660 h 313525"/>
              <a:gd name="connsiteX64" fmla="*/ 181610 w 323554"/>
              <a:gd name="connsiteY64" fmla="*/ 287660 h 313525"/>
              <a:gd name="connsiteX65" fmla="*/ 202366 w 323554"/>
              <a:gd name="connsiteY65" fmla="*/ 268262 h 313525"/>
              <a:gd name="connsiteX66" fmla="*/ 202366 w 323554"/>
              <a:gd name="connsiteY66" fmla="*/ 202307 h 313525"/>
              <a:gd name="connsiteX67" fmla="*/ 203663 w 323554"/>
              <a:gd name="connsiteY67" fmla="*/ 201014 h 313525"/>
              <a:gd name="connsiteX68" fmla="*/ 206258 w 323554"/>
              <a:gd name="connsiteY68" fmla="*/ 198427 h 313525"/>
              <a:gd name="connsiteX69" fmla="*/ 227013 w 323554"/>
              <a:gd name="connsiteY69" fmla="*/ 175149 h 313525"/>
              <a:gd name="connsiteX70" fmla="*/ 227013 w 323554"/>
              <a:gd name="connsiteY70" fmla="*/ 287660 h 313525"/>
              <a:gd name="connsiteX71" fmla="*/ 201069 w 323554"/>
              <a:gd name="connsiteY71" fmla="*/ 313525 h 313525"/>
              <a:gd name="connsiteX72" fmla="*/ 25944 w 323554"/>
              <a:gd name="connsiteY72" fmla="*/ 313525 h 313525"/>
              <a:gd name="connsiteX73" fmla="*/ 0 w 323554"/>
              <a:gd name="connsiteY73" fmla="*/ 287660 h 313525"/>
              <a:gd name="connsiteX74" fmla="*/ 0 w 323554"/>
              <a:gd name="connsiteY74" fmla="*/ 72983 h 313525"/>
              <a:gd name="connsiteX75" fmla="*/ 24647 w 323554"/>
              <a:gd name="connsiteY75" fmla="*/ 48412 h 313525"/>
              <a:gd name="connsiteX76" fmla="*/ 242888 w 323554"/>
              <a:gd name="connsiteY76" fmla="*/ 42062 h 313525"/>
              <a:gd name="connsiteX77" fmla="*/ 285751 w 323554"/>
              <a:gd name="connsiteY77" fmla="*/ 81750 h 313525"/>
              <a:gd name="connsiteX78" fmla="*/ 279401 w 323554"/>
              <a:gd name="connsiteY78" fmla="*/ 89687 h 313525"/>
              <a:gd name="connsiteX79" fmla="*/ 200026 w 323554"/>
              <a:gd name="connsiteY79" fmla="*/ 178587 h 313525"/>
              <a:gd name="connsiteX80" fmla="*/ 193676 w 323554"/>
              <a:gd name="connsiteY80" fmla="*/ 184937 h 313525"/>
              <a:gd name="connsiteX81" fmla="*/ 150813 w 323554"/>
              <a:gd name="connsiteY81" fmla="*/ 146837 h 313525"/>
              <a:gd name="connsiteX82" fmla="*/ 155576 w 323554"/>
              <a:gd name="connsiteY82" fmla="*/ 138899 h 313525"/>
              <a:gd name="connsiteX83" fmla="*/ 236538 w 323554"/>
              <a:gd name="connsiteY83" fmla="*/ 48412 h 313525"/>
              <a:gd name="connsiteX84" fmla="*/ 257175 w 323554"/>
              <a:gd name="connsiteY84" fmla="*/ 26187 h 313525"/>
              <a:gd name="connsiteX85" fmla="*/ 301625 w 323554"/>
              <a:gd name="connsiteY85" fmla="*/ 64287 h 313525"/>
              <a:gd name="connsiteX86" fmla="*/ 295275 w 323554"/>
              <a:gd name="connsiteY86" fmla="*/ 72225 h 313525"/>
              <a:gd name="connsiteX87" fmla="*/ 290513 w 323554"/>
              <a:gd name="connsiteY87" fmla="*/ 75400 h 313525"/>
              <a:gd name="connsiteX88" fmla="*/ 247650 w 323554"/>
              <a:gd name="connsiteY88" fmla="*/ 37300 h 313525"/>
              <a:gd name="connsiteX89" fmla="*/ 250825 w 323554"/>
              <a:gd name="connsiteY89" fmla="*/ 34125 h 313525"/>
              <a:gd name="connsiteX90" fmla="*/ 285750 w 323554"/>
              <a:gd name="connsiteY90" fmla="*/ 11899 h 313525"/>
              <a:gd name="connsiteX91" fmla="*/ 279400 w 323554"/>
              <a:gd name="connsiteY91" fmla="*/ 19837 h 313525"/>
              <a:gd name="connsiteX92" fmla="*/ 304800 w 323554"/>
              <a:gd name="connsiteY92" fmla="*/ 43649 h 313525"/>
              <a:gd name="connsiteX93" fmla="*/ 312738 w 323554"/>
              <a:gd name="connsiteY93" fmla="*/ 35712 h 313525"/>
              <a:gd name="connsiteX94" fmla="*/ 285265 w 323554"/>
              <a:gd name="connsiteY94" fmla="*/ 516 h 313525"/>
              <a:gd name="connsiteX95" fmla="*/ 294336 w 323554"/>
              <a:gd name="connsiteY95" fmla="*/ 3151 h 313525"/>
              <a:gd name="connsiteX96" fmla="*/ 318958 w 323554"/>
              <a:gd name="connsiteY96" fmla="*/ 25545 h 313525"/>
              <a:gd name="connsiteX97" fmla="*/ 320254 w 323554"/>
              <a:gd name="connsiteY97" fmla="*/ 43987 h 313525"/>
              <a:gd name="connsiteX98" fmla="*/ 305999 w 323554"/>
              <a:gd name="connsiteY98" fmla="*/ 61112 h 313525"/>
              <a:gd name="connsiteX99" fmla="*/ 261938 w 323554"/>
              <a:gd name="connsiteY99" fmla="*/ 20276 h 313525"/>
              <a:gd name="connsiteX100" fmla="*/ 276193 w 323554"/>
              <a:gd name="connsiteY100" fmla="*/ 4468 h 313525"/>
              <a:gd name="connsiteX101" fmla="*/ 285265 w 323554"/>
              <a:gd name="connsiteY101" fmla="*/ 516 h 313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323554" h="313525">
                <a:moveTo>
                  <a:pt x="58918" y="189699"/>
                </a:moveTo>
                <a:cubicBezTo>
                  <a:pt x="58918" y="189699"/>
                  <a:pt x="58918" y="189699"/>
                  <a:pt x="101421" y="189699"/>
                </a:cubicBezTo>
                <a:cubicBezTo>
                  <a:pt x="102709" y="189699"/>
                  <a:pt x="102709" y="189699"/>
                  <a:pt x="103997" y="189699"/>
                </a:cubicBezTo>
                <a:cubicBezTo>
                  <a:pt x="109149" y="189699"/>
                  <a:pt x="114301" y="195046"/>
                  <a:pt x="114301" y="201731"/>
                </a:cubicBezTo>
                <a:cubicBezTo>
                  <a:pt x="114301" y="203067"/>
                  <a:pt x="114301" y="204404"/>
                  <a:pt x="113013" y="205741"/>
                </a:cubicBezTo>
                <a:cubicBezTo>
                  <a:pt x="111725" y="211088"/>
                  <a:pt x="107861" y="215099"/>
                  <a:pt x="101421" y="215099"/>
                </a:cubicBezTo>
                <a:cubicBezTo>
                  <a:pt x="101421" y="215099"/>
                  <a:pt x="101421" y="215099"/>
                  <a:pt x="58918" y="215099"/>
                </a:cubicBezTo>
                <a:cubicBezTo>
                  <a:pt x="51190" y="215099"/>
                  <a:pt x="46038" y="209752"/>
                  <a:pt x="46038" y="201731"/>
                </a:cubicBezTo>
                <a:cubicBezTo>
                  <a:pt x="46038" y="195046"/>
                  <a:pt x="51190" y="189699"/>
                  <a:pt x="58918" y="189699"/>
                </a:cubicBezTo>
                <a:close/>
                <a:moveTo>
                  <a:pt x="149225" y="165887"/>
                </a:moveTo>
                <a:lnTo>
                  <a:pt x="142875" y="186525"/>
                </a:lnTo>
                <a:lnTo>
                  <a:pt x="153988" y="196050"/>
                </a:lnTo>
                <a:lnTo>
                  <a:pt x="173038" y="188112"/>
                </a:lnTo>
                <a:close/>
                <a:moveTo>
                  <a:pt x="145188" y="151599"/>
                </a:moveTo>
                <a:cubicBezTo>
                  <a:pt x="145188" y="151599"/>
                  <a:pt x="145188" y="151599"/>
                  <a:pt x="187326" y="190104"/>
                </a:cubicBezTo>
                <a:cubicBezTo>
                  <a:pt x="187326" y="190104"/>
                  <a:pt x="187326" y="190104"/>
                  <a:pt x="138803" y="210640"/>
                </a:cubicBezTo>
                <a:cubicBezTo>
                  <a:pt x="136249" y="211924"/>
                  <a:pt x="133696" y="211924"/>
                  <a:pt x="131142" y="210640"/>
                </a:cubicBezTo>
                <a:cubicBezTo>
                  <a:pt x="129865" y="208073"/>
                  <a:pt x="128588" y="205506"/>
                  <a:pt x="129865" y="202939"/>
                </a:cubicBezTo>
                <a:cubicBezTo>
                  <a:pt x="129865" y="202939"/>
                  <a:pt x="129865" y="202939"/>
                  <a:pt x="145188" y="151599"/>
                </a:cubicBezTo>
                <a:close/>
                <a:moveTo>
                  <a:pt x="58982" y="146837"/>
                </a:moveTo>
                <a:cubicBezTo>
                  <a:pt x="58982" y="146837"/>
                  <a:pt x="58982" y="146837"/>
                  <a:pt x="130176" y="146837"/>
                </a:cubicBezTo>
                <a:cubicBezTo>
                  <a:pt x="130176" y="148186"/>
                  <a:pt x="130176" y="148186"/>
                  <a:pt x="130176" y="148186"/>
                </a:cubicBezTo>
                <a:lnTo>
                  <a:pt x="122409" y="173825"/>
                </a:lnTo>
                <a:cubicBezTo>
                  <a:pt x="122409" y="173825"/>
                  <a:pt x="122409" y="173825"/>
                  <a:pt x="58982" y="173825"/>
                </a:cubicBezTo>
                <a:cubicBezTo>
                  <a:pt x="51216" y="173825"/>
                  <a:pt x="46038" y="167078"/>
                  <a:pt x="46038" y="160331"/>
                </a:cubicBezTo>
                <a:cubicBezTo>
                  <a:pt x="46038" y="153584"/>
                  <a:pt x="51216" y="146837"/>
                  <a:pt x="58982" y="146837"/>
                </a:cubicBezTo>
                <a:close/>
                <a:moveTo>
                  <a:pt x="59011" y="105562"/>
                </a:moveTo>
                <a:lnTo>
                  <a:pt x="166688" y="105562"/>
                </a:lnTo>
                <a:cubicBezTo>
                  <a:pt x="166688" y="105562"/>
                  <a:pt x="166688" y="105562"/>
                  <a:pt x="144634" y="130962"/>
                </a:cubicBezTo>
                <a:cubicBezTo>
                  <a:pt x="144634" y="130962"/>
                  <a:pt x="144634" y="130962"/>
                  <a:pt x="59011" y="130962"/>
                </a:cubicBezTo>
                <a:cubicBezTo>
                  <a:pt x="51227" y="130962"/>
                  <a:pt x="46038" y="125615"/>
                  <a:pt x="46038" y="118930"/>
                </a:cubicBezTo>
                <a:cubicBezTo>
                  <a:pt x="46038" y="110909"/>
                  <a:pt x="51227" y="105562"/>
                  <a:pt x="59011" y="105562"/>
                </a:cubicBezTo>
                <a:close/>
                <a:moveTo>
                  <a:pt x="226883" y="81749"/>
                </a:moveTo>
                <a:cubicBezTo>
                  <a:pt x="225587" y="81749"/>
                  <a:pt x="224292" y="83037"/>
                  <a:pt x="224292" y="83037"/>
                </a:cubicBezTo>
                <a:cubicBezTo>
                  <a:pt x="224292" y="83037"/>
                  <a:pt x="224292" y="83037"/>
                  <a:pt x="171159" y="140996"/>
                </a:cubicBezTo>
                <a:cubicBezTo>
                  <a:pt x="169863" y="142284"/>
                  <a:pt x="169863" y="144860"/>
                  <a:pt x="172455" y="146148"/>
                </a:cubicBezTo>
                <a:cubicBezTo>
                  <a:pt x="172455" y="146148"/>
                  <a:pt x="172455" y="146148"/>
                  <a:pt x="175047" y="148724"/>
                </a:cubicBezTo>
                <a:cubicBezTo>
                  <a:pt x="175047" y="148724"/>
                  <a:pt x="176343" y="150012"/>
                  <a:pt x="177639" y="150012"/>
                </a:cubicBezTo>
                <a:cubicBezTo>
                  <a:pt x="177639" y="150012"/>
                  <a:pt x="178934" y="148724"/>
                  <a:pt x="180230" y="148724"/>
                </a:cubicBezTo>
                <a:cubicBezTo>
                  <a:pt x="180230" y="148724"/>
                  <a:pt x="180230" y="148724"/>
                  <a:pt x="232067" y="90765"/>
                </a:cubicBezTo>
                <a:cubicBezTo>
                  <a:pt x="233363" y="89477"/>
                  <a:pt x="233363" y="86901"/>
                  <a:pt x="232067" y="85613"/>
                </a:cubicBezTo>
                <a:cubicBezTo>
                  <a:pt x="232067" y="85613"/>
                  <a:pt x="232067" y="85613"/>
                  <a:pt x="229475" y="83037"/>
                </a:cubicBezTo>
                <a:cubicBezTo>
                  <a:pt x="228179" y="81749"/>
                  <a:pt x="226883" y="81749"/>
                  <a:pt x="226883" y="81749"/>
                </a:cubicBezTo>
                <a:close/>
                <a:moveTo>
                  <a:pt x="247254" y="62303"/>
                </a:moveTo>
                <a:cubicBezTo>
                  <a:pt x="244873" y="61112"/>
                  <a:pt x="243682" y="62303"/>
                  <a:pt x="242491" y="63493"/>
                </a:cubicBezTo>
                <a:cubicBezTo>
                  <a:pt x="242491" y="63493"/>
                  <a:pt x="242491" y="63493"/>
                  <a:pt x="237729" y="68256"/>
                </a:cubicBezTo>
                <a:cubicBezTo>
                  <a:pt x="237729" y="68256"/>
                  <a:pt x="236538" y="69447"/>
                  <a:pt x="236538" y="70637"/>
                </a:cubicBezTo>
                <a:cubicBezTo>
                  <a:pt x="236538" y="70637"/>
                  <a:pt x="237729" y="71828"/>
                  <a:pt x="237729" y="73019"/>
                </a:cubicBezTo>
                <a:cubicBezTo>
                  <a:pt x="237729" y="73019"/>
                  <a:pt x="237729" y="73019"/>
                  <a:pt x="240110" y="74209"/>
                </a:cubicBezTo>
                <a:cubicBezTo>
                  <a:pt x="241301" y="75400"/>
                  <a:pt x="242491" y="75400"/>
                  <a:pt x="242491" y="75400"/>
                </a:cubicBezTo>
                <a:cubicBezTo>
                  <a:pt x="243682" y="75400"/>
                  <a:pt x="243682" y="75400"/>
                  <a:pt x="244873" y="75400"/>
                </a:cubicBezTo>
                <a:cubicBezTo>
                  <a:pt x="244873" y="74209"/>
                  <a:pt x="244873" y="74209"/>
                  <a:pt x="244873" y="74209"/>
                </a:cubicBezTo>
                <a:cubicBezTo>
                  <a:pt x="244873" y="74209"/>
                  <a:pt x="244873" y="74209"/>
                  <a:pt x="249635" y="69447"/>
                </a:cubicBezTo>
                <a:cubicBezTo>
                  <a:pt x="250826" y="68256"/>
                  <a:pt x="250826" y="65875"/>
                  <a:pt x="249635" y="64684"/>
                </a:cubicBezTo>
                <a:cubicBezTo>
                  <a:pt x="249635" y="64684"/>
                  <a:pt x="249635" y="64684"/>
                  <a:pt x="247254" y="62303"/>
                </a:cubicBezTo>
                <a:close/>
                <a:moveTo>
                  <a:pt x="24647" y="48412"/>
                </a:moveTo>
                <a:cubicBezTo>
                  <a:pt x="24647" y="48412"/>
                  <a:pt x="24647" y="48412"/>
                  <a:pt x="201069" y="48412"/>
                </a:cubicBezTo>
                <a:cubicBezTo>
                  <a:pt x="206258" y="48412"/>
                  <a:pt x="210149" y="49705"/>
                  <a:pt x="214041" y="52292"/>
                </a:cubicBezTo>
                <a:cubicBezTo>
                  <a:pt x="214041" y="52292"/>
                  <a:pt x="214041" y="52292"/>
                  <a:pt x="193285" y="76863"/>
                </a:cubicBezTo>
                <a:cubicBezTo>
                  <a:pt x="189394" y="74277"/>
                  <a:pt x="185502" y="72983"/>
                  <a:pt x="181610" y="72983"/>
                </a:cubicBezTo>
                <a:cubicBezTo>
                  <a:pt x="181610" y="72983"/>
                  <a:pt x="181610" y="72983"/>
                  <a:pt x="45403" y="72983"/>
                </a:cubicBezTo>
                <a:cubicBezTo>
                  <a:pt x="33728" y="72983"/>
                  <a:pt x="24647" y="82036"/>
                  <a:pt x="24647" y="93675"/>
                </a:cubicBezTo>
                <a:cubicBezTo>
                  <a:pt x="24647" y="93675"/>
                  <a:pt x="24647" y="93675"/>
                  <a:pt x="24647" y="268262"/>
                </a:cubicBezTo>
                <a:cubicBezTo>
                  <a:pt x="24647" y="278608"/>
                  <a:pt x="33728" y="287660"/>
                  <a:pt x="45403" y="287660"/>
                </a:cubicBezTo>
                <a:cubicBezTo>
                  <a:pt x="45403" y="287660"/>
                  <a:pt x="45403" y="287660"/>
                  <a:pt x="181610" y="287660"/>
                </a:cubicBezTo>
                <a:cubicBezTo>
                  <a:pt x="193285" y="287660"/>
                  <a:pt x="202366" y="278608"/>
                  <a:pt x="202366" y="268262"/>
                </a:cubicBezTo>
                <a:cubicBezTo>
                  <a:pt x="202366" y="268262"/>
                  <a:pt x="202366" y="268262"/>
                  <a:pt x="202366" y="202307"/>
                </a:cubicBezTo>
                <a:cubicBezTo>
                  <a:pt x="202366" y="202307"/>
                  <a:pt x="202366" y="201014"/>
                  <a:pt x="203663" y="201014"/>
                </a:cubicBezTo>
                <a:cubicBezTo>
                  <a:pt x="203663" y="199720"/>
                  <a:pt x="204960" y="199720"/>
                  <a:pt x="206258" y="198427"/>
                </a:cubicBezTo>
                <a:cubicBezTo>
                  <a:pt x="206258" y="198427"/>
                  <a:pt x="206258" y="198427"/>
                  <a:pt x="227013" y="175149"/>
                </a:cubicBezTo>
                <a:cubicBezTo>
                  <a:pt x="227013" y="175149"/>
                  <a:pt x="227013" y="175149"/>
                  <a:pt x="227013" y="287660"/>
                </a:cubicBezTo>
                <a:cubicBezTo>
                  <a:pt x="227013" y="301886"/>
                  <a:pt x="215338" y="313525"/>
                  <a:pt x="201069" y="313525"/>
                </a:cubicBezTo>
                <a:cubicBezTo>
                  <a:pt x="201069" y="313525"/>
                  <a:pt x="201069" y="313525"/>
                  <a:pt x="25944" y="313525"/>
                </a:cubicBezTo>
                <a:cubicBezTo>
                  <a:pt x="11675" y="313525"/>
                  <a:pt x="0" y="301886"/>
                  <a:pt x="0" y="287660"/>
                </a:cubicBezTo>
                <a:cubicBezTo>
                  <a:pt x="0" y="287660"/>
                  <a:pt x="0" y="287660"/>
                  <a:pt x="0" y="72983"/>
                </a:cubicBezTo>
                <a:cubicBezTo>
                  <a:pt x="0" y="60051"/>
                  <a:pt x="10378" y="48412"/>
                  <a:pt x="24647" y="48412"/>
                </a:cubicBezTo>
                <a:close/>
                <a:moveTo>
                  <a:pt x="242888" y="42062"/>
                </a:moveTo>
                <a:lnTo>
                  <a:pt x="285751" y="81750"/>
                </a:lnTo>
                <a:lnTo>
                  <a:pt x="279401" y="89687"/>
                </a:lnTo>
                <a:lnTo>
                  <a:pt x="200026" y="178587"/>
                </a:lnTo>
                <a:lnTo>
                  <a:pt x="193676" y="184937"/>
                </a:lnTo>
                <a:lnTo>
                  <a:pt x="150813" y="146837"/>
                </a:lnTo>
                <a:lnTo>
                  <a:pt x="155576" y="138899"/>
                </a:lnTo>
                <a:lnTo>
                  <a:pt x="236538" y="48412"/>
                </a:lnTo>
                <a:close/>
                <a:moveTo>
                  <a:pt x="257175" y="26187"/>
                </a:moveTo>
                <a:lnTo>
                  <a:pt x="301625" y="64287"/>
                </a:lnTo>
                <a:lnTo>
                  <a:pt x="295275" y="72225"/>
                </a:lnTo>
                <a:lnTo>
                  <a:pt x="290513" y="75400"/>
                </a:lnTo>
                <a:lnTo>
                  <a:pt x="247650" y="37300"/>
                </a:lnTo>
                <a:lnTo>
                  <a:pt x="250825" y="34125"/>
                </a:lnTo>
                <a:close/>
                <a:moveTo>
                  <a:pt x="285750" y="11899"/>
                </a:moveTo>
                <a:lnTo>
                  <a:pt x="279400" y="19837"/>
                </a:lnTo>
                <a:lnTo>
                  <a:pt x="304800" y="43649"/>
                </a:lnTo>
                <a:lnTo>
                  <a:pt x="312738" y="35712"/>
                </a:lnTo>
                <a:close/>
                <a:moveTo>
                  <a:pt x="285265" y="516"/>
                </a:moveTo>
                <a:cubicBezTo>
                  <a:pt x="289152" y="-801"/>
                  <a:pt x="291744" y="516"/>
                  <a:pt x="294336" y="3151"/>
                </a:cubicBezTo>
                <a:cubicBezTo>
                  <a:pt x="294336" y="3151"/>
                  <a:pt x="294336" y="3151"/>
                  <a:pt x="318958" y="25545"/>
                </a:cubicBezTo>
                <a:cubicBezTo>
                  <a:pt x="324142" y="30814"/>
                  <a:pt x="325438" y="38718"/>
                  <a:pt x="320254" y="43987"/>
                </a:cubicBezTo>
                <a:cubicBezTo>
                  <a:pt x="320254" y="43987"/>
                  <a:pt x="320254" y="43987"/>
                  <a:pt x="305999" y="61112"/>
                </a:cubicBezTo>
                <a:cubicBezTo>
                  <a:pt x="305999" y="61112"/>
                  <a:pt x="305999" y="61112"/>
                  <a:pt x="261938" y="20276"/>
                </a:cubicBezTo>
                <a:cubicBezTo>
                  <a:pt x="261938" y="20276"/>
                  <a:pt x="261938" y="20276"/>
                  <a:pt x="276193" y="4468"/>
                </a:cubicBezTo>
                <a:cubicBezTo>
                  <a:pt x="278785" y="1834"/>
                  <a:pt x="281377" y="516"/>
                  <a:pt x="285265" y="516"/>
                </a:cubicBezTo>
                <a:close/>
              </a:path>
            </a:pathLst>
          </a:custGeom>
          <a:solidFill>
            <a:schemeClr val="accent1">
              <a:alpha val="100000"/>
            </a:schemeClr>
          </a:solidFill>
          <a:ln w="25400" cap="flat" cmpd="sng" algn="ctr">
            <a:noFill/>
            <a:prstDash val="solid"/>
            <a:miter lim="800000"/>
          </a:ln>
          <a:effectLst/>
        </p:spPr>
        <p:txBody>
          <a:bodyPr rot="0" spcFirstLastPara="false" vert="horz" wrap="none" lIns="0" tIns="0" rIns="0" bIns="0" numCol="1" spcCol="0" rtlCol="false" fromWordArt="false" anchor="ctr" anchorCtr="false" forceAA="false" compatLnSpc="false">
            <a:noAutofit/>
          </a:bodyPr>
          <a:lstStyle/>
          <a:p>
            <a:pPr lvl="0" algn="ctr">
              <a:buClrTx/>
              <a:buSzTx/>
              <a:buFontTx/>
            </a:pPr>
            <a:endParaRPr lang="zh-CN" sz="1200">
              <a:solidFill>
                <a:schemeClr val="bg1">
                  <a:alpha val="100000"/>
                </a:schemeClr>
              </a:solidFill>
              <a:latin typeface="默认字体"/>
              <a:ea typeface="默认字体"/>
              <a:cs typeface="思源黑体 CN Medium"/>
              <a:sym typeface="等线"/>
            </a:endParaRPr>
          </a:p>
        </p:txBody>
      </p:sp>
      <p:cxnSp>
        <p:nvCxnSpPr>
          <p:cNvPr id="522" name="直接连接符 8"/>
          <p:cNvCxnSpPr/>
          <p:nvPr/>
        </p:nvCxnSpPr>
        <p:spPr>
          <a:xfrm>
            <a:off x="3642632" y="2325321"/>
            <a:ext cx="0" cy="31205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23" name="椭圆 29"/>
          <p:cNvSpPr/>
          <p:nvPr/>
        </p:nvSpPr>
        <p:spPr bwMode="auto">
          <a:xfrm>
            <a:off x="3809547" y="2445490"/>
            <a:ext cx="609600" cy="452190"/>
          </a:xfrm>
          <a:custGeom>
            <a:avLst/>
            <a:gdLst>
              <a:gd name="connsiteX0" fmla="*/ 9246 w 338138"/>
              <a:gd name="connsiteY0" fmla="*/ 217487 h 250825"/>
              <a:gd name="connsiteX1" fmla="*/ 328892 w 338138"/>
              <a:gd name="connsiteY1" fmla="*/ 217487 h 250825"/>
              <a:gd name="connsiteX2" fmla="*/ 338138 w 338138"/>
              <a:gd name="connsiteY2" fmla="*/ 226822 h 250825"/>
              <a:gd name="connsiteX3" fmla="*/ 314363 w 338138"/>
              <a:gd name="connsiteY3" fmla="*/ 250825 h 250825"/>
              <a:gd name="connsiteX4" fmla="*/ 23775 w 338138"/>
              <a:gd name="connsiteY4" fmla="*/ 250825 h 250825"/>
              <a:gd name="connsiteX5" fmla="*/ 0 w 338138"/>
              <a:gd name="connsiteY5" fmla="*/ 226822 h 250825"/>
              <a:gd name="connsiteX6" fmla="*/ 9246 w 338138"/>
              <a:gd name="connsiteY6" fmla="*/ 217487 h 250825"/>
              <a:gd name="connsiteX7" fmla="*/ 100182 w 338138"/>
              <a:gd name="connsiteY7" fmla="*/ 100012 h 250825"/>
              <a:gd name="connsiteX8" fmla="*/ 123655 w 338138"/>
              <a:gd name="connsiteY8" fmla="*/ 100012 h 250825"/>
              <a:gd name="connsiteX9" fmla="*/ 130175 w 338138"/>
              <a:gd name="connsiteY9" fmla="*/ 106705 h 250825"/>
              <a:gd name="connsiteX10" fmla="*/ 130175 w 338138"/>
              <a:gd name="connsiteY10" fmla="*/ 161583 h 250825"/>
              <a:gd name="connsiteX11" fmla="*/ 123655 w 338138"/>
              <a:gd name="connsiteY11" fmla="*/ 168275 h 250825"/>
              <a:gd name="connsiteX12" fmla="*/ 100182 w 338138"/>
              <a:gd name="connsiteY12" fmla="*/ 168275 h 250825"/>
              <a:gd name="connsiteX13" fmla="*/ 93662 w 338138"/>
              <a:gd name="connsiteY13" fmla="*/ 161583 h 250825"/>
              <a:gd name="connsiteX14" fmla="*/ 93662 w 338138"/>
              <a:gd name="connsiteY14" fmla="*/ 106705 h 250825"/>
              <a:gd name="connsiteX15" fmla="*/ 100182 w 338138"/>
              <a:gd name="connsiteY15" fmla="*/ 100012 h 250825"/>
              <a:gd name="connsiteX16" fmla="*/ 157332 w 338138"/>
              <a:gd name="connsiteY16" fmla="*/ 77787 h 250825"/>
              <a:gd name="connsiteX17" fmla="*/ 180805 w 338138"/>
              <a:gd name="connsiteY17" fmla="*/ 77787 h 250825"/>
              <a:gd name="connsiteX18" fmla="*/ 187325 w 338138"/>
              <a:gd name="connsiteY18" fmla="*/ 84441 h 250825"/>
              <a:gd name="connsiteX19" fmla="*/ 187325 w 338138"/>
              <a:gd name="connsiteY19" fmla="*/ 161622 h 250825"/>
              <a:gd name="connsiteX20" fmla="*/ 180805 w 338138"/>
              <a:gd name="connsiteY20" fmla="*/ 168275 h 250825"/>
              <a:gd name="connsiteX21" fmla="*/ 157332 w 338138"/>
              <a:gd name="connsiteY21" fmla="*/ 168275 h 250825"/>
              <a:gd name="connsiteX22" fmla="*/ 150812 w 338138"/>
              <a:gd name="connsiteY22" fmla="*/ 161622 h 250825"/>
              <a:gd name="connsiteX23" fmla="*/ 150812 w 338138"/>
              <a:gd name="connsiteY23" fmla="*/ 84441 h 250825"/>
              <a:gd name="connsiteX24" fmla="*/ 157332 w 338138"/>
              <a:gd name="connsiteY24" fmla="*/ 77787 h 250825"/>
              <a:gd name="connsiteX25" fmla="*/ 216070 w 338138"/>
              <a:gd name="connsiteY25" fmla="*/ 49212 h 250825"/>
              <a:gd name="connsiteX26" fmla="*/ 239543 w 338138"/>
              <a:gd name="connsiteY26" fmla="*/ 49212 h 250825"/>
              <a:gd name="connsiteX27" fmla="*/ 246063 w 338138"/>
              <a:gd name="connsiteY27" fmla="*/ 55827 h 250825"/>
              <a:gd name="connsiteX28" fmla="*/ 246063 w 338138"/>
              <a:gd name="connsiteY28" fmla="*/ 161661 h 250825"/>
              <a:gd name="connsiteX29" fmla="*/ 239543 w 338138"/>
              <a:gd name="connsiteY29" fmla="*/ 168275 h 250825"/>
              <a:gd name="connsiteX30" fmla="*/ 216070 w 338138"/>
              <a:gd name="connsiteY30" fmla="*/ 168275 h 250825"/>
              <a:gd name="connsiteX31" fmla="*/ 209550 w 338138"/>
              <a:gd name="connsiteY31" fmla="*/ 161661 h 250825"/>
              <a:gd name="connsiteX32" fmla="*/ 209550 w 338138"/>
              <a:gd name="connsiteY32" fmla="*/ 55827 h 250825"/>
              <a:gd name="connsiteX33" fmla="*/ 216070 w 338138"/>
              <a:gd name="connsiteY33" fmla="*/ 49212 h 250825"/>
              <a:gd name="connsiteX34" fmla="*/ 53428 w 338138"/>
              <a:gd name="connsiteY34" fmla="*/ 22225 h 250825"/>
              <a:gd name="connsiteX35" fmla="*/ 50800 w 338138"/>
              <a:gd name="connsiteY35" fmla="*/ 24858 h 250825"/>
              <a:gd name="connsiteX36" fmla="*/ 50800 w 338138"/>
              <a:gd name="connsiteY36" fmla="*/ 182834 h 250825"/>
              <a:gd name="connsiteX37" fmla="*/ 53428 w 338138"/>
              <a:gd name="connsiteY37" fmla="*/ 184150 h 250825"/>
              <a:gd name="connsiteX38" fmla="*/ 284710 w 338138"/>
              <a:gd name="connsiteY38" fmla="*/ 184150 h 250825"/>
              <a:gd name="connsiteX39" fmla="*/ 287338 w 338138"/>
              <a:gd name="connsiteY39" fmla="*/ 182834 h 250825"/>
              <a:gd name="connsiteX40" fmla="*/ 287338 w 338138"/>
              <a:gd name="connsiteY40" fmla="*/ 24858 h 250825"/>
              <a:gd name="connsiteX41" fmla="*/ 284710 w 338138"/>
              <a:gd name="connsiteY41" fmla="*/ 22225 h 250825"/>
              <a:gd name="connsiteX42" fmla="*/ 53428 w 338138"/>
              <a:gd name="connsiteY42" fmla="*/ 22225 h 250825"/>
              <a:gd name="connsiteX43" fmla="*/ 53663 w 338138"/>
              <a:gd name="connsiteY43" fmla="*/ 0 h 250825"/>
              <a:gd name="connsiteX44" fmla="*/ 286062 w 338138"/>
              <a:gd name="connsiteY44" fmla="*/ 0 h 250825"/>
              <a:gd name="connsiteX45" fmla="*/ 311150 w 338138"/>
              <a:gd name="connsiteY45" fmla="*/ 25008 h 250825"/>
              <a:gd name="connsiteX46" fmla="*/ 311150 w 338138"/>
              <a:gd name="connsiteY46" fmla="*/ 182955 h 250825"/>
              <a:gd name="connsiteX47" fmla="*/ 286062 w 338138"/>
              <a:gd name="connsiteY47" fmla="*/ 207963 h 250825"/>
              <a:gd name="connsiteX48" fmla="*/ 53663 w 338138"/>
              <a:gd name="connsiteY48" fmla="*/ 207963 h 250825"/>
              <a:gd name="connsiteX49" fmla="*/ 28575 w 338138"/>
              <a:gd name="connsiteY49" fmla="*/ 182955 h 250825"/>
              <a:gd name="connsiteX50" fmla="*/ 28575 w 338138"/>
              <a:gd name="connsiteY50" fmla="*/ 25008 h 250825"/>
              <a:gd name="connsiteX51" fmla="*/ 53663 w 338138"/>
              <a:gd name="connsiteY51" fmla="*/ 0 h 250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338138" h="250825">
                <a:moveTo>
                  <a:pt x="9246" y="217487"/>
                </a:moveTo>
                <a:cubicBezTo>
                  <a:pt x="9246" y="217487"/>
                  <a:pt x="9246" y="217487"/>
                  <a:pt x="328892" y="217487"/>
                </a:cubicBezTo>
                <a:cubicBezTo>
                  <a:pt x="334176" y="217487"/>
                  <a:pt x="338138" y="221488"/>
                  <a:pt x="338138" y="226822"/>
                </a:cubicBezTo>
                <a:cubicBezTo>
                  <a:pt x="338138" y="240157"/>
                  <a:pt x="327571" y="250825"/>
                  <a:pt x="314363" y="250825"/>
                </a:cubicBezTo>
                <a:cubicBezTo>
                  <a:pt x="314363" y="250825"/>
                  <a:pt x="314363" y="250825"/>
                  <a:pt x="23775" y="250825"/>
                </a:cubicBezTo>
                <a:cubicBezTo>
                  <a:pt x="10567" y="250825"/>
                  <a:pt x="0" y="240157"/>
                  <a:pt x="0" y="226822"/>
                </a:cubicBezTo>
                <a:cubicBezTo>
                  <a:pt x="0" y="221488"/>
                  <a:pt x="3962" y="217487"/>
                  <a:pt x="9246" y="217487"/>
                </a:cubicBezTo>
                <a:close/>
                <a:moveTo>
                  <a:pt x="100182" y="100012"/>
                </a:moveTo>
                <a:cubicBezTo>
                  <a:pt x="100182" y="100012"/>
                  <a:pt x="100182" y="100012"/>
                  <a:pt x="123655" y="100012"/>
                </a:cubicBezTo>
                <a:cubicBezTo>
                  <a:pt x="127567" y="100012"/>
                  <a:pt x="130175" y="102689"/>
                  <a:pt x="130175" y="106705"/>
                </a:cubicBezTo>
                <a:cubicBezTo>
                  <a:pt x="130175" y="106705"/>
                  <a:pt x="130175" y="106705"/>
                  <a:pt x="130175" y="161583"/>
                </a:cubicBezTo>
                <a:cubicBezTo>
                  <a:pt x="130175" y="165598"/>
                  <a:pt x="127567" y="168275"/>
                  <a:pt x="123655" y="168275"/>
                </a:cubicBezTo>
                <a:cubicBezTo>
                  <a:pt x="123655" y="168275"/>
                  <a:pt x="123655" y="168275"/>
                  <a:pt x="100182" y="168275"/>
                </a:cubicBezTo>
                <a:cubicBezTo>
                  <a:pt x="96270" y="168275"/>
                  <a:pt x="93662" y="165598"/>
                  <a:pt x="93662" y="161583"/>
                </a:cubicBezTo>
                <a:cubicBezTo>
                  <a:pt x="93662" y="161583"/>
                  <a:pt x="93662" y="161583"/>
                  <a:pt x="93662" y="106705"/>
                </a:cubicBezTo>
                <a:cubicBezTo>
                  <a:pt x="93662" y="102689"/>
                  <a:pt x="96270" y="100012"/>
                  <a:pt x="100182" y="100012"/>
                </a:cubicBezTo>
                <a:close/>
                <a:moveTo>
                  <a:pt x="157332" y="77787"/>
                </a:moveTo>
                <a:cubicBezTo>
                  <a:pt x="157332" y="77787"/>
                  <a:pt x="157332" y="77787"/>
                  <a:pt x="180805" y="77787"/>
                </a:cubicBezTo>
                <a:cubicBezTo>
                  <a:pt x="184717" y="77787"/>
                  <a:pt x="187325" y="81779"/>
                  <a:pt x="187325" y="84441"/>
                </a:cubicBezTo>
                <a:cubicBezTo>
                  <a:pt x="187325" y="84441"/>
                  <a:pt x="187325" y="84441"/>
                  <a:pt x="187325" y="161622"/>
                </a:cubicBezTo>
                <a:cubicBezTo>
                  <a:pt x="187325" y="165614"/>
                  <a:pt x="184717" y="168275"/>
                  <a:pt x="180805" y="168275"/>
                </a:cubicBezTo>
                <a:cubicBezTo>
                  <a:pt x="180805" y="168275"/>
                  <a:pt x="180805" y="168275"/>
                  <a:pt x="157332" y="168275"/>
                </a:cubicBezTo>
                <a:cubicBezTo>
                  <a:pt x="153420" y="168275"/>
                  <a:pt x="150812" y="165614"/>
                  <a:pt x="150812" y="161622"/>
                </a:cubicBezTo>
                <a:cubicBezTo>
                  <a:pt x="150812" y="161622"/>
                  <a:pt x="150812" y="161622"/>
                  <a:pt x="150812" y="84441"/>
                </a:cubicBezTo>
                <a:cubicBezTo>
                  <a:pt x="150812" y="81779"/>
                  <a:pt x="153420" y="77787"/>
                  <a:pt x="157332" y="77787"/>
                </a:cubicBezTo>
                <a:close/>
                <a:moveTo>
                  <a:pt x="216070" y="49212"/>
                </a:moveTo>
                <a:cubicBezTo>
                  <a:pt x="216070" y="49212"/>
                  <a:pt x="216070" y="49212"/>
                  <a:pt x="239543" y="49212"/>
                </a:cubicBezTo>
                <a:cubicBezTo>
                  <a:pt x="243455" y="49212"/>
                  <a:pt x="246063" y="51858"/>
                  <a:pt x="246063" y="55827"/>
                </a:cubicBezTo>
                <a:cubicBezTo>
                  <a:pt x="246063" y="55827"/>
                  <a:pt x="246063" y="55827"/>
                  <a:pt x="246063" y="161661"/>
                </a:cubicBezTo>
                <a:cubicBezTo>
                  <a:pt x="246063" y="165629"/>
                  <a:pt x="243455" y="168275"/>
                  <a:pt x="239543" y="168275"/>
                </a:cubicBezTo>
                <a:cubicBezTo>
                  <a:pt x="239543" y="168275"/>
                  <a:pt x="239543" y="168275"/>
                  <a:pt x="216070" y="168275"/>
                </a:cubicBezTo>
                <a:cubicBezTo>
                  <a:pt x="212158" y="168275"/>
                  <a:pt x="209550" y="165629"/>
                  <a:pt x="209550" y="161661"/>
                </a:cubicBezTo>
                <a:cubicBezTo>
                  <a:pt x="209550" y="161661"/>
                  <a:pt x="209550" y="161661"/>
                  <a:pt x="209550" y="55827"/>
                </a:cubicBezTo>
                <a:cubicBezTo>
                  <a:pt x="209550" y="51858"/>
                  <a:pt x="212158" y="49212"/>
                  <a:pt x="216070" y="49212"/>
                </a:cubicBezTo>
                <a:close/>
                <a:moveTo>
                  <a:pt x="53428" y="22225"/>
                </a:moveTo>
                <a:cubicBezTo>
                  <a:pt x="52114" y="22225"/>
                  <a:pt x="50800" y="23541"/>
                  <a:pt x="50800" y="24858"/>
                </a:cubicBezTo>
                <a:lnTo>
                  <a:pt x="50800" y="182834"/>
                </a:lnTo>
                <a:cubicBezTo>
                  <a:pt x="50800" y="184150"/>
                  <a:pt x="52114" y="184150"/>
                  <a:pt x="53428" y="184150"/>
                </a:cubicBezTo>
                <a:cubicBezTo>
                  <a:pt x="53428" y="184150"/>
                  <a:pt x="53428" y="184150"/>
                  <a:pt x="284710" y="184150"/>
                </a:cubicBezTo>
                <a:cubicBezTo>
                  <a:pt x="286024" y="184150"/>
                  <a:pt x="287338" y="184150"/>
                  <a:pt x="287338" y="182834"/>
                </a:cubicBezTo>
                <a:cubicBezTo>
                  <a:pt x="287338" y="182834"/>
                  <a:pt x="287338" y="182834"/>
                  <a:pt x="287338" y="24858"/>
                </a:cubicBezTo>
                <a:cubicBezTo>
                  <a:pt x="287338" y="23541"/>
                  <a:pt x="286024" y="22225"/>
                  <a:pt x="284710" y="22225"/>
                </a:cubicBezTo>
                <a:cubicBezTo>
                  <a:pt x="284710" y="22225"/>
                  <a:pt x="284710" y="22225"/>
                  <a:pt x="53428" y="22225"/>
                </a:cubicBezTo>
                <a:close/>
                <a:moveTo>
                  <a:pt x="53663" y="0"/>
                </a:moveTo>
                <a:cubicBezTo>
                  <a:pt x="53663" y="0"/>
                  <a:pt x="53663" y="0"/>
                  <a:pt x="286062" y="0"/>
                </a:cubicBezTo>
                <a:cubicBezTo>
                  <a:pt x="300587" y="0"/>
                  <a:pt x="311150" y="10530"/>
                  <a:pt x="311150" y="25008"/>
                </a:cubicBezTo>
                <a:cubicBezTo>
                  <a:pt x="311150" y="25008"/>
                  <a:pt x="311150" y="25008"/>
                  <a:pt x="311150" y="182955"/>
                </a:cubicBezTo>
                <a:cubicBezTo>
                  <a:pt x="311150" y="196117"/>
                  <a:pt x="300587" y="207963"/>
                  <a:pt x="286062" y="207963"/>
                </a:cubicBezTo>
                <a:cubicBezTo>
                  <a:pt x="286062" y="207963"/>
                  <a:pt x="286062" y="207963"/>
                  <a:pt x="53663" y="207963"/>
                </a:cubicBezTo>
                <a:cubicBezTo>
                  <a:pt x="39138" y="207963"/>
                  <a:pt x="28575" y="196117"/>
                  <a:pt x="28575" y="182955"/>
                </a:cubicBezTo>
                <a:cubicBezTo>
                  <a:pt x="28575" y="182955"/>
                  <a:pt x="28575" y="182955"/>
                  <a:pt x="28575" y="25008"/>
                </a:cubicBezTo>
                <a:cubicBezTo>
                  <a:pt x="28575" y="10530"/>
                  <a:pt x="39138" y="0"/>
                  <a:pt x="53663" y="0"/>
                </a:cubicBezTo>
                <a:close/>
              </a:path>
            </a:pathLst>
          </a:custGeom>
          <a:solidFill>
            <a:schemeClr val="accent1">
              <a:alpha val="100000"/>
            </a:schemeClr>
          </a:solidFill>
          <a:ln w="25400" cap="flat" cmpd="sng" algn="ctr">
            <a:noFill/>
            <a:prstDash val="solid"/>
            <a:miter lim="800000"/>
          </a:ln>
          <a:effectLst/>
        </p:spPr>
        <p:txBody>
          <a:bodyPr rot="0" spcFirstLastPara="false" vert="horz" wrap="none" lIns="0" tIns="0" rIns="0" bIns="0" numCol="1" spcCol="0" rtlCol="false" fromWordArt="false" anchor="ctr" anchorCtr="false" forceAA="false" compatLnSpc="false">
            <a:noAutofit/>
          </a:bodyPr>
          <a:lstStyle/>
          <a:p>
            <a:pPr lvl="0" algn="ctr">
              <a:buClrTx/>
              <a:buSzTx/>
              <a:buFontTx/>
            </a:pPr>
            <a:endParaRPr lang="zh-CN" sz="1200">
              <a:solidFill>
                <a:schemeClr val="bg1">
                  <a:alpha val="100000"/>
                </a:schemeClr>
              </a:solidFill>
              <a:latin typeface="默认字体"/>
              <a:ea typeface="默认字体"/>
              <a:cs typeface="思源黑体 CN Medium"/>
              <a:sym typeface="等线"/>
            </a:endParaRPr>
          </a:p>
        </p:txBody>
      </p:sp>
      <p:cxnSp>
        <p:nvCxnSpPr>
          <p:cNvPr id="524" name="直接连接符 11"/>
          <p:cNvCxnSpPr/>
          <p:nvPr/>
        </p:nvCxnSpPr>
        <p:spPr>
          <a:xfrm>
            <a:off x="6589939" y="2325321"/>
            <a:ext cx="0" cy="31205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25" name="椭圆 30"/>
          <p:cNvSpPr/>
          <p:nvPr/>
        </p:nvSpPr>
        <p:spPr bwMode="auto">
          <a:xfrm>
            <a:off x="6756854" y="2383957"/>
            <a:ext cx="609600" cy="575256"/>
          </a:xfrm>
          <a:custGeom>
            <a:avLst/>
            <a:gdLst>
              <a:gd name="connsiteX0" fmla="*/ 255815 w 338138"/>
              <a:gd name="connsiteY0" fmla="*/ 276225 h 319088"/>
              <a:gd name="connsiteX1" fmla="*/ 267653 w 338138"/>
              <a:gd name="connsiteY1" fmla="*/ 282720 h 319088"/>
              <a:gd name="connsiteX2" fmla="*/ 275546 w 338138"/>
              <a:gd name="connsiteY2" fmla="*/ 282720 h 319088"/>
              <a:gd name="connsiteX3" fmla="*/ 287384 w 338138"/>
              <a:gd name="connsiteY3" fmla="*/ 276225 h 319088"/>
              <a:gd name="connsiteX4" fmla="*/ 290015 w 338138"/>
              <a:gd name="connsiteY4" fmla="*/ 277524 h 319088"/>
              <a:gd name="connsiteX5" fmla="*/ 295276 w 338138"/>
              <a:gd name="connsiteY5" fmla="*/ 284018 h 319088"/>
              <a:gd name="connsiteX6" fmla="*/ 295276 w 338138"/>
              <a:gd name="connsiteY6" fmla="*/ 315191 h 319088"/>
              <a:gd name="connsiteX7" fmla="*/ 271600 w 338138"/>
              <a:gd name="connsiteY7" fmla="*/ 319088 h 319088"/>
              <a:gd name="connsiteX8" fmla="*/ 249238 w 338138"/>
              <a:gd name="connsiteY8" fmla="*/ 315191 h 319088"/>
              <a:gd name="connsiteX9" fmla="*/ 249238 w 338138"/>
              <a:gd name="connsiteY9" fmla="*/ 284018 h 319088"/>
              <a:gd name="connsiteX10" fmla="*/ 253184 w 338138"/>
              <a:gd name="connsiteY10" fmla="*/ 277524 h 319088"/>
              <a:gd name="connsiteX11" fmla="*/ 255815 w 338138"/>
              <a:gd name="connsiteY11" fmla="*/ 276225 h 319088"/>
              <a:gd name="connsiteX12" fmla="*/ 50755 w 338138"/>
              <a:gd name="connsiteY12" fmla="*/ 276225 h 319088"/>
              <a:gd name="connsiteX13" fmla="*/ 62593 w 338138"/>
              <a:gd name="connsiteY13" fmla="*/ 282720 h 319088"/>
              <a:gd name="connsiteX14" fmla="*/ 70486 w 338138"/>
              <a:gd name="connsiteY14" fmla="*/ 282720 h 319088"/>
              <a:gd name="connsiteX15" fmla="*/ 82324 w 338138"/>
              <a:gd name="connsiteY15" fmla="*/ 276225 h 319088"/>
              <a:gd name="connsiteX16" fmla="*/ 84955 w 338138"/>
              <a:gd name="connsiteY16" fmla="*/ 277524 h 319088"/>
              <a:gd name="connsiteX17" fmla="*/ 88901 w 338138"/>
              <a:gd name="connsiteY17" fmla="*/ 284018 h 319088"/>
              <a:gd name="connsiteX18" fmla="*/ 88901 w 338138"/>
              <a:gd name="connsiteY18" fmla="*/ 315191 h 319088"/>
              <a:gd name="connsiteX19" fmla="*/ 66539 w 338138"/>
              <a:gd name="connsiteY19" fmla="*/ 319088 h 319088"/>
              <a:gd name="connsiteX20" fmla="*/ 42863 w 338138"/>
              <a:gd name="connsiteY20" fmla="*/ 315191 h 319088"/>
              <a:gd name="connsiteX21" fmla="*/ 42863 w 338138"/>
              <a:gd name="connsiteY21" fmla="*/ 284018 h 319088"/>
              <a:gd name="connsiteX22" fmla="*/ 48124 w 338138"/>
              <a:gd name="connsiteY22" fmla="*/ 277524 h 319088"/>
              <a:gd name="connsiteX23" fmla="*/ 50755 w 338138"/>
              <a:gd name="connsiteY23" fmla="*/ 276225 h 319088"/>
              <a:gd name="connsiteX24" fmla="*/ 273050 w 338138"/>
              <a:gd name="connsiteY24" fmla="*/ 214313 h 319088"/>
              <a:gd name="connsiteX25" fmla="*/ 282575 w 338138"/>
              <a:gd name="connsiteY25" fmla="*/ 224632 h 319088"/>
              <a:gd name="connsiteX26" fmla="*/ 273050 w 338138"/>
              <a:gd name="connsiteY26" fmla="*/ 234951 h 319088"/>
              <a:gd name="connsiteX27" fmla="*/ 263525 w 338138"/>
              <a:gd name="connsiteY27" fmla="*/ 224632 h 319088"/>
              <a:gd name="connsiteX28" fmla="*/ 273050 w 338138"/>
              <a:gd name="connsiteY28" fmla="*/ 214313 h 319088"/>
              <a:gd name="connsiteX29" fmla="*/ 65882 w 338138"/>
              <a:gd name="connsiteY29" fmla="*/ 214313 h 319088"/>
              <a:gd name="connsiteX30" fmla="*/ 76201 w 338138"/>
              <a:gd name="connsiteY30" fmla="*/ 224632 h 319088"/>
              <a:gd name="connsiteX31" fmla="*/ 65882 w 338138"/>
              <a:gd name="connsiteY31" fmla="*/ 234951 h 319088"/>
              <a:gd name="connsiteX32" fmla="*/ 55563 w 338138"/>
              <a:gd name="connsiteY32" fmla="*/ 224632 h 319088"/>
              <a:gd name="connsiteX33" fmla="*/ 65882 w 338138"/>
              <a:gd name="connsiteY33" fmla="*/ 214313 h 319088"/>
              <a:gd name="connsiteX34" fmla="*/ 272257 w 338138"/>
              <a:gd name="connsiteY34" fmla="*/ 196850 h 319088"/>
              <a:gd name="connsiteX35" fmla="*/ 244475 w 338138"/>
              <a:gd name="connsiteY35" fmla="*/ 224632 h 319088"/>
              <a:gd name="connsiteX36" fmla="*/ 272257 w 338138"/>
              <a:gd name="connsiteY36" fmla="*/ 252414 h 319088"/>
              <a:gd name="connsiteX37" fmla="*/ 300039 w 338138"/>
              <a:gd name="connsiteY37" fmla="*/ 224632 h 319088"/>
              <a:gd name="connsiteX38" fmla="*/ 272257 w 338138"/>
              <a:gd name="connsiteY38" fmla="*/ 196850 h 319088"/>
              <a:gd name="connsiteX39" fmla="*/ 65882 w 338138"/>
              <a:gd name="connsiteY39" fmla="*/ 196850 h 319088"/>
              <a:gd name="connsiteX40" fmla="*/ 38100 w 338138"/>
              <a:gd name="connsiteY40" fmla="*/ 224632 h 319088"/>
              <a:gd name="connsiteX41" fmla="*/ 65882 w 338138"/>
              <a:gd name="connsiteY41" fmla="*/ 252414 h 319088"/>
              <a:gd name="connsiteX42" fmla="*/ 93664 w 338138"/>
              <a:gd name="connsiteY42" fmla="*/ 224632 h 319088"/>
              <a:gd name="connsiteX43" fmla="*/ 65882 w 338138"/>
              <a:gd name="connsiteY43" fmla="*/ 196850 h 319088"/>
              <a:gd name="connsiteX44" fmla="*/ 272257 w 338138"/>
              <a:gd name="connsiteY44" fmla="*/ 187325 h 319088"/>
              <a:gd name="connsiteX45" fmla="*/ 338138 w 338138"/>
              <a:gd name="connsiteY45" fmla="*/ 253322 h 319088"/>
              <a:gd name="connsiteX46" fmla="*/ 313103 w 338138"/>
              <a:gd name="connsiteY46" fmla="*/ 304800 h 319088"/>
              <a:gd name="connsiteX47" fmla="*/ 313103 w 338138"/>
              <a:gd name="connsiteY47" fmla="*/ 283681 h 319088"/>
              <a:gd name="connsiteX48" fmla="*/ 295974 w 338138"/>
              <a:gd name="connsiteY48" fmla="*/ 259922 h 319088"/>
              <a:gd name="connsiteX49" fmla="*/ 290704 w 338138"/>
              <a:gd name="connsiteY49" fmla="*/ 258602 h 319088"/>
              <a:gd name="connsiteX50" fmla="*/ 284115 w 338138"/>
              <a:gd name="connsiteY50" fmla="*/ 258602 h 319088"/>
              <a:gd name="connsiteX51" fmla="*/ 272257 w 338138"/>
              <a:gd name="connsiteY51" fmla="*/ 265202 h 319088"/>
              <a:gd name="connsiteX52" fmla="*/ 260398 w 338138"/>
              <a:gd name="connsiteY52" fmla="*/ 258602 h 319088"/>
              <a:gd name="connsiteX53" fmla="*/ 255128 w 338138"/>
              <a:gd name="connsiteY53" fmla="*/ 258602 h 319088"/>
              <a:gd name="connsiteX54" fmla="*/ 248539 w 338138"/>
              <a:gd name="connsiteY54" fmla="*/ 259922 h 319088"/>
              <a:gd name="connsiteX55" fmla="*/ 232728 w 338138"/>
              <a:gd name="connsiteY55" fmla="*/ 283681 h 319088"/>
              <a:gd name="connsiteX56" fmla="*/ 232728 w 338138"/>
              <a:gd name="connsiteY56" fmla="*/ 304800 h 319088"/>
              <a:gd name="connsiteX57" fmla="*/ 206375 w 338138"/>
              <a:gd name="connsiteY57" fmla="*/ 253322 h 319088"/>
              <a:gd name="connsiteX58" fmla="*/ 272257 w 338138"/>
              <a:gd name="connsiteY58" fmla="*/ 187325 h 319088"/>
              <a:gd name="connsiteX59" fmla="*/ 65881 w 338138"/>
              <a:gd name="connsiteY59" fmla="*/ 187325 h 319088"/>
              <a:gd name="connsiteX60" fmla="*/ 131763 w 338138"/>
              <a:gd name="connsiteY60" fmla="*/ 253322 h 319088"/>
              <a:gd name="connsiteX61" fmla="*/ 105410 w 338138"/>
              <a:gd name="connsiteY61" fmla="*/ 304800 h 319088"/>
              <a:gd name="connsiteX62" fmla="*/ 105410 w 338138"/>
              <a:gd name="connsiteY62" fmla="*/ 283681 h 319088"/>
              <a:gd name="connsiteX63" fmla="*/ 89599 w 338138"/>
              <a:gd name="connsiteY63" fmla="*/ 259922 h 319088"/>
              <a:gd name="connsiteX64" fmla="*/ 83010 w 338138"/>
              <a:gd name="connsiteY64" fmla="*/ 258602 h 319088"/>
              <a:gd name="connsiteX65" fmla="*/ 77740 w 338138"/>
              <a:gd name="connsiteY65" fmla="*/ 258602 h 319088"/>
              <a:gd name="connsiteX66" fmla="*/ 65881 w 338138"/>
              <a:gd name="connsiteY66" fmla="*/ 265202 h 319088"/>
              <a:gd name="connsiteX67" fmla="*/ 54023 w 338138"/>
              <a:gd name="connsiteY67" fmla="*/ 258602 h 319088"/>
              <a:gd name="connsiteX68" fmla="*/ 47434 w 338138"/>
              <a:gd name="connsiteY68" fmla="*/ 258602 h 319088"/>
              <a:gd name="connsiteX69" fmla="*/ 42164 w 338138"/>
              <a:gd name="connsiteY69" fmla="*/ 259922 h 319088"/>
              <a:gd name="connsiteX70" fmla="*/ 25035 w 338138"/>
              <a:gd name="connsiteY70" fmla="*/ 283681 h 319088"/>
              <a:gd name="connsiteX71" fmla="*/ 25035 w 338138"/>
              <a:gd name="connsiteY71" fmla="*/ 304800 h 319088"/>
              <a:gd name="connsiteX72" fmla="*/ 0 w 338138"/>
              <a:gd name="connsiteY72" fmla="*/ 253322 h 319088"/>
              <a:gd name="connsiteX73" fmla="*/ 65881 w 338138"/>
              <a:gd name="connsiteY73" fmla="*/ 187325 h 319088"/>
              <a:gd name="connsiteX74" fmla="*/ 159754 w 338138"/>
              <a:gd name="connsiteY74" fmla="*/ 149225 h 319088"/>
              <a:gd name="connsiteX75" fmla="*/ 169069 w 338138"/>
              <a:gd name="connsiteY75" fmla="*/ 149225 h 319088"/>
              <a:gd name="connsiteX76" fmla="*/ 178384 w 338138"/>
              <a:gd name="connsiteY76" fmla="*/ 149225 h 319088"/>
              <a:gd name="connsiteX77" fmla="*/ 178384 w 338138"/>
              <a:gd name="connsiteY77" fmla="*/ 175331 h 319088"/>
              <a:gd name="connsiteX78" fmla="*/ 214313 w 338138"/>
              <a:gd name="connsiteY78" fmla="*/ 193605 h 319088"/>
              <a:gd name="connsiteX79" fmla="*/ 202337 w 338138"/>
              <a:gd name="connsiteY79" fmla="*/ 207963 h 319088"/>
              <a:gd name="connsiteX80" fmla="*/ 169069 w 338138"/>
              <a:gd name="connsiteY80" fmla="*/ 190994 h 319088"/>
              <a:gd name="connsiteX81" fmla="*/ 135802 w 338138"/>
              <a:gd name="connsiteY81" fmla="*/ 207963 h 319088"/>
              <a:gd name="connsiteX82" fmla="*/ 123825 w 338138"/>
              <a:gd name="connsiteY82" fmla="*/ 193605 h 319088"/>
              <a:gd name="connsiteX83" fmla="*/ 159754 w 338138"/>
              <a:gd name="connsiteY83" fmla="*/ 175331 h 319088"/>
              <a:gd name="connsiteX84" fmla="*/ 159754 w 338138"/>
              <a:gd name="connsiteY84" fmla="*/ 149225 h 319088"/>
              <a:gd name="connsiteX85" fmla="*/ 154175 w 338138"/>
              <a:gd name="connsiteY85" fmla="*/ 88900 h 319088"/>
              <a:gd name="connsiteX86" fmla="*/ 165941 w 338138"/>
              <a:gd name="connsiteY86" fmla="*/ 95394 h 319088"/>
              <a:gd name="connsiteX87" fmla="*/ 173785 w 338138"/>
              <a:gd name="connsiteY87" fmla="*/ 95394 h 319088"/>
              <a:gd name="connsiteX88" fmla="*/ 185551 w 338138"/>
              <a:gd name="connsiteY88" fmla="*/ 88900 h 319088"/>
              <a:gd name="connsiteX89" fmla="*/ 188166 w 338138"/>
              <a:gd name="connsiteY89" fmla="*/ 90199 h 319088"/>
              <a:gd name="connsiteX90" fmla="*/ 192088 w 338138"/>
              <a:gd name="connsiteY90" fmla="*/ 96693 h 319088"/>
              <a:gd name="connsiteX91" fmla="*/ 192088 w 338138"/>
              <a:gd name="connsiteY91" fmla="*/ 126567 h 319088"/>
              <a:gd name="connsiteX92" fmla="*/ 169863 w 338138"/>
              <a:gd name="connsiteY92" fmla="*/ 131763 h 319088"/>
              <a:gd name="connsiteX93" fmla="*/ 147638 w 338138"/>
              <a:gd name="connsiteY93" fmla="*/ 126567 h 319088"/>
              <a:gd name="connsiteX94" fmla="*/ 147638 w 338138"/>
              <a:gd name="connsiteY94" fmla="*/ 96693 h 319088"/>
              <a:gd name="connsiteX95" fmla="*/ 151560 w 338138"/>
              <a:gd name="connsiteY95" fmla="*/ 90199 h 319088"/>
              <a:gd name="connsiteX96" fmla="*/ 154175 w 338138"/>
              <a:gd name="connsiteY96" fmla="*/ 88900 h 319088"/>
              <a:gd name="connsiteX97" fmla="*/ 169069 w 338138"/>
              <a:gd name="connsiteY97" fmla="*/ 26988 h 319088"/>
              <a:gd name="connsiteX98" fmla="*/ 179388 w 338138"/>
              <a:gd name="connsiteY98" fmla="*/ 36513 h 319088"/>
              <a:gd name="connsiteX99" fmla="*/ 169069 w 338138"/>
              <a:gd name="connsiteY99" fmla="*/ 46038 h 319088"/>
              <a:gd name="connsiteX100" fmla="*/ 158750 w 338138"/>
              <a:gd name="connsiteY100" fmla="*/ 36513 h 319088"/>
              <a:gd name="connsiteX101" fmla="*/ 169069 w 338138"/>
              <a:gd name="connsiteY101" fmla="*/ 26988 h 319088"/>
              <a:gd name="connsiteX102" fmla="*/ 169070 w 338138"/>
              <a:gd name="connsiteY102" fmla="*/ 9525 h 319088"/>
              <a:gd name="connsiteX103" fmla="*/ 141288 w 338138"/>
              <a:gd name="connsiteY103" fmla="*/ 37307 h 319088"/>
              <a:gd name="connsiteX104" fmla="*/ 169070 w 338138"/>
              <a:gd name="connsiteY104" fmla="*/ 65089 h 319088"/>
              <a:gd name="connsiteX105" fmla="*/ 196852 w 338138"/>
              <a:gd name="connsiteY105" fmla="*/ 37307 h 319088"/>
              <a:gd name="connsiteX106" fmla="*/ 169070 w 338138"/>
              <a:gd name="connsiteY106" fmla="*/ 9525 h 319088"/>
              <a:gd name="connsiteX107" fmla="*/ 169070 w 338138"/>
              <a:gd name="connsiteY107" fmla="*/ 0 h 319088"/>
              <a:gd name="connsiteX108" fmla="*/ 234951 w 338138"/>
              <a:gd name="connsiteY108" fmla="*/ 65997 h 319088"/>
              <a:gd name="connsiteX109" fmla="*/ 209916 w 338138"/>
              <a:gd name="connsiteY109" fmla="*/ 117475 h 319088"/>
              <a:gd name="connsiteX110" fmla="*/ 209916 w 338138"/>
              <a:gd name="connsiteY110" fmla="*/ 96356 h 319088"/>
              <a:gd name="connsiteX111" fmla="*/ 192787 w 338138"/>
              <a:gd name="connsiteY111" fmla="*/ 72597 h 319088"/>
              <a:gd name="connsiteX112" fmla="*/ 187517 w 338138"/>
              <a:gd name="connsiteY112" fmla="*/ 71277 h 319088"/>
              <a:gd name="connsiteX113" fmla="*/ 180928 w 338138"/>
              <a:gd name="connsiteY113" fmla="*/ 71277 h 319088"/>
              <a:gd name="connsiteX114" fmla="*/ 169070 w 338138"/>
              <a:gd name="connsiteY114" fmla="*/ 76557 h 319088"/>
              <a:gd name="connsiteX115" fmla="*/ 157211 w 338138"/>
              <a:gd name="connsiteY115" fmla="*/ 71277 h 319088"/>
              <a:gd name="connsiteX116" fmla="*/ 150623 w 338138"/>
              <a:gd name="connsiteY116" fmla="*/ 71277 h 319088"/>
              <a:gd name="connsiteX117" fmla="*/ 145352 w 338138"/>
              <a:gd name="connsiteY117" fmla="*/ 72597 h 319088"/>
              <a:gd name="connsiteX118" fmla="*/ 128223 w 338138"/>
              <a:gd name="connsiteY118" fmla="*/ 96356 h 319088"/>
              <a:gd name="connsiteX119" fmla="*/ 128223 w 338138"/>
              <a:gd name="connsiteY119" fmla="*/ 117475 h 319088"/>
              <a:gd name="connsiteX120" fmla="*/ 103188 w 338138"/>
              <a:gd name="connsiteY120" fmla="*/ 65997 h 319088"/>
              <a:gd name="connsiteX121" fmla="*/ 169070 w 338138"/>
              <a:gd name="connsiteY121" fmla="*/ 0 h 319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338138" h="319088">
                <a:moveTo>
                  <a:pt x="255815" y="276225"/>
                </a:moveTo>
                <a:cubicBezTo>
                  <a:pt x="255815" y="276225"/>
                  <a:pt x="255815" y="276225"/>
                  <a:pt x="267653" y="282720"/>
                </a:cubicBezTo>
                <a:cubicBezTo>
                  <a:pt x="270284" y="284018"/>
                  <a:pt x="272915" y="284018"/>
                  <a:pt x="275546" y="282720"/>
                </a:cubicBezTo>
                <a:cubicBezTo>
                  <a:pt x="275546" y="282720"/>
                  <a:pt x="275546" y="282720"/>
                  <a:pt x="287384" y="276225"/>
                </a:cubicBezTo>
                <a:cubicBezTo>
                  <a:pt x="287384" y="276225"/>
                  <a:pt x="287384" y="276225"/>
                  <a:pt x="290015" y="277524"/>
                </a:cubicBezTo>
                <a:cubicBezTo>
                  <a:pt x="292646" y="278823"/>
                  <a:pt x="295276" y="281421"/>
                  <a:pt x="295276" y="284018"/>
                </a:cubicBezTo>
                <a:cubicBezTo>
                  <a:pt x="295276" y="284018"/>
                  <a:pt x="295276" y="284018"/>
                  <a:pt x="295276" y="315191"/>
                </a:cubicBezTo>
                <a:cubicBezTo>
                  <a:pt x="287384" y="317789"/>
                  <a:pt x="279492" y="319088"/>
                  <a:pt x="271600" y="319088"/>
                </a:cubicBezTo>
                <a:cubicBezTo>
                  <a:pt x="263707" y="319088"/>
                  <a:pt x="255815" y="317789"/>
                  <a:pt x="249238" y="315191"/>
                </a:cubicBezTo>
                <a:cubicBezTo>
                  <a:pt x="249238" y="315191"/>
                  <a:pt x="249238" y="315191"/>
                  <a:pt x="249238" y="284018"/>
                </a:cubicBezTo>
                <a:cubicBezTo>
                  <a:pt x="249238" y="281421"/>
                  <a:pt x="250554" y="278823"/>
                  <a:pt x="253184" y="277524"/>
                </a:cubicBezTo>
                <a:cubicBezTo>
                  <a:pt x="253184" y="277524"/>
                  <a:pt x="253184" y="277524"/>
                  <a:pt x="255815" y="276225"/>
                </a:cubicBezTo>
                <a:close/>
                <a:moveTo>
                  <a:pt x="50755" y="276225"/>
                </a:moveTo>
                <a:cubicBezTo>
                  <a:pt x="50755" y="276225"/>
                  <a:pt x="50755" y="276225"/>
                  <a:pt x="62593" y="282720"/>
                </a:cubicBezTo>
                <a:cubicBezTo>
                  <a:pt x="65224" y="284018"/>
                  <a:pt x="67855" y="284018"/>
                  <a:pt x="70486" y="282720"/>
                </a:cubicBezTo>
                <a:cubicBezTo>
                  <a:pt x="70486" y="282720"/>
                  <a:pt x="70486" y="282720"/>
                  <a:pt x="82324" y="276225"/>
                </a:cubicBezTo>
                <a:cubicBezTo>
                  <a:pt x="82324" y="276225"/>
                  <a:pt x="82324" y="276225"/>
                  <a:pt x="84955" y="277524"/>
                </a:cubicBezTo>
                <a:cubicBezTo>
                  <a:pt x="87585" y="278823"/>
                  <a:pt x="88901" y="281421"/>
                  <a:pt x="88901" y="284018"/>
                </a:cubicBezTo>
                <a:cubicBezTo>
                  <a:pt x="88901" y="284018"/>
                  <a:pt x="88901" y="284018"/>
                  <a:pt x="88901" y="315191"/>
                </a:cubicBezTo>
                <a:cubicBezTo>
                  <a:pt x="82324" y="317789"/>
                  <a:pt x="74432" y="319088"/>
                  <a:pt x="66539" y="319088"/>
                </a:cubicBezTo>
                <a:cubicBezTo>
                  <a:pt x="58647" y="319088"/>
                  <a:pt x="50755" y="317789"/>
                  <a:pt x="42863" y="315191"/>
                </a:cubicBezTo>
                <a:cubicBezTo>
                  <a:pt x="42863" y="315191"/>
                  <a:pt x="42863" y="315191"/>
                  <a:pt x="42863" y="284018"/>
                </a:cubicBezTo>
                <a:cubicBezTo>
                  <a:pt x="42863" y="281421"/>
                  <a:pt x="45493" y="278823"/>
                  <a:pt x="48124" y="277524"/>
                </a:cubicBezTo>
                <a:cubicBezTo>
                  <a:pt x="48124" y="277524"/>
                  <a:pt x="48124" y="277524"/>
                  <a:pt x="50755" y="276225"/>
                </a:cubicBezTo>
                <a:close/>
                <a:moveTo>
                  <a:pt x="273050" y="214313"/>
                </a:moveTo>
                <a:cubicBezTo>
                  <a:pt x="278311" y="214313"/>
                  <a:pt x="282575" y="218933"/>
                  <a:pt x="282575" y="224632"/>
                </a:cubicBezTo>
                <a:cubicBezTo>
                  <a:pt x="282575" y="230331"/>
                  <a:pt x="278311" y="234951"/>
                  <a:pt x="273050" y="234951"/>
                </a:cubicBezTo>
                <a:cubicBezTo>
                  <a:pt x="267789" y="234951"/>
                  <a:pt x="263525" y="230331"/>
                  <a:pt x="263525" y="224632"/>
                </a:cubicBezTo>
                <a:cubicBezTo>
                  <a:pt x="263525" y="218933"/>
                  <a:pt x="267789" y="214313"/>
                  <a:pt x="273050" y="214313"/>
                </a:cubicBezTo>
                <a:close/>
                <a:moveTo>
                  <a:pt x="65882" y="214313"/>
                </a:moveTo>
                <a:cubicBezTo>
                  <a:pt x="71581" y="214313"/>
                  <a:pt x="76201" y="218933"/>
                  <a:pt x="76201" y="224632"/>
                </a:cubicBezTo>
                <a:cubicBezTo>
                  <a:pt x="76201" y="230331"/>
                  <a:pt x="71581" y="234951"/>
                  <a:pt x="65882" y="234951"/>
                </a:cubicBezTo>
                <a:cubicBezTo>
                  <a:pt x="60183" y="234951"/>
                  <a:pt x="55563" y="230331"/>
                  <a:pt x="55563" y="224632"/>
                </a:cubicBezTo>
                <a:cubicBezTo>
                  <a:pt x="55563" y="218933"/>
                  <a:pt x="60183" y="214313"/>
                  <a:pt x="65882" y="214313"/>
                </a:cubicBezTo>
                <a:close/>
                <a:moveTo>
                  <a:pt x="272257" y="196850"/>
                </a:moveTo>
                <a:cubicBezTo>
                  <a:pt x="256913" y="196850"/>
                  <a:pt x="244475" y="209288"/>
                  <a:pt x="244475" y="224632"/>
                </a:cubicBezTo>
                <a:cubicBezTo>
                  <a:pt x="244475" y="239976"/>
                  <a:pt x="256913" y="252414"/>
                  <a:pt x="272257" y="252414"/>
                </a:cubicBezTo>
                <a:cubicBezTo>
                  <a:pt x="287601" y="252414"/>
                  <a:pt x="300039" y="239976"/>
                  <a:pt x="300039" y="224632"/>
                </a:cubicBezTo>
                <a:cubicBezTo>
                  <a:pt x="300039" y="209288"/>
                  <a:pt x="287601" y="196850"/>
                  <a:pt x="272257" y="196850"/>
                </a:cubicBezTo>
                <a:close/>
                <a:moveTo>
                  <a:pt x="65882" y="196850"/>
                </a:moveTo>
                <a:cubicBezTo>
                  <a:pt x="50538" y="196850"/>
                  <a:pt x="38100" y="209288"/>
                  <a:pt x="38100" y="224632"/>
                </a:cubicBezTo>
                <a:cubicBezTo>
                  <a:pt x="38100" y="239976"/>
                  <a:pt x="50538" y="252414"/>
                  <a:pt x="65882" y="252414"/>
                </a:cubicBezTo>
                <a:cubicBezTo>
                  <a:pt x="81226" y="252414"/>
                  <a:pt x="93664" y="239976"/>
                  <a:pt x="93664" y="224632"/>
                </a:cubicBezTo>
                <a:cubicBezTo>
                  <a:pt x="93664" y="209288"/>
                  <a:pt x="81226" y="196850"/>
                  <a:pt x="65882" y="196850"/>
                </a:cubicBezTo>
                <a:close/>
                <a:moveTo>
                  <a:pt x="272257" y="187325"/>
                </a:moveTo>
                <a:cubicBezTo>
                  <a:pt x="309150" y="187325"/>
                  <a:pt x="338138" y="217684"/>
                  <a:pt x="338138" y="253322"/>
                </a:cubicBezTo>
                <a:cubicBezTo>
                  <a:pt x="338138" y="274441"/>
                  <a:pt x="328915" y="292921"/>
                  <a:pt x="313103" y="304800"/>
                </a:cubicBezTo>
                <a:cubicBezTo>
                  <a:pt x="313103" y="304800"/>
                  <a:pt x="313103" y="304800"/>
                  <a:pt x="313103" y="283681"/>
                </a:cubicBezTo>
                <a:cubicBezTo>
                  <a:pt x="313103" y="273121"/>
                  <a:pt x="306515" y="263882"/>
                  <a:pt x="295974" y="259922"/>
                </a:cubicBezTo>
                <a:cubicBezTo>
                  <a:pt x="295974" y="259922"/>
                  <a:pt x="290704" y="258602"/>
                  <a:pt x="290704" y="258602"/>
                </a:cubicBezTo>
                <a:cubicBezTo>
                  <a:pt x="288068" y="257282"/>
                  <a:pt x="286751" y="258602"/>
                  <a:pt x="284115" y="258602"/>
                </a:cubicBezTo>
                <a:cubicBezTo>
                  <a:pt x="284115" y="258602"/>
                  <a:pt x="284115" y="258602"/>
                  <a:pt x="272257" y="265202"/>
                </a:cubicBezTo>
                <a:cubicBezTo>
                  <a:pt x="272257" y="265202"/>
                  <a:pt x="272257" y="265202"/>
                  <a:pt x="260398" y="258602"/>
                </a:cubicBezTo>
                <a:cubicBezTo>
                  <a:pt x="259080" y="258602"/>
                  <a:pt x="256445" y="257282"/>
                  <a:pt x="255128" y="258602"/>
                </a:cubicBezTo>
                <a:cubicBezTo>
                  <a:pt x="255128" y="258602"/>
                  <a:pt x="248539" y="259922"/>
                  <a:pt x="248539" y="259922"/>
                </a:cubicBezTo>
                <a:cubicBezTo>
                  <a:pt x="239316" y="263882"/>
                  <a:pt x="232728" y="273121"/>
                  <a:pt x="232728" y="283681"/>
                </a:cubicBezTo>
                <a:cubicBezTo>
                  <a:pt x="232728" y="283681"/>
                  <a:pt x="232728" y="283681"/>
                  <a:pt x="232728" y="304800"/>
                </a:cubicBezTo>
                <a:cubicBezTo>
                  <a:pt x="216916" y="292921"/>
                  <a:pt x="206375" y="274441"/>
                  <a:pt x="206375" y="253322"/>
                </a:cubicBezTo>
                <a:cubicBezTo>
                  <a:pt x="206375" y="217684"/>
                  <a:pt x="236681" y="187325"/>
                  <a:pt x="272257" y="187325"/>
                </a:cubicBezTo>
                <a:close/>
                <a:moveTo>
                  <a:pt x="65881" y="187325"/>
                </a:moveTo>
                <a:cubicBezTo>
                  <a:pt x="101457" y="187325"/>
                  <a:pt x="131763" y="217684"/>
                  <a:pt x="131763" y="253322"/>
                </a:cubicBezTo>
                <a:cubicBezTo>
                  <a:pt x="131763" y="274441"/>
                  <a:pt x="121222" y="292921"/>
                  <a:pt x="105410" y="304800"/>
                </a:cubicBezTo>
                <a:cubicBezTo>
                  <a:pt x="105410" y="304800"/>
                  <a:pt x="105410" y="304800"/>
                  <a:pt x="105410" y="283681"/>
                </a:cubicBezTo>
                <a:cubicBezTo>
                  <a:pt x="105410" y="273121"/>
                  <a:pt x="98822" y="263882"/>
                  <a:pt x="89599" y="259922"/>
                </a:cubicBezTo>
                <a:cubicBezTo>
                  <a:pt x="89599" y="259922"/>
                  <a:pt x="83010" y="258602"/>
                  <a:pt x="83010" y="258602"/>
                </a:cubicBezTo>
                <a:cubicBezTo>
                  <a:pt x="81693" y="257282"/>
                  <a:pt x="79058" y="258602"/>
                  <a:pt x="77740" y="258602"/>
                </a:cubicBezTo>
                <a:cubicBezTo>
                  <a:pt x="77740" y="258602"/>
                  <a:pt x="77740" y="258602"/>
                  <a:pt x="65881" y="265202"/>
                </a:cubicBezTo>
                <a:cubicBezTo>
                  <a:pt x="65881" y="265202"/>
                  <a:pt x="65881" y="265202"/>
                  <a:pt x="54023" y="258602"/>
                </a:cubicBezTo>
                <a:cubicBezTo>
                  <a:pt x="51387" y="258602"/>
                  <a:pt x="50070" y="257282"/>
                  <a:pt x="47434" y="258602"/>
                </a:cubicBezTo>
                <a:cubicBezTo>
                  <a:pt x="47434" y="258602"/>
                  <a:pt x="42164" y="259922"/>
                  <a:pt x="42164" y="259922"/>
                </a:cubicBezTo>
                <a:cubicBezTo>
                  <a:pt x="31623" y="263882"/>
                  <a:pt x="25035" y="273121"/>
                  <a:pt x="25035" y="283681"/>
                </a:cubicBezTo>
                <a:cubicBezTo>
                  <a:pt x="25035" y="283681"/>
                  <a:pt x="25035" y="283681"/>
                  <a:pt x="25035" y="304800"/>
                </a:cubicBezTo>
                <a:cubicBezTo>
                  <a:pt x="9223" y="292921"/>
                  <a:pt x="0" y="274441"/>
                  <a:pt x="0" y="253322"/>
                </a:cubicBezTo>
                <a:cubicBezTo>
                  <a:pt x="0" y="217684"/>
                  <a:pt x="28988" y="187325"/>
                  <a:pt x="65881" y="187325"/>
                </a:cubicBezTo>
                <a:close/>
                <a:moveTo>
                  <a:pt x="159754" y="149225"/>
                </a:moveTo>
                <a:cubicBezTo>
                  <a:pt x="163746" y="149225"/>
                  <a:pt x="166408" y="149225"/>
                  <a:pt x="169069" y="149225"/>
                </a:cubicBezTo>
                <a:cubicBezTo>
                  <a:pt x="171731" y="149225"/>
                  <a:pt x="174392" y="149225"/>
                  <a:pt x="178384" y="149225"/>
                </a:cubicBezTo>
                <a:cubicBezTo>
                  <a:pt x="178384" y="149225"/>
                  <a:pt x="178384" y="149225"/>
                  <a:pt x="178384" y="175331"/>
                </a:cubicBezTo>
                <a:lnTo>
                  <a:pt x="214313" y="193605"/>
                </a:lnTo>
                <a:cubicBezTo>
                  <a:pt x="210321" y="197521"/>
                  <a:pt x="206329" y="202742"/>
                  <a:pt x="202337" y="207963"/>
                </a:cubicBezTo>
                <a:cubicBezTo>
                  <a:pt x="202337" y="207963"/>
                  <a:pt x="202337" y="207963"/>
                  <a:pt x="169069" y="190994"/>
                </a:cubicBezTo>
                <a:cubicBezTo>
                  <a:pt x="169069" y="190994"/>
                  <a:pt x="169069" y="190994"/>
                  <a:pt x="135802" y="207963"/>
                </a:cubicBezTo>
                <a:cubicBezTo>
                  <a:pt x="131809" y="202742"/>
                  <a:pt x="127817" y="197521"/>
                  <a:pt x="123825" y="193605"/>
                </a:cubicBezTo>
                <a:cubicBezTo>
                  <a:pt x="123825" y="193605"/>
                  <a:pt x="123825" y="193605"/>
                  <a:pt x="159754" y="175331"/>
                </a:cubicBezTo>
                <a:cubicBezTo>
                  <a:pt x="159754" y="175331"/>
                  <a:pt x="159754" y="175331"/>
                  <a:pt x="159754" y="149225"/>
                </a:cubicBezTo>
                <a:close/>
                <a:moveTo>
                  <a:pt x="154175" y="88900"/>
                </a:moveTo>
                <a:cubicBezTo>
                  <a:pt x="154175" y="88900"/>
                  <a:pt x="154175" y="88900"/>
                  <a:pt x="165941" y="95394"/>
                </a:cubicBezTo>
                <a:cubicBezTo>
                  <a:pt x="168556" y="95394"/>
                  <a:pt x="171171" y="95394"/>
                  <a:pt x="173785" y="95394"/>
                </a:cubicBezTo>
                <a:cubicBezTo>
                  <a:pt x="173785" y="95394"/>
                  <a:pt x="173785" y="95394"/>
                  <a:pt x="185551" y="88900"/>
                </a:cubicBezTo>
                <a:lnTo>
                  <a:pt x="188166" y="90199"/>
                </a:lnTo>
                <a:cubicBezTo>
                  <a:pt x="190781" y="90199"/>
                  <a:pt x="192088" y="92797"/>
                  <a:pt x="192088" y="96693"/>
                </a:cubicBezTo>
                <a:cubicBezTo>
                  <a:pt x="192088" y="96693"/>
                  <a:pt x="192088" y="96693"/>
                  <a:pt x="192088" y="126567"/>
                </a:cubicBezTo>
                <a:cubicBezTo>
                  <a:pt x="185551" y="129165"/>
                  <a:pt x="177707" y="131763"/>
                  <a:pt x="169863" y="131763"/>
                </a:cubicBezTo>
                <a:cubicBezTo>
                  <a:pt x="162019" y="131763"/>
                  <a:pt x="154175" y="129165"/>
                  <a:pt x="147638" y="126567"/>
                </a:cubicBezTo>
                <a:cubicBezTo>
                  <a:pt x="147638" y="126567"/>
                  <a:pt x="147638" y="126567"/>
                  <a:pt x="147638" y="96693"/>
                </a:cubicBezTo>
                <a:cubicBezTo>
                  <a:pt x="147638" y="92797"/>
                  <a:pt x="148946" y="90199"/>
                  <a:pt x="151560" y="90199"/>
                </a:cubicBezTo>
                <a:cubicBezTo>
                  <a:pt x="151560" y="90199"/>
                  <a:pt x="151560" y="90199"/>
                  <a:pt x="154175" y="88900"/>
                </a:cubicBezTo>
                <a:close/>
                <a:moveTo>
                  <a:pt x="169069" y="26988"/>
                </a:moveTo>
                <a:cubicBezTo>
                  <a:pt x="174768" y="26988"/>
                  <a:pt x="179388" y="31252"/>
                  <a:pt x="179388" y="36513"/>
                </a:cubicBezTo>
                <a:cubicBezTo>
                  <a:pt x="179388" y="41774"/>
                  <a:pt x="174768" y="46038"/>
                  <a:pt x="169069" y="46038"/>
                </a:cubicBezTo>
                <a:cubicBezTo>
                  <a:pt x="163370" y="46038"/>
                  <a:pt x="158750" y="41774"/>
                  <a:pt x="158750" y="36513"/>
                </a:cubicBezTo>
                <a:cubicBezTo>
                  <a:pt x="158750" y="31252"/>
                  <a:pt x="163370" y="26988"/>
                  <a:pt x="169069" y="26988"/>
                </a:cubicBezTo>
                <a:close/>
                <a:moveTo>
                  <a:pt x="169070" y="9525"/>
                </a:moveTo>
                <a:cubicBezTo>
                  <a:pt x="153726" y="9525"/>
                  <a:pt x="141288" y="21963"/>
                  <a:pt x="141288" y="37307"/>
                </a:cubicBezTo>
                <a:cubicBezTo>
                  <a:pt x="141288" y="52651"/>
                  <a:pt x="153726" y="65089"/>
                  <a:pt x="169070" y="65089"/>
                </a:cubicBezTo>
                <a:cubicBezTo>
                  <a:pt x="184414" y="65089"/>
                  <a:pt x="196852" y="52651"/>
                  <a:pt x="196852" y="37307"/>
                </a:cubicBezTo>
                <a:cubicBezTo>
                  <a:pt x="196852" y="21963"/>
                  <a:pt x="184414" y="9525"/>
                  <a:pt x="169070" y="9525"/>
                </a:cubicBezTo>
                <a:close/>
                <a:moveTo>
                  <a:pt x="169070" y="0"/>
                </a:moveTo>
                <a:cubicBezTo>
                  <a:pt x="204646" y="0"/>
                  <a:pt x="234951" y="29039"/>
                  <a:pt x="234951" y="65997"/>
                </a:cubicBezTo>
                <a:cubicBezTo>
                  <a:pt x="234951" y="87116"/>
                  <a:pt x="224410" y="105595"/>
                  <a:pt x="209916" y="117475"/>
                </a:cubicBezTo>
                <a:cubicBezTo>
                  <a:pt x="209916" y="117475"/>
                  <a:pt x="209916" y="117475"/>
                  <a:pt x="209916" y="96356"/>
                </a:cubicBezTo>
                <a:cubicBezTo>
                  <a:pt x="209916" y="85796"/>
                  <a:pt x="203328" y="75237"/>
                  <a:pt x="192787" y="72597"/>
                </a:cubicBezTo>
                <a:cubicBezTo>
                  <a:pt x="192787" y="72597"/>
                  <a:pt x="187517" y="71277"/>
                  <a:pt x="187517" y="71277"/>
                </a:cubicBezTo>
                <a:cubicBezTo>
                  <a:pt x="184881" y="69957"/>
                  <a:pt x="182246" y="69957"/>
                  <a:pt x="180928" y="71277"/>
                </a:cubicBezTo>
                <a:cubicBezTo>
                  <a:pt x="180928" y="71277"/>
                  <a:pt x="180928" y="71277"/>
                  <a:pt x="169070" y="76557"/>
                </a:cubicBezTo>
                <a:cubicBezTo>
                  <a:pt x="169070" y="76557"/>
                  <a:pt x="169070" y="76557"/>
                  <a:pt x="157211" y="71277"/>
                </a:cubicBezTo>
                <a:cubicBezTo>
                  <a:pt x="155893" y="69957"/>
                  <a:pt x="153258" y="69957"/>
                  <a:pt x="150623" y="71277"/>
                </a:cubicBezTo>
                <a:cubicBezTo>
                  <a:pt x="150623" y="71277"/>
                  <a:pt x="145352" y="72597"/>
                  <a:pt x="145352" y="72597"/>
                </a:cubicBezTo>
                <a:cubicBezTo>
                  <a:pt x="134811" y="75237"/>
                  <a:pt x="128223" y="85796"/>
                  <a:pt x="128223" y="96356"/>
                </a:cubicBezTo>
                <a:cubicBezTo>
                  <a:pt x="128223" y="96356"/>
                  <a:pt x="128223" y="96356"/>
                  <a:pt x="128223" y="117475"/>
                </a:cubicBezTo>
                <a:cubicBezTo>
                  <a:pt x="113729" y="105595"/>
                  <a:pt x="103188" y="87116"/>
                  <a:pt x="103188" y="65997"/>
                </a:cubicBezTo>
                <a:cubicBezTo>
                  <a:pt x="103188" y="29039"/>
                  <a:pt x="133494" y="0"/>
                  <a:pt x="169070" y="0"/>
                </a:cubicBezTo>
                <a:close/>
              </a:path>
            </a:pathLst>
          </a:custGeom>
          <a:solidFill>
            <a:schemeClr val="accent1">
              <a:alpha val="100000"/>
            </a:schemeClr>
          </a:solidFill>
          <a:ln w="25400" cap="flat" cmpd="sng" algn="ctr">
            <a:noFill/>
            <a:prstDash val="solid"/>
            <a:miter lim="800000"/>
          </a:ln>
          <a:effectLst/>
        </p:spPr>
        <p:txBody>
          <a:bodyPr rot="0" spcFirstLastPara="false" vert="horz" wrap="none" lIns="0" tIns="0" rIns="0" bIns="0" numCol="1" spcCol="0" rtlCol="false" fromWordArt="false" anchor="ctr" anchorCtr="false" forceAA="false" compatLnSpc="false">
            <a:noAutofit/>
          </a:bodyPr>
          <a:lstStyle/>
          <a:p>
            <a:pPr lvl="0" algn="ctr">
              <a:buClrTx/>
              <a:buSzTx/>
              <a:buFontTx/>
            </a:pPr>
            <a:endParaRPr lang="zh-CN" sz="1200">
              <a:solidFill>
                <a:schemeClr val="bg1">
                  <a:alpha val="100000"/>
                </a:schemeClr>
              </a:solidFill>
              <a:latin typeface="默认字体"/>
              <a:ea typeface="默认字体"/>
              <a:cs typeface="思源黑体 CN Medium"/>
              <a:sym typeface="等线"/>
            </a:endParaRPr>
          </a:p>
        </p:txBody>
      </p:sp>
      <p:cxnSp>
        <p:nvCxnSpPr>
          <p:cNvPr id="526" name="直接连接符 14"/>
          <p:cNvCxnSpPr/>
          <p:nvPr/>
        </p:nvCxnSpPr>
        <p:spPr>
          <a:xfrm>
            <a:off x="9537246" y="2325321"/>
            <a:ext cx="0" cy="31205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27" name="椭圆 31"/>
          <p:cNvSpPr/>
          <p:nvPr/>
        </p:nvSpPr>
        <p:spPr bwMode="auto">
          <a:xfrm>
            <a:off x="9704161" y="2425121"/>
            <a:ext cx="609600" cy="492928"/>
          </a:xfrm>
          <a:custGeom>
            <a:avLst/>
            <a:gdLst>
              <a:gd name="connsiteX0" fmla="*/ 0 w 331788"/>
              <a:gd name="connsiteY0" fmla="*/ 255587 h 268287"/>
              <a:gd name="connsiteX1" fmla="*/ 331788 w 331788"/>
              <a:gd name="connsiteY1" fmla="*/ 255587 h 268287"/>
              <a:gd name="connsiteX2" fmla="*/ 331788 w 331788"/>
              <a:gd name="connsiteY2" fmla="*/ 268287 h 268287"/>
              <a:gd name="connsiteX3" fmla="*/ 0 w 331788"/>
              <a:gd name="connsiteY3" fmla="*/ 268287 h 268287"/>
              <a:gd name="connsiteX4" fmla="*/ 76201 w 331788"/>
              <a:gd name="connsiteY4" fmla="*/ 207962 h 268287"/>
              <a:gd name="connsiteX5" fmla="*/ 82551 w 331788"/>
              <a:gd name="connsiteY5" fmla="*/ 207962 h 268287"/>
              <a:gd name="connsiteX6" fmla="*/ 82551 w 331788"/>
              <a:gd name="connsiteY6" fmla="*/ 247650 h 268287"/>
              <a:gd name="connsiteX7" fmla="*/ 55563 w 331788"/>
              <a:gd name="connsiteY7" fmla="*/ 247650 h 268287"/>
              <a:gd name="connsiteX8" fmla="*/ 55563 w 331788"/>
              <a:gd name="connsiteY8" fmla="*/ 227012 h 268287"/>
              <a:gd name="connsiteX9" fmla="*/ 115888 w 331788"/>
              <a:gd name="connsiteY9" fmla="*/ 168275 h 268287"/>
              <a:gd name="connsiteX10" fmla="*/ 127168 w 331788"/>
              <a:gd name="connsiteY10" fmla="*/ 168275 h 268287"/>
              <a:gd name="connsiteX11" fmla="*/ 139701 w 331788"/>
              <a:gd name="connsiteY11" fmla="*/ 170835 h 268287"/>
              <a:gd name="connsiteX12" fmla="*/ 139701 w 331788"/>
              <a:gd name="connsiteY12" fmla="*/ 247650 h 268287"/>
              <a:gd name="connsiteX13" fmla="*/ 115888 w 331788"/>
              <a:gd name="connsiteY13" fmla="*/ 247650 h 268287"/>
              <a:gd name="connsiteX14" fmla="*/ 198438 w 331788"/>
              <a:gd name="connsiteY14" fmla="*/ 155575 h 268287"/>
              <a:gd name="connsiteX15" fmla="*/ 198438 w 331788"/>
              <a:gd name="connsiteY15" fmla="*/ 247650 h 268287"/>
              <a:gd name="connsiteX16" fmla="*/ 173038 w 331788"/>
              <a:gd name="connsiteY16" fmla="*/ 247650 h 268287"/>
              <a:gd name="connsiteX17" fmla="*/ 173038 w 331788"/>
              <a:gd name="connsiteY17" fmla="*/ 168363 h 268287"/>
              <a:gd name="connsiteX18" fmla="*/ 198438 w 331788"/>
              <a:gd name="connsiteY18" fmla="*/ 155575 h 268287"/>
              <a:gd name="connsiteX19" fmla="*/ 149226 w 331788"/>
              <a:gd name="connsiteY19" fmla="*/ 41376 h 268287"/>
              <a:gd name="connsiteX20" fmla="*/ 114947 w 331788"/>
              <a:gd name="connsiteY20" fmla="*/ 55968 h 268287"/>
              <a:gd name="connsiteX21" fmla="*/ 114947 w 331788"/>
              <a:gd name="connsiteY21" fmla="*/ 123418 h 268287"/>
              <a:gd name="connsiteX22" fmla="*/ 183504 w 331788"/>
              <a:gd name="connsiteY22" fmla="*/ 123418 h 268287"/>
              <a:gd name="connsiteX23" fmla="*/ 183504 w 331788"/>
              <a:gd name="connsiteY23" fmla="*/ 55968 h 268287"/>
              <a:gd name="connsiteX24" fmla="*/ 149226 w 331788"/>
              <a:gd name="connsiteY24" fmla="*/ 41376 h 268287"/>
              <a:gd name="connsiteX25" fmla="*/ 228600 w 331788"/>
              <a:gd name="connsiteY25" fmla="*/ 39687 h 268287"/>
              <a:gd name="connsiteX26" fmla="*/ 254000 w 331788"/>
              <a:gd name="connsiteY26" fmla="*/ 39687 h 268287"/>
              <a:gd name="connsiteX27" fmla="*/ 254000 w 331788"/>
              <a:gd name="connsiteY27" fmla="*/ 247650 h 268287"/>
              <a:gd name="connsiteX28" fmla="*/ 228600 w 331788"/>
              <a:gd name="connsiteY28" fmla="*/ 247650 h 268287"/>
              <a:gd name="connsiteX29" fmla="*/ 228600 w 331788"/>
              <a:gd name="connsiteY29" fmla="*/ 110730 h 268287"/>
              <a:gd name="connsiteX30" fmla="*/ 231140 w 331788"/>
              <a:gd name="connsiteY30" fmla="*/ 90063 h 268287"/>
              <a:gd name="connsiteX31" fmla="*/ 228600 w 331788"/>
              <a:gd name="connsiteY31" fmla="*/ 69396 h 268287"/>
              <a:gd name="connsiteX32" fmla="*/ 228600 w 331788"/>
              <a:gd name="connsiteY32" fmla="*/ 39687 h 268287"/>
              <a:gd name="connsiteX33" fmla="*/ 149707 w 331788"/>
              <a:gd name="connsiteY33" fmla="*/ 22312 h 268287"/>
              <a:gd name="connsiteX34" fmla="*/ 196764 w 331788"/>
              <a:gd name="connsiteY34" fmla="*/ 41623 h 268287"/>
              <a:gd name="connsiteX35" fmla="*/ 196764 w 331788"/>
              <a:gd name="connsiteY35" fmla="*/ 136893 h 268287"/>
              <a:gd name="connsiteX36" fmla="*/ 109096 w 331788"/>
              <a:gd name="connsiteY36" fmla="*/ 143330 h 268287"/>
              <a:gd name="connsiteX37" fmla="*/ 97492 w 331788"/>
              <a:gd name="connsiteY37" fmla="*/ 154917 h 268287"/>
              <a:gd name="connsiteX38" fmla="*/ 93625 w 331788"/>
              <a:gd name="connsiteY38" fmla="*/ 170366 h 268287"/>
              <a:gd name="connsiteX39" fmla="*/ 43344 w 331788"/>
              <a:gd name="connsiteY39" fmla="*/ 220576 h 268287"/>
              <a:gd name="connsiteX40" fmla="*/ 18848 w 331788"/>
              <a:gd name="connsiteY40" fmla="*/ 220576 h 268287"/>
              <a:gd name="connsiteX41" fmla="*/ 18848 w 331788"/>
              <a:gd name="connsiteY41" fmla="*/ 196115 h 268287"/>
              <a:gd name="connsiteX42" fmla="*/ 67840 w 331788"/>
              <a:gd name="connsiteY42" fmla="*/ 145905 h 268287"/>
              <a:gd name="connsiteX43" fmla="*/ 84600 w 331788"/>
              <a:gd name="connsiteY43" fmla="*/ 140755 h 268287"/>
              <a:gd name="connsiteX44" fmla="*/ 96203 w 331788"/>
              <a:gd name="connsiteY44" fmla="*/ 129168 h 268287"/>
              <a:gd name="connsiteX45" fmla="*/ 102649 w 331788"/>
              <a:gd name="connsiteY45" fmla="*/ 41623 h 268287"/>
              <a:gd name="connsiteX46" fmla="*/ 149707 w 331788"/>
              <a:gd name="connsiteY46" fmla="*/ 22312 h 268287"/>
              <a:gd name="connsiteX47" fmla="*/ 280988 w 331788"/>
              <a:gd name="connsiteY47" fmla="*/ 0 h 268287"/>
              <a:gd name="connsiteX48" fmla="*/ 306388 w 331788"/>
              <a:gd name="connsiteY48" fmla="*/ 0 h 268287"/>
              <a:gd name="connsiteX49" fmla="*/ 306388 w 331788"/>
              <a:gd name="connsiteY49" fmla="*/ 247650 h 268287"/>
              <a:gd name="connsiteX50" fmla="*/ 280988 w 331788"/>
              <a:gd name="connsiteY50" fmla="*/ 247650 h 268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331788" h="268287">
                <a:moveTo>
                  <a:pt x="0" y="255587"/>
                </a:moveTo>
                <a:lnTo>
                  <a:pt x="331788" y="255587"/>
                </a:lnTo>
                <a:lnTo>
                  <a:pt x="331788" y="268287"/>
                </a:lnTo>
                <a:lnTo>
                  <a:pt x="0" y="268287"/>
                </a:lnTo>
                <a:close/>
                <a:moveTo>
                  <a:pt x="76201" y="207962"/>
                </a:moveTo>
                <a:lnTo>
                  <a:pt x="82551" y="207962"/>
                </a:lnTo>
                <a:lnTo>
                  <a:pt x="82551" y="247650"/>
                </a:lnTo>
                <a:lnTo>
                  <a:pt x="55563" y="247650"/>
                </a:lnTo>
                <a:lnTo>
                  <a:pt x="55563" y="227012"/>
                </a:lnTo>
                <a:close/>
                <a:moveTo>
                  <a:pt x="115888" y="168275"/>
                </a:moveTo>
                <a:cubicBezTo>
                  <a:pt x="115888" y="168275"/>
                  <a:pt x="115888" y="168275"/>
                  <a:pt x="127168" y="168275"/>
                </a:cubicBezTo>
                <a:cubicBezTo>
                  <a:pt x="130928" y="169555"/>
                  <a:pt x="135941" y="170835"/>
                  <a:pt x="139701" y="170835"/>
                </a:cubicBezTo>
                <a:cubicBezTo>
                  <a:pt x="139701" y="170835"/>
                  <a:pt x="139701" y="170835"/>
                  <a:pt x="139701" y="247650"/>
                </a:cubicBezTo>
                <a:cubicBezTo>
                  <a:pt x="139701" y="247650"/>
                  <a:pt x="139701" y="247650"/>
                  <a:pt x="115888" y="247650"/>
                </a:cubicBezTo>
                <a:close/>
                <a:moveTo>
                  <a:pt x="198438" y="155575"/>
                </a:moveTo>
                <a:cubicBezTo>
                  <a:pt x="198438" y="155575"/>
                  <a:pt x="198438" y="155575"/>
                  <a:pt x="198438" y="247650"/>
                </a:cubicBezTo>
                <a:cubicBezTo>
                  <a:pt x="198438" y="247650"/>
                  <a:pt x="198438" y="247650"/>
                  <a:pt x="173038" y="247650"/>
                </a:cubicBezTo>
                <a:lnTo>
                  <a:pt x="173038" y="168363"/>
                </a:lnTo>
                <a:cubicBezTo>
                  <a:pt x="181928" y="165805"/>
                  <a:pt x="190818" y="161969"/>
                  <a:pt x="198438" y="155575"/>
                </a:cubicBezTo>
                <a:close/>
                <a:moveTo>
                  <a:pt x="149226" y="41376"/>
                </a:moveTo>
                <a:cubicBezTo>
                  <a:pt x="136937" y="41376"/>
                  <a:pt x="124649" y="46240"/>
                  <a:pt x="114947" y="55968"/>
                </a:cubicBezTo>
                <a:cubicBezTo>
                  <a:pt x="96838" y="74128"/>
                  <a:pt x="96838" y="105259"/>
                  <a:pt x="114947" y="123418"/>
                </a:cubicBezTo>
                <a:cubicBezTo>
                  <a:pt x="134350" y="142875"/>
                  <a:pt x="164101" y="142875"/>
                  <a:pt x="183504" y="123418"/>
                </a:cubicBezTo>
                <a:cubicBezTo>
                  <a:pt x="201613" y="105259"/>
                  <a:pt x="201613" y="74128"/>
                  <a:pt x="183504" y="55968"/>
                </a:cubicBezTo>
                <a:cubicBezTo>
                  <a:pt x="173803" y="46240"/>
                  <a:pt x="161514" y="41376"/>
                  <a:pt x="149226" y="41376"/>
                </a:cubicBezTo>
                <a:close/>
                <a:moveTo>
                  <a:pt x="228600" y="39687"/>
                </a:moveTo>
                <a:cubicBezTo>
                  <a:pt x="228600" y="39687"/>
                  <a:pt x="228600" y="39687"/>
                  <a:pt x="254000" y="39687"/>
                </a:cubicBezTo>
                <a:lnTo>
                  <a:pt x="254000" y="247650"/>
                </a:lnTo>
                <a:cubicBezTo>
                  <a:pt x="254000" y="247650"/>
                  <a:pt x="254000" y="247650"/>
                  <a:pt x="228600" y="247650"/>
                </a:cubicBezTo>
                <a:cubicBezTo>
                  <a:pt x="228600" y="247650"/>
                  <a:pt x="228600" y="247650"/>
                  <a:pt x="228600" y="110730"/>
                </a:cubicBezTo>
                <a:cubicBezTo>
                  <a:pt x="231140" y="104272"/>
                  <a:pt x="231140" y="96521"/>
                  <a:pt x="231140" y="90063"/>
                </a:cubicBezTo>
                <a:cubicBezTo>
                  <a:pt x="231140" y="83604"/>
                  <a:pt x="231140" y="75854"/>
                  <a:pt x="228600" y="69396"/>
                </a:cubicBezTo>
                <a:cubicBezTo>
                  <a:pt x="228600" y="69396"/>
                  <a:pt x="228600" y="69396"/>
                  <a:pt x="228600" y="39687"/>
                </a:cubicBezTo>
                <a:close/>
                <a:moveTo>
                  <a:pt x="149707" y="22312"/>
                </a:moveTo>
                <a:cubicBezTo>
                  <a:pt x="166789" y="22312"/>
                  <a:pt x="183872" y="28749"/>
                  <a:pt x="196764" y="41623"/>
                </a:cubicBezTo>
                <a:cubicBezTo>
                  <a:pt x="223838" y="68659"/>
                  <a:pt x="223838" y="111144"/>
                  <a:pt x="196764" y="136893"/>
                </a:cubicBezTo>
                <a:cubicBezTo>
                  <a:pt x="173558" y="161354"/>
                  <a:pt x="136170" y="162641"/>
                  <a:pt x="109096" y="143330"/>
                </a:cubicBezTo>
                <a:cubicBezTo>
                  <a:pt x="109096" y="143330"/>
                  <a:pt x="109096" y="143330"/>
                  <a:pt x="97492" y="154917"/>
                </a:cubicBezTo>
                <a:cubicBezTo>
                  <a:pt x="98782" y="160067"/>
                  <a:pt x="97492" y="166504"/>
                  <a:pt x="93625" y="170366"/>
                </a:cubicBezTo>
                <a:cubicBezTo>
                  <a:pt x="93625" y="170366"/>
                  <a:pt x="93625" y="170366"/>
                  <a:pt x="43344" y="220576"/>
                </a:cubicBezTo>
                <a:cubicBezTo>
                  <a:pt x="35608" y="227013"/>
                  <a:pt x="25295" y="227013"/>
                  <a:pt x="18848" y="220576"/>
                </a:cubicBezTo>
                <a:cubicBezTo>
                  <a:pt x="11113" y="214139"/>
                  <a:pt x="11113" y="202552"/>
                  <a:pt x="18848" y="196115"/>
                </a:cubicBezTo>
                <a:cubicBezTo>
                  <a:pt x="18848" y="196115"/>
                  <a:pt x="18848" y="196115"/>
                  <a:pt x="67840" y="145905"/>
                </a:cubicBezTo>
                <a:cubicBezTo>
                  <a:pt x="72997" y="142043"/>
                  <a:pt x="78154" y="140755"/>
                  <a:pt x="84600" y="140755"/>
                </a:cubicBezTo>
                <a:cubicBezTo>
                  <a:pt x="84600" y="140755"/>
                  <a:pt x="84600" y="140755"/>
                  <a:pt x="96203" y="129168"/>
                </a:cubicBezTo>
                <a:cubicBezTo>
                  <a:pt x="75575" y="103420"/>
                  <a:pt x="78154" y="66084"/>
                  <a:pt x="102649" y="41623"/>
                </a:cubicBezTo>
                <a:cubicBezTo>
                  <a:pt x="115542" y="28749"/>
                  <a:pt x="132624" y="22312"/>
                  <a:pt x="149707" y="22312"/>
                </a:cubicBezTo>
                <a:close/>
                <a:moveTo>
                  <a:pt x="280988" y="0"/>
                </a:moveTo>
                <a:lnTo>
                  <a:pt x="306388" y="0"/>
                </a:lnTo>
                <a:lnTo>
                  <a:pt x="306388" y="247650"/>
                </a:lnTo>
                <a:lnTo>
                  <a:pt x="280988" y="247650"/>
                </a:lnTo>
                <a:close/>
              </a:path>
            </a:pathLst>
          </a:custGeom>
          <a:solidFill>
            <a:schemeClr val="accent1">
              <a:alpha val="100000"/>
            </a:schemeClr>
          </a:solidFill>
          <a:ln w="25400" cap="flat" cmpd="sng" algn="ctr">
            <a:noFill/>
            <a:prstDash val="solid"/>
            <a:miter lim="800000"/>
          </a:ln>
          <a:effectLst/>
        </p:spPr>
        <p:txBody>
          <a:bodyPr rot="0" spcFirstLastPara="false" vert="horz" wrap="none" lIns="0" tIns="0" rIns="0" bIns="0" numCol="1" spcCol="0" rtlCol="false" fromWordArt="false" anchor="ctr" anchorCtr="false" forceAA="false" compatLnSpc="false">
            <a:noAutofit/>
          </a:bodyPr>
          <a:lstStyle/>
          <a:p>
            <a:pPr lvl="0" algn="ctr">
              <a:buClrTx/>
              <a:buSzTx/>
              <a:buFontTx/>
            </a:pPr>
            <a:endParaRPr lang="zh-CN" sz="1200">
              <a:solidFill>
                <a:schemeClr val="bg1">
                  <a:alpha val="100000"/>
                </a:schemeClr>
              </a:solidFill>
              <a:latin typeface="默认字体"/>
              <a:ea typeface="默认字体"/>
              <a:cs typeface="思源黑体 CN Medium"/>
              <a:sym typeface="等线"/>
            </a:endParaRPr>
          </a:p>
        </p:txBody>
      </p:sp>
      <p:grpSp>
        <p:nvGrpSpPr>
          <p:cNvPr id="528" name="" descr="{&quot;isTemplate&quot;:true,&quot;type&quot;:&quot;list&quot;,&quot;alignment&quot;:&quot;left&quot;,&quot;alignmentVertical&quot;:&quot;top&quot;,&quot;canOmit&quot;:false,&quot;scalable&quot;:false,&quot;minItemsCount&quot;:-1}"/>
          <p:cNvGrpSpPr/>
          <p:nvPr/>
        </p:nvGrpSpPr>
        <p:grpSpPr>
          <a:xfrm>
            <a:off x="695325" y="3121671"/>
            <a:ext cx="11201529" cy="2734980"/>
            <a:chOff x="695325" y="3121671"/>
            <a:chExt cx="11201529" cy="2734980"/>
          </a:xfrm>
        </p:grpSpPr>
        <p:grpSp>
          <p:nvGrpSpPr>
            <p:cNvPr id="529" name=""/>
            <p:cNvGrpSpPr/>
            <p:nvPr/>
          </p:nvGrpSpPr>
          <p:grpSpPr>
            <a:xfrm>
              <a:off x="695325" y="3121671"/>
              <a:ext cx="2160036" cy="2734980"/>
              <a:chOff x="695325" y="3121671"/>
              <a:chExt cx="2160036" cy="2734980"/>
            </a:xfrm>
          </p:grpSpPr>
          <p:sp>
            <p:nvSpPr>
              <p:cNvPr id="530" name="Rectangle 29" descr="{&quot;isTemplate&quot;:true,&quot;type&quot;:&quot;content&quot;,&quot;canOmit&quot;:false,&quot;range&quot;:0}"/>
              <p:cNvSpPr/>
              <p:nvPr/>
            </p:nvSpPr>
            <p:spPr>
              <a:xfrm rot="0" flipH="false" flipV="false">
                <a:off x="695345" y="3491003"/>
                <a:ext cx="2160016" cy="2365648"/>
              </a:xfrm>
              <a:prstGeom prst="rect">
                <a:avLst/>
              </a:prstGeom>
            </p:spPr>
            <p:txBody>
              <a:bodyPr wrap="square">
                <a:noAutofit/>
              </a:bodyPr>
              <a:lstStyle/>
              <a:p>
                <a:pPr marL="0" lvl="0" indent="0" algn="l" defTabSz="914400">
                  <a:lnSpc>
                    <a:spcPct val="130000"/>
                  </a:lnSpc>
                  <a:buClrTx/>
                  <a:buSzTx/>
                  <a:buFontTx/>
                  <a:buNone/>
                  <a:defRPr sz="1800">
                    <a:solidFill>
                      <a:schemeClr val="tx1">
                        <a:alpha val="100000"/>
                      </a:schemeClr>
                    </a:solidFill>
                    <a:latin typeface="等线"/>
                    <a:ea typeface="等线"/>
                    <a:cs typeface="+mn-cs"/>
                  </a:defRPr>
                </a:pPr>
                <a:r>
                  <a:rPr lang="zh-CN" sz="1400" b="false">
                    <a:ln>
                      <a:noFill/>
                    </a:ln>
                    <a:solidFill>
                      <a:schemeClr val="tx1"/>
                    </a:solidFill>
                    <a:effectLst/>
                    <a:latin typeface="默认字体"/>
                    <a:ea typeface="默认字体"/>
                    <a:cs typeface="等线"/>
                    <a:sym typeface="等线"/>
                  </a:rPr>
                  <a:t>针对新出台的税收优惠、住房补贴等政策，智能客服进行详细解读，解释适用对象、优惠幅度及申请条件，帮助民众快速理解政策内容。</a:t>
                </a:r>
                <a:endParaRPr/>
              </a:p>
            </p:txBody>
          </p:sp>
          <p:sp>
            <p:nvSpPr>
              <p:cNvPr id="531" name="Rectangle 30" descr="{&quot;isTemplate&quot;:true,&quot;type&quot;:&quot;title&quot;,&quot;canOmit&quot;:false,&quot;range&quot;:0}"/>
              <p:cNvSpPr/>
              <p:nvPr/>
            </p:nvSpPr>
            <p:spPr>
              <a:xfrm rot="0" flipH="false" flipV="false">
                <a:off x="695325" y="3121671"/>
                <a:ext cx="2160016" cy="368300"/>
              </a:xfrm>
              <a:prstGeom prst="rect">
                <a:avLst/>
              </a:prstGeom>
            </p:spPr>
            <p:txBody>
              <a:bodyPr wrap="square">
                <a:noAutofit/>
              </a:bodyPr>
              <a:lstStyle/>
              <a:p>
                <a:pPr marL="0" lvl="0" indent="0" algn="l" defTabSz="914400">
                  <a:lnSpc>
                    <a:spcPct val="100000"/>
                  </a:lnSpc>
                  <a:buClrTx/>
                  <a:buSzTx/>
                  <a:buFontTx/>
                  <a:buNone/>
                  <a:defRPr sz="1800">
                    <a:solidFill>
                      <a:schemeClr val="tx1">
                        <a:alpha val="100000"/>
                      </a:schemeClr>
                    </a:solidFill>
                    <a:latin typeface="等线"/>
                    <a:ea typeface="等线"/>
                    <a:cs typeface="+mn-cs"/>
                  </a:defRPr>
                </a:pPr>
                <a:r>
                  <a:rPr lang="zh-CN" sz="1800" b="true">
                    <a:ln>
                      <a:noFill/>
                    </a:ln>
                    <a:solidFill>
                      <a:schemeClr val="accent1"/>
                    </a:solidFill>
                    <a:effectLst/>
                    <a:latin typeface="默认字体"/>
                    <a:ea typeface="默认字体"/>
                    <a:cs typeface="等线"/>
                    <a:sym typeface="等线"/>
                  </a:rPr>
                  <a:t>新政策解读</a:t>
                </a:r>
                <a:endParaRPr>
                  <a:latin typeface="默认字体"/>
                  <a:ea typeface="默认字体"/>
                  <a:cs typeface="+mn-cs"/>
                </a:endParaRPr>
              </a:p>
            </p:txBody>
          </p:sp>
        </p:grpSp>
        <p:grpSp>
          <p:nvGrpSpPr>
            <p:cNvPr id="532" name=""/>
            <p:cNvGrpSpPr/>
            <p:nvPr/>
          </p:nvGrpSpPr>
          <p:grpSpPr>
            <a:xfrm>
              <a:off x="3709156" y="3121671"/>
              <a:ext cx="2160036" cy="2734980"/>
              <a:chOff x="3709156" y="3121671"/>
              <a:chExt cx="2160036" cy="2734980"/>
            </a:xfrm>
          </p:grpSpPr>
          <p:sp>
            <p:nvSpPr>
              <p:cNvPr id="533" name="Rectangle 29" descr="{&quot;isTemplate&quot;:true,&quot;type&quot;:&quot;content&quot;,&quot;canOmit&quot;:false,&quot;range&quot;:0}"/>
              <p:cNvSpPr/>
              <p:nvPr/>
            </p:nvSpPr>
            <p:spPr>
              <a:xfrm rot="0" flipH="false" flipV="false">
                <a:off x="3709176" y="3491003"/>
                <a:ext cx="2160016" cy="2365648"/>
              </a:xfrm>
              <a:prstGeom prst="rect">
                <a:avLst/>
              </a:prstGeom>
            </p:spPr>
            <p:txBody>
              <a:bodyPr wrap="square">
                <a:noAutofit/>
              </a:bodyPr>
              <a:lstStyle/>
              <a:p>
                <a:pPr marL="0" lvl="0" indent="0" algn="l" defTabSz="914400">
                  <a:lnSpc>
                    <a:spcPct val="130000"/>
                  </a:lnSpc>
                  <a:buClrTx/>
                  <a:buSzTx/>
                  <a:buFontTx/>
                  <a:buNone/>
                  <a:defRPr sz="1800">
                    <a:solidFill>
                      <a:schemeClr val="tx1">
                        <a:alpha val="100000"/>
                      </a:schemeClr>
                    </a:solidFill>
                    <a:latin typeface="等线"/>
                    <a:ea typeface="等线"/>
                    <a:cs typeface="+mn-cs"/>
                  </a:defRPr>
                </a:pPr>
                <a:r>
                  <a:rPr lang="zh-CN" sz="1400" b="false">
                    <a:ln>
                      <a:noFill/>
                    </a:ln>
                    <a:solidFill>
                      <a:schemeClr val="tx1"/>
                    </a:solidFill>
                    <a:effectLst/>
                    <a:latin typeface="默认字体"/>
                    <a:ea typeface="默认字体"/>
                    <a:cs typeface="等线"/>
                    <a:sym typeface="等线"/>
                  </a:rPr>
                  <a:t>涵盖水电燃气供应、公共交通线路调整等民生服务咨询，提供相关部门联系方式，解决民众日常生活中的实际问题，提升生活便利性。</a:t>
                </a:r>
                <a:endParaRPr/>
              </a:p>
            </p:txBody>
          </p:sp>
          <p:sp>
            <p:nvSpPr>
              <p:cNvPr id="534" name="Rectangle 30" descr="{&quot;isTemplate&quot;:true,&quot;type&quot;:&quot;title&quot;,&quot;canOmit&quot;:false,&quot;range&quot;:0}"/>
              <p:cNvSpPr/>
              <p:nvPr/>
            </p:nvSpPr>
            <p:spPr>
              <a:xfrm rot="0" flipH="false" flipV="false">
                <a:off x="3709156" y="3121671"/>
                <a:ext cx="2160016" cy="368300"/>
              </a:xfrm>
              <a:prstGeom prst="rect">
                <a:avLst/>
              </a:prstGeom>
            </p:spPr>
            <p:txBody>
              <a:bodyPr wrap="square">
                <a:noAutofit/>
              </a:bodyPr>
              <a:lstStyle/>
              <a:p>
                <a:pPr marL="0" lvl="0" indent="0" algn="l" defTabSz="914400">
                  <a:lnSpc>
                    <a:spcPct val="100000"/>
                  </a:lnSpc>
                  <a:buClrTx/>
                  <a:buSzTx/>
                  <a:buFontTx/>
                  <a:buNone/>
                  <a:defRPr sz="1800">
                    <a:solidFill>
                      <a:schemeClr val="tx1">
                        <a:alpha val="100000"/>
                      </a:schemeClr>
                    </a:solidFill>
                    <a:latin typeface="等线"/>
                    <a:ea typeface="等线"/>
                    <a:cs typeface="+mn-cs"/>
                  </a:defRPr>
                </a:pPr>
                <a:r>
                  <a:rPr lang="zh-CN" sz="1800" b="true">
                    <a:ln>
                      <a:noFill/>
                    </a:ln>
                    <a:solidFill>
                      <a:schemeClr val="accent1"/>
                    </a:solidFill>
                    <a:effectLst/>
                    <a:latin typeface="默认字体"/>
                    <a:ea typeface="默认字体"/>
                    <a:cs typeface="等线"/>
                    <a:sym typeface="等线"/>
                  </a:rPr>
                  <a:t>民生问题解答</a:t>
                </a:r>
                <a:endParaRPr>
                  <a:latin typeface="默认字体"/>
                  <a:ea typeface="默认字体"/>
                  <a:cs typeface="+mn-cs"/>
                </a:endParaRPr>
              </a:p>
            </p:txBody>
          </p:sp>
        </p:grpSp>
        <p:grpSp>
          <p:nvGrpSpPr>
            <p:cNvPr id="535" name=""/>
            <p:cNvGrpSpPr/>
            <p:nvPr/>
          </p:nvGrpSpPr>
          <p:grpSpPr>
            <a:xfrm>
              <a:off x="6722987" y="3121671"/>
              <a:ext cx="2160036" cy="2734980"/>
              <a:chOff x="6722987" y="3121671"/>
              <a:chExt cx="2160036" cy="2734980"/>
            </a:xfrm>
          </p:grpSpPr>
          <p:sp>
            <p:nvSpPr>
              <p:cNvPr id="536" name="Rectangle 29" descr="{&quot;isTemplate&quot;:true,&quot;type&quot;:&quot;content&quot;,&quot;canOmit&quot;:false,&quot;range&quot;:0}"/>
              <p:cNvSpPr/>
              <p:nvPr/>
            </p:nvSpPr>
            <p:spPr>
              <a:xfrm rot="0" flipH="false" flipV="false">
                <a:off x="6723007" y="3491003"/>
                <a:ext cx="2160016" cy="2365648"/>
              </a:xfrm>
              <a:prstGeom prst="rect">
                <a:avLst/>
              </a:prstGeom>
            </p:spPr>
            <p:txBody>
              <a:bodyPr wrap="square">
                <a:noAutofit/>
              </a:bodyPr>
              <a:lstStyle/>
              <a:p>
                <a:pPr marL="0" lvl="0" indent="0" algn="l" defTabSz="914400">
                  <a:lnSpc>
                    <a:spcPct val="130000"/>
                  </a:lnSpc>
                  <a:buClrTx/>
                  <a:buSzTx/>
                  <a:buFontTx/>
                  <a:buNone/>
                  <a:defRPr sz="1800">
                    <a:solidFill>
                      <a:schemeClr val="tx1">
                        <a:alpha val="100000"/>
                      </a:schemeClr>
                    </a:solidFill>
                    <a:latin typeface="等线"/>
                    <a:ea typeface="等线"/>
                    <a:cs typeface="+mn-cs"/>
                  </a:defRPr>
                </a:pPr>
                <a:r>
                  <a:rPr lang="zh-CN" sz="1400" b="false">
                    <a:ln>
                      <a:noFill/>
                    </a:ln>
                    <a:solidFill>
                      <a:schemeClr val="tx1"/>
                    </a:solidFill>
                    <a:effectLst/>
                    <a:latin typeface="默认字体"/>
                    <a:ea typeface="默认字体"/>
                    <a:cs typeface="等线"/>
                    <a:sym typeface="等线"/>
                  </a:rPr>
                  <a:t>智能客服系统实时更新政策信息，并通过APP推送或短信通知民众，确保他们及时了解最新政策动态，避免因信息滞后影响权益。</a:t>
                </a:r>
                <a:endParaRPr/>
              </a:p>
            </p:txBody>
          </p:sp>
          <p:sp>
            <p:nvSpPr>
              <p:cNvPr id="537" name="Rectangle 30" descr="{&quot;isTemplate&quot;:true,&quot;type&quot;:&quot;title&quot;,&quot;canOmit&quot;:false,&quot;range&quot;:0}"/>
              <p:cNvSpPr/>
              <p:nvPr/>
            </p:nvSpPr>
            <p:spPr>
              <a:xfrm rot="0" flipH="false" flipV="false">
                <a:off x="6722987" y="3121671"/>
                <a:ext cx="2160016" cy="368300"/>
              </a:xfrm>
              <a:prstGeom prst="rect">
                <a:avLst/>
              </a:prstGeom>
            </p:spPr>
            <p:txBody>
              <a:bodyPr wrap="square">
                <a:noAutofit/>
              </a:bodyPr>
              <a:lstStyle/>
              <a:p>
                <a:pPr marL="0" lvl="0" indent="0" algn="l" defTabSz="914400">
                  <a:lnSpc>
                    <a:spcPct val="100000"/>
                  </a:lnSpc>
                  <a:buClrTx/>
                  <a:buSzTx/>
                  <a:buFontTx/>
                  <a:buNone/>
                  <a:defRPr sz="1800">
                    <a:solidFill>
                      <a:schemeClr val="tx1">
                        <a:alpha val="100000"/>
                      </a:schemeClr>
                    </a:solidFill>
                    <a:latin typeface="等线"/>
                    <a:ea typeface="等线"/>
                    <a:cs typeface="+mn-cs"/>
                  </a:defRPr>
                </a:pPr>
                <a:r>
                  <a:rPr lang="zh-CN" sz="1800" b="true">
                    <a:ln>
                      <a:noFill/>
                    </a:ln>
                    <a:solidFill>
                      <a:schemeClr val="accent1"/>
                    </a:solidFill>
                    <a:effectLst/>
                    <a:latin typeface="默认字体"/>
                    <a:ea typeface="默认字体"/>
                    <a:cs typeface="等线"/>
                    <a:sym typeface="等线"/>
                  </a:rPr>
                  <a:t>政策更新通知</a:t>
                </a:r>
                <a:endParaRPr>
                  <a:latin typeface="默认字体"/>
                  <a:ea typeface="默认字体"/>
                  <a:cs typeface="+mn-cs"/>
                </a:endParaRPr>
              </a:p>
            </p:txBody>
          </p:sp>
        </p:grpSp>
        <p:grpSp>
          <p:nvGrpSpPr>
            <p:cNvPr id="538" name=""/>
            <p:cNvGrpSpPr/>
            <p:nvPr/>
          </p:nvGrpSpPr>
          <p:grpSpPr>
            <a:xfrm>
              <a:off x="9736818" y="3121671"/>
              <a:ext cx="2160036" cy="2734980"/>
              <a:chOff x="9736818" y="3121671"/>
              <a:chExt cx="2160036" cy="2734980"/>
            </a:xfrm>
          </p:grpSpPr>
          <p:sp>
            <p:nvSpPr>
              <p:cNvPr id="539" name="Rectangle 29" descr="{&quot;isTemplate&quot;:true,&quot;type&quot;:&quot;content&quot;,&quot;canOmit&quot;:false,&quot;range&quot;:0}"/>
              <p:cNvSpPr/>
              <p:nvPr/>
            </p:nvSpPr>
            <p:spPr>
              <a:xfrm rot="0" flipH="false" flipV="false">
                <a:off x="9736838" y="3491003"/>
                <a:ext cx="2160016" cy="2365648"/>
              </a:xfrm>
              <a:prstGeom prst="rect">
                <a:avLst/>
              </a:prstGeom>
            </p:spPr>
            <p:txBody>
              <a:bodyPr wrap="square">
                <a:noAutofit/>
              </a:bodyPr>
              <a:lstStyle/>
              <a:p>
                <a:pPr marL="0" lvl="0" indent="0" algn="l" defTabSz="914400">
                  <a:lnSpc>
                    <a:spcPct val="130000"/>
                  </a:lnSpc>
                  <a:buClrTx/>
                  <a:buSzTx/>
                  <a:buFontTx/>
                  <a:buNone/>
                  <a:defRPr sz="1800">
                    <a:solidFill>
                      <a:schemeClr val="tx1">
                        <a:alpha val="100000"/>
                      </a:schemeClr>
                    </a:solidFill>
                    <a:latin typeface="等线"/>
                    <a:ea typeface="等线"/>
                    <a:cs typeface="+mn-cs"/>
                  </a:defRPr>
                </a:pPr>
                <a:r>
                  <a:rPr lang="zh-CN" sz="1400" b="false">
                    <a:ln>
                      <a:noFill/>
                    </a:ln>
                    <a:solidFill>
                      <a:schemeClr val="tx1"/>
                    </a:solidFill>
                    <a:effectLst/>
                    <a:latin typeface="默认字体"/>
                    <a:ea typeface="默认字体"/>
                    <a:cs typeface="等线"/>
                    <a:sym typeface="等线"/>
                  </a:rPr>
                  <a:t>解答民众关于养老保险、医保报销等政策的疑问，提供政策来源和权威解释，避免误解，同时可以引导至相关部门进行进一步咨询和服务。</a:t>
                </a:r>
                <a:endParaRPr/>
              </a:p>
            </p:txBody>
          </p:sp>
          <p:sp>
            <p:nvSpPr>
              <p:cNvPr id="540" name="Rectangle 30" descr="{&quot;isTemplate&quot;:true,&quot;type&quot;:&quot;title&quot;,&quot;canOmit&quot;:false,&quot;range&quot;:0}"/>
              <p:cNvSpPr/>
              <p:nvPr/>
            </p:nvSpPr>
            <p:spPr>
              <a:xfrm rot="0" flipH="false" flipV="false">
                <a:off x="9736818" y="3121671"/>
                <a:ext cx="2160016" cy="368300"/>
              </a:xfrm>
              <a:prstGeom prst="rect">
                <a:avLst/>
              </a:prstGeom>
            </p:spPr>
            <p:txBody>
              <a:bodyPr wrap="square">
                <a:noAutofit/>
              </a:bodyPr>
              <a:lstStyle/>
              <a:p>
                <a:pPr marL="0" lvl="0" indent="0" algn="l" defTabSz="914400">
                  <a:lnSpc>
                    <a:spcPct val="100000"/>
                  </a:lnSpc>
                  <a:buClrTx/>
                  <a:buSzTx/>
                  <a:buFontTx/>
                  <a:buNone/>
                  <a:defRPr sz="1800">
                    <a:solidFill>
                      <a:schemeClr val="tx1">
                        <a:alpha val="100000"/>
                      </a:schemeClr>
                    </a:solidFill>
                    <a:latin typeface="等线"/>
                    <a:ea typeface="等线"/>
                    <a:cs typeface="+mn-cs"/>
                  </a:defRPr>
                </a:pPr>
                <a:r>
                  <a:rPr lang="zh-CN" sz="1800" b="true">
                    <a:ln>
                      <a:noFill/>
                    </a:ln>
                    <a:solidFill>
                      <a:schemeClr val="accent1"/>
                    </a:solidFill>
                    <a:effectLst/>
                    <a:latin typeface="默认字体"/>
                    <a:ea typeface="默认字体"/>
                    <a:cs typeface="等线"/>
                    <a:sym typeface="等线"/>
                  </a:rPr>
                  <a:t>政策咨询服务</a:t>
                </a:r>
                <a:endParaRPr>
                  <a:latin typeface="默认字体"/>
                  <a:ea typeface="默认字体"/>
                  <a:cs typeface="+mn-cs"/>
                </a:endParaRPr>
              </a:p>
            </p:txBody>
          </p:sp>
        </p:grpSp>
      </p:grpSp>
      <p:sp>
        <p:nvSpPr>
          <p:cNvPr id="541" name="" descr="{&quot;isTemplate&quot;:true,&quot;type&quot;:&quot;title&quot;,&quot;canOmit&quot;:false,&quot;range&quot;:0}"/>
          <p:cNvSpPr txBox="true"/>
          <p:nvPr/>
        </p:nvSpPr>
        <p:spPr>
          <a:xfrm rot="0" flipH="false" flipV="false">
            <a:off x="660396" y="418039"/>
            <a:ext cx="10668000" cy="520700"/>
          </a:xfrm>
          <a:prstGeom prst="rect">
            <a:avLst/>
          </a:prstGeom>
          <a:noFill/>
        </p:spPr>
        <p:txBody>
          <a:bodyPr wrap="square" lIns="90000" tIns="46800" rIns="90000" bIns="46800" rtlCol="false" anchor="b" anchorCtr="false">
            <a:spAutoFit/>
          </a:bodyPr>
          <a:lstStyle/>
          <a:p>
            <a:pPr marL="0" indent="0" algn="l">
              <a:lnSpc>
                <a:spcPct val="100000"/>
              </a:lnSpc>
              <a:buNone/>
            </a:pPr>
            <a:r>
              <a:rPr lang="zh-CN" sz="2800" b="true">
                <a:latin typeface="默认字体"/>
                <a:ea typeface="默认字体"/>
                <a:cs typeface="+mn-cs"/>
              </a:rPr>
              <a:t>政策解读与民生服务</a:t>
            </a:r>
            <a:endParaRPr lang="en-US" sz="2800" b="true">
              <a:latin typeface="默认字体"/>
              <a:ea typeface="默认字体"/>
              <a:cs typeface="+mn-cs"/>
            </a:endParaRPr>
          </a:p>
        </p:txBody>
      </p:sp>
    </p:spTree>
  </p:cSld>
  <p:clrMapOvr>
    <a:masterClrMapping/>
  </p:clrMapOvr>
</p:sld>
</file>

<file path=ppt/slides/slide7.xml><?xml version="1.0" encoding="utf-8"?>
<p:sld xmlns:a="http://schemas.openxmlformats.org/drawingml/2006/main" xmlns:p="http://schemas.openxmlformats.org/presentationml/2006/main">
  <p:cSld>
    <p:spTree>
      <p:nvGrpSpPr>
        <p:cNvPr id="542" name="" descr="{&quot;isTemplate&quot;:true,&quot;type&quot;:2,&quot;originSlideId&quot;:&quot;000006&quot;}"/>
        <p:cNvGrpSpPr/>
        <p:nvPr/>
      </p:nvGrpSpPr>
      <p:grpSpPr>
        <a:xfrm>
          <a:off x="0" y="0"/>
          <a:ext cx="0" cy="0"/>
          <a:chOff x="0" y="0"/>
          <a:chExt cx="0" cy="0"/>
        </a:xfrm>
      </p:grpSpPr>
      <p:sp>
        <p:nvSpPr>
          <p:cNvPr id="543" name="标题 3" descr="{&quot;isTemplate&quot;:true,&quot;type&quot;:&quot;title&quot;,&quot;canOmit&quot;:false,&quot;range&quot;:0}"/>
          <p:cNvSpPr>
            <a:spLocks noGrp="true"/>
          </p:cNvSpPr>
          <p:nvPr>
            <p:ph type="title" idx="4294967295"/>
          </p:nvPr>
        </p:nvSpPr>
        <p:spPr>
          <a:xfrm rot="0" flipH="false" flipV="false">
            <a:off x="838200" y="3234402"/>
            <a:ext cx="10515600" cy="1325563"/>
          </a:xfrm>
          <a:prstGeom prst="rect"/>
        </p:spPr>
        <p:txBody>
          <a:bodyPr anchor="t"/>
          <a:lstStyle/>
          <a:p>
            <a:pPr marL="0" indent="0" algn="ctr">
              <a:lnSpc>
                <a:spcPct val="100000"/>
              </a:lnSpc>
              <a:buNone/>
            </a:pPr>
            <a:r>
              <a:rPr lang="zh-CN" sz="6000" b="true">
                <a:solidFill>
                  <a:srgbClr val="000000">
                    <a:alpha val="100000"/>
                  </a:srgbClr>
                </a:solidFill>
                <a:latin typeface="Arial"/>
                <a:ea typeface="微软雅黑"/>
                <a:cs typeface="+mj-cs"/>
              </a:rPr>
              <a:t>政务咨询中心功能模块</a:t>
            </a:r>
            <a:endParaRPr lang="zh-CN" sz="6000">
              <a:solidFill>
                <a:srgbClr val="080808">
                  <a:alpha val="100000"/>
                </a:srgbClr>
              </a:solidFill>
            </a:endParaRPr>
          </a:p>
        </p:txBody>
      </p:sp>
      <p:sp>
        <p:nvSpPr>
          <p:cNvPr id="544" name="椭圆 8"/>
          <p:cNvSpPr/>
          <p:nvPr/>
        </p:nvSpPr>
        <p:spPr>
          <a:xfrm>
            <a:off x="5183371" y="2106466"/>
            <a:ext cx="514350" cy="514350"/>
          </a:xfrm>
          <a:prstGeom prst="ellipse">
            <a:avLst/>
          </a:prstGeom>
          <a:gradFill flip="none" rotWithShape="true">
            <a:gsLst>
              <a:gs pos="7000">
                <a:schemeClr val="accent1">
                  <a:lumMod val="5000"/>
                  <a:lumOff val="95000"/>
                  <a:alpha val="0"/>
                </a:schemeClr>
              </a:gs>
              <a:gs pos="100000">
                <a:schemeClr val="accent1">
                  <a:lumMod val="30000"/>
                  <a:lumOff val="70000"/>
                  <a:alpha val="60000"/>
                </a:schemeClr>
              </a:gs>
            </a:gsLst>
            <a:lin ang="0" scaled="true"/>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false" anchor="ctr">
            <a:noAutofit/>
          </a:bodyPr>
          <a:lstStyle/>
          <a:p>
            <a:pPr marL="0" marR="0" lvl="0" indent="0" algn="ctr" defTabSz="914400" rtl="false" eaLnBrk="true" fontAlgn="auto" latinLnBrk="false" hangingPunct="true">
              <a:lnSpc>
                <a:spcPct val="100000"/>
              </a:lnSpc>
              <a:spcBef>
                <a:spcPts val="0"/>
              </a:spcBef>
              <a:spcAft>
                <a:spcPts val="0"/>
              </a:spcAft>
              <a:buClrTx/>
              <a:buSzTx/>
              <a:buFontTx/>
              <a:buNone/>
              <a:tabLst/>
              <a:defRPr/>
            </a:pPr>
            <a:endParaRPr kumimoji="false" lang="zh-CN" altLang="en-US" sz="1800" b="false" i="false" u="none" strike="noStrike" kern="1200" cap="none" spc="0" normalizeH="false" baseline="0" noProof="false">
              <a:ln>
                <a:noFill/>
              </a:ln>
              <a:solidFill>
                <a:srgbClr val="FFFFFF"/>
              </a:solidFill>
              <a:effectLst/>
              <a:uLnTx/>
              <a:uFillTx/>
              <a:latin typeface="Arial"/>
              <a:ea typeface="微软雅黑"/>
              <a:cs typeface="+mn-cs"/>
            </a:endParaRPr>
          </a:p>
        </p:txBody>
      </p:sp>
      <p:sp>
        <p:nvSpPr>
          <p:cNvPr id="545" name="文本框 6"/>
          <p:cNvSpPr txBox="true"/>
          <p:nvPr/>
        </p:nvSpPr>
        <p:spPr>
          <a:xfrm rot="0" flipH="false" flipV="false">
            <a:off x="5373070" y="2363641"/>
            <a:ext cx="1942130" cy="951057"/>
          </a:xfrm>
          <a:prstGeom prst="rect">
            <a:avLst/>
          </a:prstGeom>
        </p:spPr>
        <p:txBody>
          <a:bodyPr vert="horz" lIns="91440" tIns="45720" rIns="91440" bIns="45720" rtlCol="false" anchor="b">
            <a:noAutofit/>
          </a:bodyPr>
          <a:lstStyle>
            <a:lvl1pPr algn="l" defTabSz="914400" rtl="false" eaLnBrk="true" latinLnBrk="false" hangingPunct="true">
              <a:lnSpc>
                <a:spcPct val="90000"/>
              </a:lnSpc>
              <a:spcBef>
                <a:spcPct val="1"/>
              </a:spcBef>
              <a:buNone/>
              <a:defRPr lang="zh-CN" altLang="en-US" sz="2400" b="true" kern="1200">
                <a:solidFill>
                  <a:schemeClr val="tx1"/>
                </a:solidFill>
                <a:latin typeface="+mj-lt"/>
                <a:ea typeface="+mj-ea"/>
                <a:cs typeface="+mj-cs"/>
              </a:defRPr>
            </a:lvl1pPr>
          </a:lstStyle>
          <a:p>
            <a:pPr marL="0" marR="0" lvl="0" indent="0" algn="l" defTabSz="914400" rtl="false" eaLnBrk="true" fontAlgn="auto" latinLnBrk="false" hangingPunct="true">
              <a:lnSpc>
                <a:spcPct val="100000"/>
              </a:lnSpc>
              <a:spcBef>
                <a:spcPts val="0"/>
              </a:spcBef>
              <a:spcAft>
                <a:spcPts val="0"/>
              </a:spcAft>
              <a:buClrTx/>
              <a:buSzPct val="25000"/>
              <a:buFontTx/>
              <a:buNone/>
              <a:tabLst/>
              <a:defRPr/>
            </a:pPr>
            <a:r>
              <a:rPr kumimoji="false" lang="en-GB" altLang="zh-CN" sz="6600" b="true" i="false" u="none" strike="noStrike" kern="1200" cap="none" spc="0" normalizeH="false" baseline="0" noProof="false" dirty="false">
                <a:ln>
                  <a:noFill/>
                </a:ln>
                <a:solidFill>
                  <a:srgbClr val="0053F9"/>
                </a:solidFill>
                <a:effectLst/>
                <a:uLnTx/>
                <a:uFillTx/>
                <a:latin typeface="Arial Black" panose="020B0604020202020204" pitchFamily="34" charset="0"/>
                <a:ea typeface="微软雅黑"/>
                <a:cs typeface="Arial Black" panose="020B0604020202020204" pitchFamily="34" charset="0"/>
              </a:rPr>
              <a:t>02.</a:t>
            </a:r>
            <a:endParaRPr kumimoji="false" lang="en-GB" altLang="en-US" sz="6600" b="true" i="false" u="none" strike="noStrike" kern="1200" cap="none" spc="0" normalizeH="false" baseline="0" noProof="false" dirty="false">
              <a:ln>
                <a:noFill/>
              </a:ln>
              <a:solidFill>
                <a:srgbClr val="0053F9"/>
              </a:solidFill>
              <a:effectLst/>
              <a:uLnTx/>
              <a:uFillTx/>
              <a:latin typeface="Arial Black" panose="020B0604020202020204" pitchFamily="34" charset="0"/>
              <a:ea typeface="微软雅黑"/>
              <a:cs typeface="Arial Black" panose="020B0604020202020204" pitchFamily="34" charset="0"/>
            </a:endParaRPr>
          </a:p>
        </p:txBody>
      </p:sp>
    </p:spTree>
  </p:cSld>
  <p:clrMapOvr>
    <a:masterClrMapping/>
  </p:clrMapOvr>
</p:sld>
</file>

<file path=ppt/slides/slide8.xml><?xml version="1.0" encoding="utf-8"?>
<p:sld xmlns:a="http://schemas.openxmlformats.org/drawingml/2006/main" xmlns:p="http://schemas.openxmlformats.org/presentationml/2006/main">
  <p:cSld>
    <p:spTree>
      <p:nvGrpSpPr>
        <p:cNvPr id="546" name="" descr="{&quot;isTemplate&quot;:true,&quot;type&quot;:&quot;page&quot;,&quot;originSlideId&quot;:&quot;2f3cc9fa&quot;}"/>
        <p:cNvGrpSpPr/>
        <p:nvPr/>
      </p:nvGrpSpPr>
      <p:grpSpPr>
        <a:xfrm>
          <a:off x="0" y="0"/>
          <a:ext cx="0" cy="0"/>
          <a:chOff x="0" y="0"/>
          <a:chExt cx="0" cy="0"/>
        </a:xfrm>
      </p:grpSpPr>
      <p:sp>
        <p:nvSpPr>
          <p:cNvPr id="547" name="任意多边形: 形状 2"/>
          <p:cNvSpPr/>
          <p:nvPr/>
        </p:nvSpPr>
        <p:spPr bwMode="auto">
          <a:xfrm rot="0" flipH="false" flipV="false">
            <a:off x="5331252" y="1743408"/>
            <a:ext cx="1529498" cy="1455089"/>
          </a:xfrm>
          <a:custGeom>
            <a:avLst/>
            <a:gdLst>
              <a:gd name="connsiteX0" fmla="*/ 931123 w 1862246"/>
              <a:gd name="connsiteY0" fmla="*/ 0 h 1771650"/>
              <a:gd name="connsiteX1" fmla="*/ 1862246 w 1862246"/>
              <a:gd name="connsiteY1" fmla="*/ 1771650 h 1771650"/>
              <a:gd name="connsiteX2" fmla="*/ 0 w 1862246"/>
              <a:gd name="connsiteY2" fmla="*/ 1771650 h 1771650"/>
              <a:gd name="connsiteX3" fmla="*/ 931123 w 1862246"/>
              <a:gd name="connsiteY3" fmla="*/ 0 h 1771650"/>
            </a:gdLst>
            <a:ahLst/>
            <a:cxnLst>
              <a:cxn ang="0">
                <a:pos x="connsiteX0" y="connsiteY0"/>
              </a:cxn>
              <a:cxn ang="0">
                <a:pos x="connsiteX1" y="connsiteY1"/>
              </a:cxn>
              <a:cxn ang="0">
                <a:pos x="connsiteX2" y="connsiteY2"/>
              </a:cxn>
              <a:cxn ang="0">
                <a:pos x="connsiteX3" y="connsiteY3"/>
              </a:cxn>
            </a:cxnLst>
            <a:rect l="l" t="t" r="r" b="b"/>
            <a:pathLst>
              <a:path w="1862246" h="1771650">
                <a:moveTo>
                  <a:pt x="931123" y="0"/>
                </a:moveTo>
                <a:lnTo>
                  <a:pt x="1862246" y="1771650"/>
                </a:lnTo>
                <a:lnTo>
                  <a:pt x="0" y="1771650"/>
                </a:lnTo>
                <a:lnTo>
                  <a:pt x="931123" y="0"/>
                </a:lnTo>
                <a:close/>
              </a:path>
            </a:pathLst>
          </a:custGeom>
          <a:solidFill>
            <a:schemeClr val="accent1">
              <a:alpha val="100000"/>
            </a:schemeClr>
          </a:solidFill>
          <a:ln w="25400" cap="flat" cmpd="sng" algn="ctr">
            <a:noFill/>
            <a:prstDash val="solid"/>
            <a:miter lim="800000"/>
          </a:ln>
          <a:effectLst/>
        </p:spPr>
        <p:txBody>
          <a:bodyPr rot="0" spcFirstLastPara="false" vert="horz" wrap="none" lIns="0" tIns="0" rIns="0" bIns="0" numCol="1" spcCol="0" rtlCol="false" fromWordArt="false" anchor="ctr" anchorCtr="false" forceAA="false" compatLnSpc="false">
            <a:noAutofit/>
          </a:bodyPr>
          <a:lstStyle/>
          <a:p>
            <a:pPr lvl="0" algn="ctr">
              <a:buClrTx/>
              <a:buSzTx/>
              <a:buFontTx/>
            </a:pPr>
            <a:endParaRPr lang="zh-CN" sz="1200">
              <a:solidFill>
                <a:schemeClr val="bg1">
                  <a:alpha val="100000"/>
                </a:schemeClr>
              </a:solidFill>
              <a:latin typeface="默认字体"/>
              <a:ea typeface="默认字体"/>
              <a:cs typeface="思源黑体 CN Medium"/>
              <a:sym typeface="思源黑体 CN Normal"/>
            </a:endParaRPr>
          </a:p>
        </p:txBody>
      </p:sp>
      <p:sp>
        <p:nvSpPr>
          <p:cNvPr id="548" name="任意多边形: 形状 3"/>
          <p:cNvSpPr/>
          <p:nvPr/>
        </p:nvSpPr>
        <p:spPr bwMode="auto">
          <a:xfrm rot="0" flipH="false" flipV="false">
            <a:off x="4628177" y="3456658"/>
            <a:ext cx="2935648" cy="1079582"/>
          </a:xfrm>
          <a:custGeom>
            <a:avLst/>
            <a:gdLst>
              <a:gd name="connsiteX0" fmla="*/ 690833 w 3574310"/>
              <a:gd name="connsiteY0" fmla="*/ 0 h 1314450"/>
              <a:gd name="connsiteX1" fmla="*/ 2883477 w 3574310"/>
              <a:gd name="connsiteY1" fmla="*/ 0 h 1314450"/>
              <a:gd name="connsiteX2" fmla="*/ 3574310 w 3574310"/>
              <a:gd name="connsiteY2" fmla="*/ 1314450 h 1314450"/>
              <a:gd name="connsiteX3" fmla="*/ 0 w 3574310"/>
              <a:gd name="connsiteY3" fmla="*/ 1314450 h 1314450"/>
              <a:gd name="connsiteX4" fmla="*/ 690833 w 3574310"/>
              <a:gd name="connsiteY4" fmla="*/ 0 h 1314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4310" h="1314450">
                <a:moveTo>
                  <a:pt x="690833" y="0"/>
                </a:moveTo>
                <a:lnTo>
                  <a:pt x="2883477" y="0"/>
                </a:lnTo>
                <a:lnTo>
                  <a:pt x="3574310" y="1314450"/>
                </a:lnTo>
                <a:lnTo>
                  <a:pt x="0" y="1314450"/>
                </a:lnTo>
                <a:lnTo>
                  <a:pt x="690833" y="0"/>
                </a:lnTo>
                <a:close/>
              </a:path>
            </a:pathLst>
          </a:custGeom>
          <a:solidFill>
            <a:schemeClr val="accent1">
              <a:alpha val="100000"/>
            </a:schemeClr>
          </a:solidFill>
          <a:ln w="25400" cap="flat" cmpd="sng" algn="ctr">
            <a:noFill/>
            <a:prstDash val="solid"/>
            <a:miter lim="800000"/>
          </a:ln>
          <a:effectLst/>
        </p:spPr>
        <p:txBody>
          <a:bodyPr rot="0" spcFirstLastPara="false" vert="horz" wrap="none" lIns="0" tIns="0" rIns="0" bIns="0" numCol="1" spcCol="0" rtlCol="false" fromWordArt="false" anchor="ctr" anchorCtr="false" forceAA="false" compatLnSpc="false">
            <a:noAutofit/>
          </a:bodyPr>
          <a:lstStyle/>
          <a:p>
            <a:pPr lvl="0" algn="ctr">
              <a:buClrTx/>
              <a:buSzTx/>
              <a:buFontTx/>
            </a:pPr>
            <a:endParaRPr lang="zh-CN" sz="1200">
              <a:solidFill>
                <a:schemeClr val="bg1">
                  <a:alpha val="100000"/>
                </a:schemeClr>
              </a:solidFill>
              <a:latin typeface="默认字体"/>
              <a:ea typeface="默认字体"/>
              <a:cs typeface="思源黑体 CN Medium"/>
              <a:sym typeface="思源黑体 CN Normal"/>
            </a:endParaRPr>
          </a:p>
        </p:txBody>
      </p:sp>
      <p:sp>
        <p:nvSpPr>
          <p:cNvPr id="549" name="任意多边形: 形状 4"/>
          <p:cNvSpPr/>
          <p:nvPr/>
        </p:nvSpPr>
        <p:spPr bwMode="auto">
          <a:xfrm rot="0" flipH="false" flipV="false">
            <a:off x="3925101" y="4794400"/>
            <a:ext cx="4341799" cy="1079582"/>
          </a:xfrm>
          <a:custGeom>
            <a:avLst/>
            <a:gdLst>
              <a:gd name="connsiteX0" fmla="*/ 690833 w 5286375"/>
              <a:gd name="connsiteY0" fmla="*/ 0 h 1314450"/>
              <a:gd name="connsiteX1" fmla="*/ 4595542 w 5286375"/>
              <a:gd name="connsiteY1" fmla="*/ 0 h 1314450"/>
              <a:gd name="connsiteX2" fmla="*/ 5286375 w 5286375"/>
              <a:gd name="connsiteY2" fmla="*/ 1314450 h 1314450"/>
              <a:gd name="connsiteX3" fmla="*/ 0 w 5286375"/>
              <a:gd name="connsiteY3" fmla="*/ 1314450 h 1314450"/>
              <a:gd name="connsiteX4" fmla="*/ 690833 w 5286375"/>
              <a:gd name="connsiteY4" fmla="*/ 0 h 1314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6375" h="1314450">
                <a:moveTo>
                  <a:pt x="690833" y="0"/>
                </a:moveTo>
                <a:lnTo>
                  <a:pt x="4595542" y="0"/>
                </a:lnTo>
                <a:lnTo>
                  <a:pt x="5286375" y="1314450"/>
                </a:lnTo>
                <a:lnTo>
                  <a:pt x="0" y="1314450"/>
                </a:lnTo>
                <a:lnTo>
                  <a:pt x="690833" y="0"/>
                </a:lnTo>
                <a:close/>
              </a:path>
            </a:pathLst>
          </a:custGeom>
          <a:solidFill>
            <a:schemeClr val="accent1">
              <a:alpha val="100000"/>
            </a:schemeClr>
          </a:solidFill>
          <a:ln w="25400" cap="flat" cmpd="sng" algn="ctr">
            <a:noFill/>
            <a:prstDash val="solid"/>
            <a:miter lim="800000"/>
          </a:ln>
          <a:effectLst/>
        </p:spPr>
        <p:txBody>
          <a:bodyPr rot="0" spcFirstLastPara="false" vert="horz" wrap="none" lIns="0" tIns="0" rIns="0" bIns="0" numCol="1" spcCol="0" rtlCol="false" fromWordArt="false" anchor="ctr" anchorCtr="false" forceAA="false" compatLnSpc="false">
            <a:noAutofit/>
          </a:bodyPr>
          <a:lstStyle/>
          <a:p>
            <a:pPr lvl="0" algn="ctr">
              <a:buClrTx/>
              <a:buSzTx/>
              <a:buFontTx/>
            </a:pPr>
            <a:endParaRPr lang="zh-CN" sz="1200">
              <a:solidFill>
                <a:schemeClr val="bg1">
                  <a:alpha val="100000"/>
                </a:schemeClr>
              </a:solidFill>
              <a:latin typeface="默认字体"/>
              <a:ea typeface="默认字体"/>
              <a:cs typeface="思源黑体 CN Medium"/>
              <a:sym typeface="思源黑体 CN Normal"/>
            </a:endParaRPr>
          </a:p>
        </p:txBody>
      </p:sp>
      <p:sp>
        <p:nvSpPr>
          <p:cNvPr id="550" name="椭圆 10"/>
          <p:cNvSpPr/>
          <p:nvPr/>
        </p:nvSpPr>
        <p:spPr>
          <a:xfrm rot="0" flipH="false" flipV="false">
            <a:off x="5331251" y="3096796"/>
            <a:ext cx="1529498" cy="2034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false" anchor="ctr">
            <a:noAutofit/>
          </a:bodyPr>
          <a:lstStyle>
            <a:defPPr>
              <a:defRPr lang="zh-CN">
                <a:solidFill>
                  <a:schemeClr val="lt1"/>
                </a:solidFill>
              </a:defRPr>
            </a:defPPr>
            <a:lvl1pPr marL="0" algn="l" defTabSz="914400" rtl="false" eaLnBrk="true" latinLnBrk="false" hangingPunct="true">
              <a:defRPr sz="1800" kern="1200">
                <a:solidFill>
                  <a:schemeClr val="lt1"/>
                </a:solidFill>
                <a:latin typeface="+mn-lt"/>
                <a:ea typeface="+mn-ea"/>
                <a:cs typeface="+mn-cs"/>
              </a:defRPr>
            </a:lvl1pPr>
            <a:lvl2pPr marL="457200" algn="l" defTabSz="914400" rtl="false" eaLnBrk="true" latinLnBrk="false" hangingPunct="true">
              <a:defRPr sz="1800" kern="1200">
                <a:solidFill>
                  <a:schemeClr val="lt1"/>
                </a:solidFill>
                <a:latin typeface="+mn-lt"/>
                <a:ea typeface="+mn-ea"/>
                <a:cs typeface="+mn-cs"/>
              </a:defRPr>
            </a:lvl2pPr>
            <a:lvl3pPr marL="914400" algn="l" defTabSz="914400" rtl="false" eaLnBrk="true" latinLnBrk="false" hangingPunct="true">
              <a:defRPr sz="1800" kern="1200">
                <a:solidFill>
                  <a:schemeClr val="lt1"/>
                </a:solidFill>
                <a:latin typeface="+mn-lt"/>
                <a:ea typeface="+mn-ea"/>
                <a:cs typeface="+mn-cs"/>
              </a:defRPr>
            </a:lvl3pPr>
            <a:lvl4pPr marL="1371600" algn="l" defTabSz="914400" rtl="false" eaLnBrk="true" latinLnBrk="false" hangingPunct="true">
              <a:defRPr sz="1800" kern="1200">
                <a:solidFill>
                  <a:schemeClr val="lt1"/>
                </a:solidFill>
                <a:latin typeface="+mn-lt"/>
                <a:ea typeface="+mn-ea"/>
                <a:cs typeface="+mn-cs"/>
              </a:defRPr>
            </a:lvl4pPr>
            <a:lvl5pPr marL="1828800" algn="l" defTabSz="914400" rtl="false" eaLnBrk="true" latinLnBrk="false" hangingPunct="true">
              <a:defRPr sz="1800" kern="1200">
                <a:solidFill>
                  <a:schemeClr val="lt1"/>
                </a:solidFill>
                <a:latin typeface="+mn-lt"/>
                <a:ea typeface="+mn-ea"/>
                <a:cs typeface="+mn-cs"/>
              </a:defRPr>
            </a:lvl5pPr>
            <a:lvl6pPr marL="2286000" algn="l" defTabSz="914400" rtl="false" eaLnBrk="true" latinLnBrk="false" hangingPunct="true">
              <a:defRPr sz="1800" kern="1200">
                <a:solidFill>
                  <a:schemeClr val="lt1"/>
                </a:solidFill>
                <a:latin typeface="+mn-lt"/>
                <a:ea typeface="+mn-ea"/>
                <a:cs typeface="+mn-cs"/>
              </a:defRPr>
            </a:lvl6pPr>
            <a:lvl7pPr marL="2743200" algn="l" defTabSz="914400" rtl="false" eaLnBrk="true" latinLnBrk="false" hangingPunct="true">
              <a:defRPr sz="1800" kern="1200">
                <a:solidFill>
                  <a:schemeClr val="lt1"/>
                </a:solidFill>
                <a:latin typeface="+mn-lt"/>
                <a:ea typeface="+mn-ea"/>
                <a:cs typeface="+mn-cs"/>
              </a:defRPr>
            </a:lvl7pPr>
            <a:lvl8pPr marL="3200400" algn="l" defTabSz="914400" rtl="false" eaLnBrk="true" latinLnBrk="false" hangingPunct="true">
              <a:defRPr sz="1800" kern="1200">
                <a:solidFill>
                  <a:schemeClr val="lt1"/>
                </a:solidFill>
                <a:latin typeface="+mn-lt"/>
                <a:ea typeface="+mn-ea"/>
                <a:cs typeface="+mn-cs"/>
              </a:defRPr>
            </a:lvl8pPr>
            <a:lvl9pPr marL="3657600" algn="l" defTabSz="914400" rtl="false" eaLnBrk="true" latinLnBrk="false" hangingPunct="true">
              <a:defRPr sz="1800" kern="1200">
                <a:solidFill>
                  <a:schemeClr val="lt1"/>
                </a:solidFill>
                <a:latin typeface="+mn-lt"/>
                <a:ea typeface="+mn-ea"/>
                <a:cs typeface="+mn-cs"/>
              </a:defRPr>
            </a:lvl9pPr>
          </a:lstStyle>
          <a:p>
            <a:pPr algn="l"/>
            <a:endParaRPr lang="zh-CN" sz="1600">
              <a:solidFill>
                <a:schemeClr val="bg1">
                  <a:alpha val="100000"/>
                </a:schemeClr>
              </a:solidFill>
              <a:latin typeface="默认字体"/>
              <a:ea typeface="默认字体"/>
              <a:cs typeface="思源黑体 CN Medium"/>
              <a:sym typeface="思源黑体 CN Normal"/>
            </a:endParaRPr>
          </a:p>
        </p:txBody>
      </p:sp>
      <p:sp>
        <p:nvSpPr>
          <p:cNvPr id="551" name="椭圆 11"/>
          <p:cNvSpPr/>
          <p:nvPr/>
        </p:nvSpPr>
        <p:spPr>
          <a:xfrm rot="0" flipH="false" flipV="false">
            <a:off x="4636530" y="4441110"/>
            <a:ext cx="2918942" cy="2034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false" anchor="ctr">
            <a:noAutofit/>
          </a:bodyPr>
          <a:lstStyle>
            <a:defPPr>
              <a:defRPr lang="zh-CN">
                <a:solidFill>
                  <a:schemeClr val="lt1"/>
                </a:solidFill>
              </a:defRPr>
            </a:defPPr>
            <a:lvl1pPr marL="0" algn="l" defTabSz="914400" rtl="false" eaLnBrk="true" latinLnBrk="false" hangingPunct="true">
              <a:defRPr sz="1800" kern="1200">
                <a:solidFill>
                  <a:schemeClr val="lt1"/>
                </a:solidFill>
                <a:latin typeface="+mn-lt"/>
                <a:ea typeface="+mn-ea"/>
                <a:cs typeface="+mn-cs"/>
              </a:defRPr>
            </a:lvl1pPr>
            <a:lvl2pPr marL="457200" algn="l" defTabSz="914400" rtl="false" eaLnBrk="true" latinLnBrk="false" hangingPunct="true">
              <a:defRPr sz="1800" kern="1200">
                <a:solidFill>
                  <a:schemeClr val="lt1"/>
                </a:solidFill>
                <a:latin typeface="+mn-lt"/>
                <a:ea typeface="+mn-ea"/>
                <a:cs typeface="+mn-cs"/>
              </a:defRPr>
            </a:lvl2pPr>
            <a:lvl3pPr marL="914400" algn="l" defTabSz="914400" rtl="false" eaLnBrk="true" latinLnBrk="false" hangingPunct="true">
              <a:defRPr sz="1800" kern="1200">
                <a:solidFill>
                  <a:schemeClr val="lt1"/>
                </a:solidFill>
                <a:latin typeface="+mn-lt"/>
                <a:ea typeface="+mn-ea"/>
                <a:cs typeface="+mn-cs"/>
              </a:defRPr>
            </a:lvl3pPr>
            <a:lvl4pPr marL="1371600" algn="l" defTabSz="914400" rtl="false" eaLnBrk="true" latinLnBrk="false" hangingPunct="true">
              <a:defRPr sz="1800" kern="1200">
                <a:solidFill>
                  <a:schemeClr val="lt1"/>
                </a:solidFill>
                <a:latin typeface="+mn-lt"/>
                <a:ea typeface="+mn-ea"/>
                <a:cs typeface="+mn-cs"/>
              </a:defRPr>
            </a:lvl4pPr>
            <a:lvl5pPr marL="1828800" algn="l" defTabSz="914400" rtl="false" eaLnBrk="true" latinLnBrk="false" hangingPunct="true">
              <a:defRPr sz="1800" kern="1200">
                <a:solidFill>
                  <a:schemeClr val="lt1"/>
                </a:solidFill>
                <a:latin typeface="+mn-lt"/>
                <a:ea typeface="+mn-ea"/>
                <a:cs typeface="+mn-cs"/>
              </a:defRPr>
            </a:lvl5pPr>
            <a:lvl6pPr marL="2286000" algn="l" defTabSz="914400" rtl="false" eaLnBrk="true" latinLnBrk="false" hangingPunct="true">
              <a:defRPr sz="1800" kern="1200">
                <a:solidFill>
                  <a:schemeClr val="lt1"/>
                </a:solidFill>
                <a:latin typeface="+mn-lt"/>
                <a:ea typeface="+mn-ea"/>
                <a:cs typeface="+mn-cs"/>
              </a:defRPr>
            </a:lvl6pPr>
            <a:lvl7pPr marL="2743200" algn="l" defTabSz="914400" rtl="false" eaLnBrk="true" latinLnBrk="false" hangingPunct="true">
              <a:defRPr sz="1800" kern="1200">
                <a:solidFill>
                  <a:schemeClr val="lt1"/>
                </a:solidFill>
                <a:latin typeface="+mn-lt"/>
                <a:ea typeface="+mn-ea"/>
                <a:cs typeface="+mn-cs"/>
              </a:defRPr>
            </a:lvl7pPr>
            <a:lvl8pPr marL="3200400" algn="l" defTabSz="914400" rtl="false" eaLnBrk="true" latinLnBrk="false" hangingPunct="true">
              <a:defRPr sz="1800" kern="1200">
                <a:solidFill>
                  <a:schemeClr val="lt1"/>
                </a:solidFill>
                <a:latin typeface="+mn-lt"/>
                <a:ea typeface="+mn-ea"/>
                <a:cs typeface="+mn-cs"/>
              </a:defRPr>
            </a:lvl8pPr>
            <a:lvl9pPr marL="3657600" algn="l" defTabSz="914400" rtl="false" eaLnBrk="true" latinLnBrk="false" hangingPunct="true">
              <a:defRPr sz="1800" kern="1200">
                <a:solidFill>
                  <a:schemeClr val="lt1"/>
                </a:solidFill>
                <a:latin typeface="+mn-lt"/>
                <a:ea typeface="+mn-ea"/>
                <a:cs typeface="+mn-cs"/>
              </a:defRPr>
            </a:lvl9pPr>
          </a:lstStyle>
          <a:p>
            <a:pPr algn="l"/>
            <a:endParaRPr lang="zh-CN" sz="1600">
              <a:solidFill>
                <a:schemeClr val="bg1">
                  <a:alpha val="100000"/>
                </a:schemeClr>
              </a:solidFill>
              <a:latin typeface="默认字体"/>
              <a:ea typeface="默认字体"/>
              <a:cs typeface="思源黑体 CN Medium"/>
              <a:sym typeface="思源黑体 CN Normal"/>
            </a:endParaRPr>
          </a:p>
        </p:txBody>
      </p:sp>
      <p:sp>
        <p:nvSpPr>
          <p:cNvPr id="552" name="椭圆 12"/>
          <p:cNvSpPr/>
          <p:nvPr/>
        </p:nvSpPr>
        <p:spPr>
          <a:xfrm rot="0" flipH="false" flipV="false">
            <a:off x="3925101" y="5772282"/>
            <a:ext cx="4341800" cy="203400"/>
          </a:xfrm>
          <a:prstGeom prst="ellipse">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false" anchor="ctr">
            <a:noAutofit/>
          </a:bodyPr>
          <a:lstStyle>
            <a:defPPr>
              <a:defRPr lang="zh-CN">
                <a:solidFill>
                  <a:schemeClr val="lt1"/>
                </a:solidFill>
              </a:defRPr>
            </a:defPPr>
            <a:lvl1pPr marL="0" algn="l" defTabSz="914400" rtl="false" eaLnBrk="true" latinLnBrk="false" hangingPunct="true">
              <a:defRPr sz="1800" kern="1200">
                <a:solidFill>
                  <a:schemeClr val="lt1"/>
                </a:solidFill>
                <a:latin typeface="+mn-lt"/>
                <a:ea typeface="+mn-ea"/>
                <a:cs typeface="+mn-cs"/>
              </a:defRPr>
            </a:lvl1pPr>
            <a:lvl2pPr marL="457200" algn="l" defTabSz="914400" rtl="false" eaLnBrk="true" latinLnBrk="false" hangingPunct="true">
              <a:defRPr sz="1800" kern="1200">
                <a:solidFill>
                  <a:schemeClr val="lt1"/>
                </a:solidFill>
                <a:latin typeface="+mn-lt"/>
                <a:ea typeface="+mn-ea"/>
                <a:cs typeface="+mn-cs"/>
              </a:defRPr>
            </a:lvl2pPr>
            <a:lvl3pPr marL="914400" algn="l" defTabSz="914400" rtl="false" eaLnBrk="true" latinLnBrk="false" hangingPunct="true">
              <a:defRPr sz="1800" kern="1200">
                <a:solidFill>
                  <a:schemeClr val="lt1"/>
                </a:solidFill>
                <a:latin typeface="+mn-lt"/>
                <a:ea typeface="+mn-ea"/>
                <a:cs typeface="+mn-cs"/>
              </a:defRPr>
            </a:lvl3pPr>
            <a:lvl4pPr marL="1371600" algn="l" defTabSz="914400" rtl="false" eaLnBrk="true" latinLnBrk="false" hangingPunct="true">
              <a:defRPr sz="1800" kern="1200">
                <a:solidFill>
                  <a:schemeClr val="lt1"/>
                </a:solidFill>
                <a:latin typeface="+mn-lt"/>
                <a:ea typeface="+mn-ea"/>
                <a:cs typeface="+mn-cs"/>
              </a:defRPr>
            </a:lvl4pPr>
            <a:lvl5pPr marL="1828800" algn="l" defTabSz="914400" rtl="false" eaLnBrk="true" latinLnBrk="false" hangingPunct="true">
              <a:defRPr sz="1800" kern="1200">
                <a:solidFill>
                  <a:schemeClr val="lt1"/>
                </a:solidFill>
                <a:latin typeface="+mn-lt"/>
                <a:ea typeface="+mn-ea"/>
                <a:cs typeface="+mn-cs"/>
              </a:defRPr>
            </a:lvl5pPr>
            <a:lvl6pPr marL="2286000" algn="l" defTabSz="914400" rtl="false" eaLnBrk="true" latinLnBrk="false" hangingPunct="true">
              <a:defRPr sz="1800" kern="1200">
                <a:solidFill>
                  <a:schemeClr val="lt1"/>
                </a:solidFill>
                <a:latin typeface="+mn-lt"/>
                <a:ea typeface="+mn-ea"/>
                <a:cs typeface="+mn-cs"/>
              </a:defRPr>
            </a:lvl6pPr>
            <a:lvl7pPr marL="2743200" algn="l" defTabSz="914400" rtl="false" eaLnBrk="true" latinLnBrk="false" hangingPunct="true">
              <a:defRPr sz="1800" kern="1200">
                <a:solidFill>
                  <a:schemeClr val="lt1"/>
                </a:solidFill>
                <a:latin typeface="+mn-lt"/>
                <a:ea typeface="+mn-ea"/>
                <a:cs typeface="+mn-cs"/>
              </a:defRPr>
            </a:lvl7pPr>
            <a:lvl8pPr marL="3200400" algn="l" defTabSz="914400" rtl="false" eaLnBrk="true" latinLnBrk="false" hangingPunct="true">
              <a:defRPr sz="1800" kern="1200">
                <a:solidFill>
                  <a:schemeClr val="lt1"/>
                </a:solidFill>
                <a:latin typeface="+mn-lt"/>
                <a:ea typeface="+mn-ea"/>
                <a:cs typeface="+mn-cs"/>
              </a:defRPr>
            </a:lvl8pPr>
            <a:lvl9pPr marL="3657600" algn="l" defTabSz="914400" rtl="false" eaLnBrk="true" latinLnBrk="false" hangingPunct="true">
              <a:defRPr sz="1800" kern="1200">
                <a:solidFill>
                  <a:schemeClr val="lt1"/>
                </a:solidFill>
                <a:latin typeface="+mn-lt"/>
                <a:ea typeface="+mn-ea"/>
                <a:cs typeface="+mn-cs"/>
              </a:defRPr>
            </a:lvl9pPr>
          </a:lstStyle>
          <a:p>
            <a:pPr algn="l"/>
            <a:endParaRPr lang="zh-CN" sz="1600">
              <a:solidFill>
                <a:schemeClr val="bg1">
                  <a:alpha val="100000"/>
                </a:schemeClr>
              </a:solidFill>
              <a:latin typeface="默认字体"/>
              <a:ea typeface="默认字体"/>
              <a:cs typeface="思源黑体 CN Medium"/>
              <a:sym typeface="思源黑体 CN Normal"/>
            </a:endParaRPr>
          </a:p>
        </p:txBody>
      </p:sp>
      <p:grpSp>
        <p:nvGrpSpPr>
          <p:cNvPr id="553" name="组合 22"/>
          <p:cNvGrpSpPr/>
          <p:nvPr/>
        </p:nvGrpSpPr>
        <p:grpSpPr>
          <a:xfrm rot="0" flipH="false" flipV="false">
            <a:off x="5929296" y="2469078"/>
            <a:ext cx="443565" cy="319114"/>
            <a:chOff x="3820635" y="3071676"/>
            <a:chExt cx="541058" cy="389258"/>
          </a:xfrm>
          <a:solidFill>
            <a:schemeClr val="bg1"/>
          </a:solidFill>
        </p:grpSpPr>
        <p:sp>
          <p:nvSpPr>
            <p:cNvPr id="554" name="Freeform 226"/>
            <p:cNvSpPr>
              <a:spLocks noEditPoints="true"/>
            </p:cNvSpPr>
            <p:nvPr/>
          </p:nvSpPr>
          <p:spPr bwMode="auto">
            <a:xfrm>
              <a:off x="3820635" y="3071676"/>
              <a:ext cx="438051" cy="389258"/>
            </a:xfrm>
            <a:custGeom>
              <a:avLst/>
              <a:gdLst>
                <a:gd name="T0" fmla="*/ 166 w 171"/>
                <a:gd name="T1" fmla="*/ 0 h 152"/>
                <a:gd name="T2" fmla="*/ 6 w 171"/>
                <a:gd name="T3" fmla="*/ 0 h 152"/>
                <a:gd name="T4" fmla="*/ 0 w 171"/>
                <a:gd name="T5" fmla="*/ 6 h 152"/>
                <a:gd name="T6" fmla="*/ 0 w 171"/>
                <a:gd name="T7" fmla="*/ 147 h 152"/>
                <a:gd name="T8" fmla="*/ 6 w 171"/>
                <a:gd name="T9" fmla="*/ 152 h 152"/>
                <a:gd name="T10" fmla="*/ 166 w 171"/>
                <a:gd name="T11" fmla="*/ 152 h 152"/>
                <a:gd name="T12" fmla="*/ 171 w 171"/>
                <a:gd name="T13" fmla="*/ 147 h 152"/>
                <a:gd name="T14" fmla="*/ 171 w 171"/>
                <a:gd name="T15" fmla="*/ 6 h 152"/>
                <a:gd name="T16" fmla="*/ 166 w 171"/>
                <a:gd name="T17" fmla="*/ 0 h 152"/>
                <a:gd name="T18" fmla="*/ 132 w 171"/>
                <a:gd name="T19" fmla="*/ 12 h 152"/>
                <a:gd name="T20" fmla="*/ 139 w 171"/>
                <a:gd name="T21" fmla="*/ 19 h 152"/>
                <a:gd name="T22" fmla="*/ 132 w 171"/>
                <a:gd name="T23" fmla="*/ 26 h 152"/>
                <a:gd name="T24" fmla="*/ 124 w 171"/>
                <a:gd name="T25" fmla="*/ 19 h 152"/>
                <a:gd name="T26" fmla="*/ 132 w 171"/>
                <a:gd name="T27" fmla="*/ 12 h 152"/>
                <a:gd name="T28" fmla="*/ 110 w 171"/>
                <a:gd name="T29" fmla="*/ 12 h 152"/>
                <a:gd name="T30" fmla="*/ 118 w 171"/>
                <a:gd name="T31" fmla="*/ 19 h 152"/>
                <a:gd name="T32" fmla="*/ 110 w 171"/>
                <a:gd name="T33" fmla="*/ 26 h 152"/>
                <a:gd name="T34" fmla="*/ 103 w 171"/>
                <a:gd name="T35" fmla="*/ 19 h 152"/>
                <a:gd name="T36" fmla="*/ 110 w 171"/>
                <a:gd name="T37" fmla="*/ 12 h 152"/>
                <a:gd name="T38" fmla="*/ 160 w 171"/>
                <a:gd name="T39" fmla="*/ 141 h 152"/>
                <a:gd name="T40" fmla="*/ 11 w 171"/>
                <a:gd name="T41" fmla="*/ 141 h 152"/>
                <a:gd name="T42" fmla="*/ 11 w 171"/>
                <a:gd name="T43" fmla="*/ 38 h 152"/>
                <a:gd name="T44" fmla="*/ 160 w 171"/>
                <a:gd name="T45" fmla="*/ 38 h 152"/>
                <a:gd name="T46" fmla="*/ 160 w 171"/>
                <a:gd name="T47" fmla="*/ 141 h 152"/>
                <a:gd name="T48" fmla="*/ 153 w 171"/>
                <a:gd name="T49" fmla="*/ 26 h 152"/>
                <a:gd name="T50" fmla="*/ 146 w 171"/>
                <a:gd name="T51" fmla="*/ 19 h 152"/>
                <a:gd name="T52" fmla="*/ 153 w 171"/>
                <a:gd name="T53" fmla="*/ 12 h 152"/>
                <a:gd name="T54" fmla="*/ 160 w 171"/>
                <a:gd name="T55" fmla="*/ 19 h 152"/>
                <a:gd name="T56" fmla="*/ 153 w 171"/>
                <a:gd name="T57" fmla="*/ 26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71" h="152">
                  <a:moveTo>
                    <a:pt x="166" y="0"/>
                  </a:moveTo>
                  <a:cubicBezTo>
                    <a:pt x="6" y="0"/>
                    <a:pt x="6" y="0"/>
                    <a:pt x="6" y="0"/>
                  </a:cubicBezTo>
                  <a:cubicBezTo>
                    <a:pt x="3" y="0"/>
                    <a:pt x="0" y="3"/>
                    <a:pt x="0" y="6"/>
                  </a:cubicBezTo>
                  <a:cubicBezTo>
                    <a:pt x="0" y="147"/>
                    <a:pt x="0" y="147"/>
                    <a:pt x="0" y="147"/>
                  </a:cubicBezTo>
                  <a:cubicBezTo>
                    <a:pt x="0" y="150"/>
                    <a:pt x="3" y="152"/>
                    <a:pt x="6" y="152"/>
                  </a:cubicBezTo>
                  <a:cubicBezTo>
                    <a:pt x="166" y="152"/>
                    <a:pt x="166" y="152"/>
                    <a:pt x="166" y="152"/>
                  </a:cubicBezTo>
                  <a:cubicBezTo>
                    <a:pt x="169" y="152"/>
                    <a:pt x="171" y="150"/>
                    <a:pt x="171" y="147"/>
                  </a:cubicBezTo>
                  <a:cubicBezTo>
                    <a:pt x="171" y="6"/>
                    <a:pt x="171" y="6"/>
                    <a:pt x="171" y="6"/>
                  </a:cubicBezTo>
                  <a:cubicBezTo>
                    <a:pt x="171" y="3"/>
                    <a:pt x="169" y="0"/>
                    <a:pt x="166" y="0"/>
                  </a:cubicBezTo>
                  <a:close/>
                  <a:moveTo>
                    <a:pt x="132" y="12"/>
                  </a:moveTo>
                  <a:cubicBezTo>
                    <a:pt x="136" y="12"/>
                    <a:pt x="139" y="15"/>
                    <a:pt x="139" y="19"/>
                  </a:cubicBezTo>
                  <a:cubicBezTo>
                    <a:pt x="139" y="23"/>
                    <a:pt x="136" y="26"/>
                    <a:pt x="132" y="26"/>
                  </a:cubicBezTo>
                  <a:cubicBezTo>
                    <a:pt x="128" y="26"/>
                    <a:pt x="124" y="23"/>
                    <a:pt x="124" y="19"/>
                  </a:cubicBezTo>
                  <a:cubicBezTo>
                    <a:pt x="124" y="15"/>
                    <a:pt x="128" y="12"/>
                    <a:pt x="132" y="12"/>
                  </a:cubicBezTo>
                  <a:close/>
                  <a:moveTo>
                    <a:pt x="110" y="12"/>
                  </a:moveTo>
                  <a:cubicBezTo>
                    <a:pt x="114" y="12"/>
                    <a:pt x="118" y="15"/>
                    <a:pt x="118" y="19"/>
                  </a:cubicBezTo>
                  <a:cubicBezTo>
                    <a:pt x="118" y="23"/>
                    <a:pt x="114" y="26"/>
                    <a:pt x="110" y="26"/>
                  </a:cubicBezTo>
                  <a:cubicBezTo>
                    <a:pt x="106" y="26"/>
                    <a:pt x="103" y="23"/>
                    <a:pt x="103" y="19"/>
                  </a:cubicBezTo>
                  <a:cubicBezTo>
                    <a:pt x="103" y="15"/>
                    <a:pt x="106" y="12"/>
                    <a:pt x="110" y="12"/>
                  </a:cubicBezTo>
                  <a:close/>
                  <a:moveTo>
                    <a:pt x="160" y="141"/>
                  </a:moveTo>
                  <a:cubicBezTo>
                    <a:pt x="11" y="141"/>
                    <a:pt x="11" y="141"/>
                    <a:pt x="11" y="141"/>
                  </a:cubicBezTo>
                  <a:cubicBezTo>
                    <a:pt x="11" y="38"/>
                    <a:pt x="11" y="38"/>
                    <a:pt x="11" y="38"/>
                  </a:cubicBezTo>
                  <a:cubicBezTo>
                    <a:pt x="160" y="38"/>
                    <a:pt x="160" y="38"/>
                    <a:pt x="160" y="38"/>
                  </a:cubicBezTo>
                  <a:lnTo>
                    <a:pt x="160" y="141"/>
                  </a:lnTo>
                  <a:close/>
                  <a:moveTo>
                    <a:pt x="153" y="26"/>
                  </a:moveTo>
                  <a:cubicBezTo>
                    <a:pt x="149" y="26"/>
                    <a:pt x="146" y="23"/>
                    <a:pt x="146" y="19"/>
                  </a:cubicBezTo>
                  <a:cubicBezTo>
                    <a:pt x="146" y="15"/>
                    <a:pt x="149" y="12"/>
                    <a:pt x="153" y="12"/>
                  </a:cubicBezTo>
                  <a:cubicBezTo>
                    <a:pt x="157" y="12"/>
                    <a:pt x="160" y="15"/>
                    <a:pt x="160" y="19"/>
                  </a:cubicBezTo>
                  <a:cubicBezTo>
                    <a:pt x="160" y="23"/>
                    <a:pt x="157" y="26"/>
                    <a:pt x="153" y="26"/>
                  </a:cubicBezTo>
                  <a:close/>
                </a:path>
              </a:pathLst>
            </a:custGeom>
            <a:grpFill/>
            <a:ln>
              <a:noFill/>
            </a:ln>
            <a:extLst>
              <a:ext uri="{91240B29-F687-4F45-9708-019B960494DF}"/>
            </a:extLst>
          </p:spPr>
          <p:txBody>
            <a:bodyPr vert="horz" wrap="square" lIns="91440" tIns="45720" rIns="91440" bIns="45720" numCol="1" anchor="t" anchorCtr="false" compatLnSpc="true"/>
            <a:lstStyle/>
            <a:p>
              <a:pPr/>
              <a:endParaRPr lang="zh-CN" b="true">
                <a:solidFill>
                  <a:srgbClr val="000000">
                    <a:alpha val="100000"/>
                  </a:srgbClr>
                </a:solidFill>
                <a:latin typeface="默认字体"/>
                <a:ea typeface="默认字体"/>
                <a:cs typeface="思源黑体 CN Medium"/>
              </a:endParaRPr>
            </a:p>
          </p:txBody>
        </p:sp>
        <p:sp>
          <p:nvSpPr>
            <p:cNvPr id="555" name="Freeform 227"/>
            <p:cNvSpPr/>
            <p:nvPr/>
          </p:nvSpPr>
          <p:spPr bwMode="auto">
            <a:xfrm>
              <a:off x="4117729" y="3336242"/>
              <a:ext cx="41203" cy="40119"/>
            </a:xfrm>
            <a:custGeom>
              <a:avLst/>
              <a:gdLst>
                <a:gd name="T0" fmla="*/ 12 w 38"/>
                <a:gd name="T1" fmla="*/ 0 h 37"/>
                <a:gd name="T2" fmla="*/ 12 w 38"/>
                <a:gd name="T3" fmla="*/ 2 h 37"/>
                <a:gd name="T4" fmla="*/ 0 w 38"/>
                <a:gd name="T5" fmla="*/ 37 h 37"/>
                <a:gd name="T6" fmla="*/ 36 w 38"/>
                <a:gd name="T7" fmla="*/ 28 h 37"/>
                <a:gd name="T8" fmla="*/ 38 w 38"/>
                <a:gd name="T9" fmla="*/ 26 h 37"/>
                <a:gd name="T10" fmla="*/ 12 w 38"/>
                <a:gd name="T11" fmla="*/ 0 h 37"/>
              </a:gdLst>
              <a:ahLst/>
              <a:cxnLst>
                <a:cxn ang="0">
                  <a:pos x="T0" y="T1"/>
                </a:cxn>
                <a:cxn ang="0">
                  <a:pos x="T2" y="T3"/>
                </a:cxn>
                <a:cxn ang="0">
                  <a:pos x="T4" y="T5"/>
                </a:cxn>
                <a:cxn ang="0">
                  <a:pos x="T6" y="T7"/>
                </a:cxn>
                <a:cxn ang="0">
                  <a:pos x="T8" y="T9"/>
                </a:cxn>
                <a:cxn ang="0">
                  <a:pos x="T10" y="T11"/>
                </a:cxn>
              </a:cxnLst>
              <a:rect l="0" t="0" r="r" b="b"/>
              <a:pathLst>
                <a:path w="38" h="37">
                  <a:moveTo>
                    <a:pt x="12" y="0"/>
                  </a:moveTo>
                  <a:lnTo>
                    <a:pt x="12" y="2"/>
                  </a:lnTo>
                  <a:lnTo>
                    <a:pt x="0" y="37"/>
                  </a:lnTo>
                  <a:lnTo>
                    <a:pt x="36" y="28"/>
                  </a:lnTo>
                  <a:lnTo>
                    <a:pt x="38" y="26"/>
                  </a:lnTo>
                  <a:lnTo>
                    <a:pt x="12" y="0"/>
                  </a:lnTo>
                  <a:close/>
                </a:path>
              </a:pathLst>
            </a:custGeom>
            <a:grpFill/>
            <a:ln>
              <a:noFill/>
            </a:ln>
            <a:extLst>
              <a:ext uri="{91240B29-F687-4F45-9708-019B960494DF}"/>
            </a:extLst>
          </p:spPr>
          <p:txBody>
            <a:bodyPr vert="horz" wrap="square" lIns="91440" tIns="45720" rIns="91440" bIns="45720" numCol="1" anchor="t" anchorCtr="false" compatLnSpc="true"/>
            <a:lstStyle/>
            <a:p>
              <a:pPr/>
              <a:endParaRPr lang="zh-CN" b="true">
                <a:solidFill>
                  <a:srgbClr val="000000">
                    <a:alpha val="100000"/>
                  </a:srgbClr>
                </a:solidFill>
                <a:latin typeface="默认字体"/>
                <a:ea typeface="默认字体"/>
                <a:cs typeface="思源黑体 CN Medium"/>
              </a:endParaRPr>
            </a:p>
          </p:txBody>
        </p:sp>
        <p:sp>
          <p:nvSpPr>
            <p:cNvPr id="556" name="Freeform 228"/>
            <p:cNvSpPr/>
            <p:nvPr/>
          </p:nvSpPr>
          <p:spPr bwMode="auto">
            <a:xfrm>
              <a:off x="4281456" y="3135649"/>
              <a:ext cx="80237" cy="76984"/>
            </a:xfrm>
            <a:custGeom>
              <a:avLst/>
              <a:gdLst>
                <a:gd name="T0" fmla="*/ 23 w 31"/>
                <a:gd name="T1" fmla="*/ 30 h 30"/>
                <a:gd name="T2" fmla="*/ 29 w 31"/>
                <a:gd name="T3" fmla="*/ 24 h 30"/>
                <a:gd name="T4" fmla="*/ 29 w 31"/>
                <a:gd name="T5" fmla="*/ 17 h 30"/>
                <a:gd name="T6" fmla="*/ 13 w 31"/>
                <a:gd name="T7" fmla="*/ 2 h 30"/>
                <a:gd name="T8" fmla="*/ 6 w 31"/>
                <a:gd name="T9" fmla="*/ 2 h 30"/>
                <a:gd name="T10" fmla="*/ 0 w 31"/>
                <a:gd name="T11" fmla="*/ 8 h 30"/>
                <a:gd name="T12" fmla="*/ 23 w 31"/>
                <a:gd name="T13" fmla="*/ 30 h 30"/>
              </a:gdLst>
              <a:ahLst/>
              <a:cxnLst>
                <a:cxn ang="0">
                  <a:pos x="T0" y="T1"/>
                </a:cxn>
                <a:cxn ang="0">
                  <a:pos x="T2" y="T3"/>
                </a:cxn>
                <a:cxn ang="0">
                  <a:pos x="T4" y="T5"/>
                </a:cxn>
                <a:cxn ang="0">
                  <a:pos x="T6" y="T7"/>
                </a:cxn>
                <a:cxn ang="0">
                  <a:pos x="T8" y="T9"/>
                </a:cxn>
                <a:cxn ang="0">
                  <a:pos x="T10" y="T11"/>
                </a:cxn>
                <a:cxn ang="0">
                  <a:pos x="T12" y="T13"/>
                </a:cxn>
              </a:cxnLst>
              <a:rect l="0" t="0" r="r" b="b"/>
              <a:pathLst>
                <a:path w="31" h="30">
                  <a:moveTo>
                    <a:pt x="23" y="30"/>
                  </a:moveTo>
                  <a:cubicBezTo>
                    <a:pt x="29" y="24"/>
                    <a:pt x="29" y="24"/>
                    <a:pt x="29" y="24"/>
                  </a:cubicBezTo>
                  <a:cubicBezTo>
                    <a:pt x="31" y="22"/>
                    <a:pt x="31" y="19"/>
                    <a:pt x="29" y="17"/>
                  </a:cubicBezTo>
                  <a:cubicBezTo>
                    <a:pt x="13" y="2"/>
                    <a:pt x="13" y="2"/>
                    <a:pt x="13" y="2"/>
                  </a:cubicBezTo>
                  <a:cubicBezTo>
                    <a:pt x="11" y="0"/>
                    <a:pt x="8" y="0"/>
                    <a:pt x="6" y="2"/>
                  </a:cubicBezTo>
                  <a:cubicBezTo>
                    <a:pt x="0" y="8"/>
                    <a:pt x="0" y="8"/>
                    <a:pt x="0" y="8"/>
                  </a:cubicBezTo>
                  <a:lnTo>
                    <a:pt x="23" y="30"/>
                  </a:lnTo>
                  <a:close/>
                </a:path>
              </a:pathLst>
            </a:custGeom>
            <a:grpFill/>
            <a:ln>
              <a:noFill/>
            </a:ln>
            <a:extLst>
              <a:ext uri="{91240B29-F687-4F45-9708-019B960494DF}"/>
            </a:extLst>
          </p:spPr>
          <p:txBody>
            <a:bodyPr vert="horz" wrap="square" lIns="91440" tIns="45720" rIns="91440" bIns="45720" numCol="1" anchor="t" anchorCtr="false" compatLnSpc="true"/>
            <a:lstStyle/>
            <a:p>
              <a:pPr/>
              <a:endParaRPr lang="zh-CN" b="true">
                <a:solidFill>
                  <a:srgbClr val="000000">
                    <a:alpha val="100000"/>
                  </a:srgbClr>
                </a:solidFill>
                <a:latin typeface="默认字体"/>
                <a:ea typeface="默认字体"/>
                <a:cs typeface="思源黑体 CN Medium"/>
              </a:endParaRPr>
            </a:p>
          </p:txBody>
        </p:sp>
        <p:sp>
          <p:nvSpPr>
            <p:cNvPr id="557" name="Freeform 229"/>
            <p:cNvSpPr/>
            <p:nvPr/>
          </p:nvSpPr>
          <p:spPr bwMode="auto">
            <a:xfrm>
              <a:off x="4151342" y="3161672"/>
              <a:ext cx="182160" cy="184328"/>
            </a:xfrm>
            <a:custGeom>
              <a:avLst/>
              <a:gdLst>
                <a:gd name="T0" fmla="*/ 49 w 71"/>
                <a:gd name="T1" fmla="*/ 0 h 72"/>
                <a:gd name="T2" fmla="*/ 48 w 71"/>
                <a:gd name="T3" fmla="*/ 1 h 72"/>
                <a:gd name="T4" fmla="*/ 2 w 71"/>
                <a:gd name="T5" fmla="*/ 47 h 72"/>
                <a:gd name="T6" fmla="*/ 2 w 71"/>
                <a:gd name="T7" fmla="*/ 55 h 72"/>
                <a:gd name="T8" fmla="*/ 2 w 71"/>
                <a:gd name="T9" fmla="*/ 55 h 72"/>
                <a:gd name="T10" fmla="*/ 8 w 71"/>
                <a:gd name="T11" fmla="*/ 57 h 72"/>
                <a:gd name="T12" fmla="*/ 9 w 71"/>
                <a:gd name="T13" fmla="*/ 62 h 72"/>
                <a:gd name="T14" fmla="*/ 9 w 71"/>
                <a:gd name="T15" fmla="*/ 62 h 72"/>
                <a:gd name="T16" fmla="*/ 15 w 71"/>
                <a:gd name="T17" fmla="*/ 64 h 72"/>
                <a:gd name="T18" fmla="*/ 16 w 71"/>
                <a:gd name="T19" fmla="*/ 69 h 72"/>
                <a:gd name="T20" fmla="*/ 17 w 71"/>
                <a:gd name="T21" fmla="*/ 70 h 72"/>
                <a:gd name="T22" fmla="*/ 24 w 71"/>
                <a:gd name="T23" fmla="*/ 70 h 72"/>
                <a:gd name="T24" fmla="*/ 71 w 71"/>
                <a:gd name="T25" fmla="*/ 23 h 72"/>
                <a:gd name="T26" fmla="*/ 71 w 71"/>
                <a:gd name="T27" fmla="*/ 23 h 72"/>
                <a:gd name="T28" fmla="*/ 49 w 71"/>
                <a:gd name="T29" fmla="*/ 0 h 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71" h="72">
                  <a:moveTo>
                    <a:pt x="49" y="0"/>
                  </a:moveTo>
                  <a:cubicBezTo>
                    <a:pt x="49" y="0"/>
                    <a:pt x="48" y="0"/>
                    <a:pt x="48" y="1"/>
                  </a:cubicBezTo>
                  <a:cubicBezTo>
                    <a:pt x="2" y="47"/>
                    <a:pt x="2" y="47"/>
                    <a:pt x="2" y="47"/>
                  </a:cubicBezTo>
                  <a:cubicBezTo>
                    <a:pt x="0" y="49"/>
                    <a:pt x="0" y="53"/>
                    <a:pt x="2" y="55"/>
                  </a:cubicBezTo>
                  <a:cubicBezTo>
                    <a:pt x="2" y="55"/>
                    <a:pt x="2" y="55"/>
                    <a:pt x="2" y="55"/>
                  </a:cubicBezTo>
                  <a:cubicBezTo>
                    <a:pt x="4" y="57"/>
                    <a:pt x="6" y="57"/>
                    <a:pt x="8" y="57"/>
                  </a:cubicBezTo>
                  <a:cubicBezTo>
                    <a:pt x="7" y="58"/>
                    <a:pt x="7" y="60"/>
                    <a:pt x="9" y="62"/>
                  </a:cubicBezTo>
                  <a:cubicBezTo>
                    <a:pt x="9" y="62"/>
                    <a:pt x="9" y="62"/>
                    <a:pt x="9" y="62"/>
                  </a:cubicBezTo>
                  <a:cubicBezTo>
                    <a:pt x="11" y="64"/>
                    <a:pt x="13" y="64"/>
                    <a:pt x="15" y="64"/>
                  </a:cubicBezTo>
                  <a:cubicBezTo>
                    <a:pt x="14" y="66"/>
                    <a:pt x="15" y="68"/>
                    <a:pt x="16" y="69"/>
                  </a:cubicBezTo>
                  <a:cubicBezTo>
                    <a:pt x="17" y="70"/>
                    <a:pt x="17" y="70"/>
                    <a:pt x="17" y="70"/>
                  </a:cubicBezTo>
                  <a:cubicBezTo>
                    <a:pt x="19" y="72"/>
                    <a:pt x="22" y="72"/>
                    <a:pt x="24" y="70"/>
                  </a:cubicBezTo>
                  <a:cubicBezTo>
                    <a:pt x="71" y="23"/>
                    <a:pt x="71" y="23"/>
                    <a:pt x="71" y="23"/>
                  </a:cubicBezTo>
                  <a:cubicBezTo>
                    <a:pt x="71" y="23"/>
                    <a:pt x="71" y="23"/>
                    <a:pt x="71" y="23"/>
                  </a:cubicBezTo>
                  <a:lnTo>
                    <a:pt x="49" y="0"/>
                  </a:lnTo>
                  <a:close/>
                </a:path>
              </a:pathLst>
            </a:custGeom>
            <a:grpFill/>
            <a:ln>
              <a:noFill/>
            </a:ln>
            <a:extLst>
              <a:ext uri="{91240B29-F687-4F45-9708-019B960494DF}"/>
            </a:extLst>
          </p:spPr>
          <p:txBody>
            <a:bodyPr vert="horz" wrap="square" lIns="91440" tIns="45720" rIns="91440" bIns="45720" numCol="1" anchor="t" anchorCtr="false" compatLnSpc="true"/>
            <a:lstStyle/>
            <a:p>
              <a:pPr/>
              <a:endParaRPr lang="zh-CN" b="true">
                <a:solidFill>
                  <a:srgbClr val="000000">
                    <a:alpha val="100000"/>
                  </a:srgbClr>
                </a:solidFill>
                <a:latin typeface="默认字体"/>
                <a:ea typeface="默认字体"/>
                <a:cs typeface="思源黑体 CN Medium"/>
              </a:endParaRPr>
            </a:p>
          </p:txBody>
        </p:sp>
        <p:sp>
          <p:nvSpPr>
            <p:cNvPr id="558" name="Rectangle 230"/>
            <p:cNvSpPr>
              <a:spLocks noChangeArrowheads="true"/>
            </p:cNvSpPr>
            <p:nvPr/>
          </p:nvSpPr>
          <p:spPr bwMode="auto">
            <a:xfrm>
              <a:off x="3879187" y="3222392"/>
              <a:ext cx="140957" cy="16265"/>
            </a:xfrm>
            <a:prstGeom prst="rect">
              <a:avLst/>
            </a:prstGeom>
            <a:grpFill/>
            <a:ln>
              <a:noFill/>
            </a:ln>
            <a:extLst>
              <a:ext uri="{91240B29-F687-4F45-9708-019B960494DF}"/>
            </a:extLst>
          </p:spPr>
          <p:txBody>
            <a:bodyPr vert="horz" wrap="square" lIns="91440" tIns="45720" rIns="91440" bIns="45720" numCol="1" anchor="t" anchorCtr="false" compatLnSpc="true"/>
            <a:lstStyle/>
            <a:p>
              <a:pPr/>
              <a:endParaRPr lang="zh-CN" b="true">
                <a:solidFill>
                  <a:srgbClr val="000000">
                    <a:alpha val="100000"/>
                  </a:srgbClr>
                </a:solidFill>
                <a:latin typeface="默认字体"/>
                <a:ea typeface="默认字体"/>
                <a:cs typeface="思源黑体 CN Medium"/>
              </a:endParaRPr>
            </a:p>
          </p:txBody>
        </p:sp>
        <p:sp>
          <p:nvSpPr>
            <p:cNvPr id="559" name="Rectangle 231"/>
            <p:cNvSpPr>
              <a:spLocks noChangeArrowheads="true"/>
            </p:cNvSpPr>
            <p:nvPr/>
          </p:nvSpPr>
          <p:spPr bwMode="auto">
            <a:xfrm>
              <a:off x="3879187" y="3269016"/>
              <a:ext cx="225531" cy="15180"/>
            </a:xfrm>
            <a:prstGeom prst="rect">
              <a:avLst/>
            </a:prstGeom>
            <a:grpFill/>
            <a:ln>
              <a:noFill/>
            </a:ln>
            <a:extLst>
              <a:ext uri="{91240B29-F687-4F45-9708-019B960494DF}"/>
            </a:extLst>
          </p:spPr>
          <p:txBody>
            <a:bodyPr vert="horz" wrap="square" lIns="91440" tIns="45720" rIns="91440" bIns="45720" numCol="1" anchor="t" anchorCtr="false" compatLnSpc="true"/>
            <a:lstStyle/>
            <a:p>
              <a:pPr/>
              <a:endParaRPr lang="zh-CN" b="true">
                <a:solidFill>
                  <a:srgbClr val="000000">
                    <a:alpha val="100000"/>
                  </a:srgbClr>
                </a:solidFill>
                <a:latin typeface="默认字体"/>
                <a:ea typeface="默认字体"/>
                <a:cs typeface="思源黑体 CN Medium"/>
              </a:endParaRPr>
            </a:p>
          </p:txBody>
        </p:sp>
        <p:sp>
          <p:nvSpPr>
            <p:cNvPr id="560" name="Rectangle 232"/>
            <p:cNvSpPr>
              <a:spLocks noChangeArrowheads="true"/>
            </p:cNvSpPr>
            <p:nvPr/>
          </p:nvSpPr>
          <p:spPr bwMode="auto">
            <a:xfrm>
              <a:off x="3879187" y="3315640"/>
              <a:ext cx="225531" cy="15180"/>
            </a:xfrm>
            <a:prstGeom prst="rect">
              <a:avLst/>
            </a:prstGeom>
            <a:grpFill/>
            <a:ln>
              <a:noFill/>
            </a:ln>
            <a:extLst>
              <a:ext uri="{91240B29-F687-4F45-9708-019B960494DF}"/>
            </a:extLst>
          </p:spPr>
          <p:txBody>
            <a:bodyPr vert="horz" wrap="square" lIns="91440" tIns="45720" rIns="91440" bIns="45720" numCol="1" anchor="t" anchorCtr="false" compatLnSpc="true"/>
            <a:lstStyle/>
            <a:p>
              <a:pPr/>
              <a:endParaRPr lang="zh-CN" b="true">
                <a:solidFill>
                  <a:srgbClr val="000000">
                    <a:alpha val="100000"/>
                  </a:srgbClr>
                </a:solidFill>
                <a:latin typeface="默认字体"/>
                <a:ea typeface="默认字体"/>
                <a:cs typeface="思源黑体 CN Medium"/>
              </a:endParaRPr>
            </a:p>
          </p:txBody>
        </p:sp>
        <p:sp>
          <p:nvSpPr>
            <p:cNvPr id="561" name="Rectangle 233"/>
            <p:cNvSpPr>
              <a:spLocks noChangeArrowheads="true"/>
            </p:cNvSpPr>
            <p:nvPr/>
          </p:nvSpPr>
          <p:spPr bwMode="auto">
            <a:xfrm>
              <a:off x="3879187" y="3361180"/>
              <a:ext cx="225531" cy="15180"/>
            </a:xfrm>
            <a:prstGeom prst="rect">
              <a:avLst/>
            </a:prstGeom>
            <a:grpFill/>
            <a:ln>
              <a:noFill/>
            </a:ln>
            <a:extLst>
              <a:ext uri="{91240B29-F687-4F45-9708-019B960494DF}"/>
            </a:extLst>
          </p:spPr>
          <p:txBody>
            <a:bodyPr vert="horz" wrap="square" lIns="91440" tIns="45720" rIns="91440" bIns="45720" numCol="1" anchor="t" anchorCtr="false" compatLnSpc="true"/>
            <a:lstStyle/>
            <a:p>
              <a:pPr/>
              <a:endParaRPr lang="zh-CN" b="true">
                <a:solidFill>
                  <a:srgbClr val="000000">
                    <a:alpha val="100000"/>
                  </a:srgbClr>
                </a:solidFill>
                <a:latin typeface="默认字体"/>
                <a:ea typeface="默认字体"/>
                <a:cs typeface="思源黑体 CN Medium"/>
              </a:endParaRPr>
            </a:p>
          </p:txBody>
        </p:sp>
      </p:grpSp>
      <p:grpSp>
        <p:nvGrpSpPr>
          <p:cNvPr id="562" name="组合 31"/>
          <p:cNvGrpSpPr/>
          <p:nvPr/>
        </p:nvGrpSpPr>
        <p:grpSpPr>
          <a:xfrm rot="0" flipH="false" flipV="false">
            <a:off x="5874219" y="3786962"/>
            <a:ext cx="443565" cy="418975"/>
            <a:chOff x="4882149" y="3025052"/>
            <a:chExt cx="489013" cy="461905"/>
          </a:xfrm>
          <a:solidFill>
            <a:schemeClr val="bg1"/>
          </a:solidFill>
        </p:grpSpPr>
        <p:sp>
          <p:nvSpPr>
            <p:cNvPr id="563" name="Freeform 250"/>
            <p:cNvSpPr/>
            <p:nvPr/>
          </p:nvSpPr>
          <p:spPr bwMode="auto">
            <a:xfrm>
              <a:off x="4882149" y="3161672"/>
              <a:ext cx="468411" cy="325285"/>
            </a:xfrm>
            <a:custGeom>
              <a:avLst/>
              <a:gdLst>
                <a:gd name="T0" fmla="*/ 102 w 183"/>
                <a:gd name="T1" fmla="*/ 127 h 127"/>
                <a:gd name="T2" fmla="*/ 65 w 183"/>
                <a:gd name="T3" fmla="*/ 119 h 127"/>
                <a:gd name="T4" fmla="*/ 20 w 183"/>
                <a:gd name="T5" fmla="*/ 0 h 127"/>
                <a:gd name="T6" fmla="*/ 50 w 183"/>
                <a:gd name="T7" fmla="*/ 14 h 127"/>
                <a:gd name="T8" fmla="*/ 78 w 183"/>
                <a:gd name="T9" fmla="*/ 89 h 127"/>
                <a:gd name="T10" fmla="*/ 154 w 183"/>
                <a:gd name="T11" fmla="*/ 60 h 127"/>
                <a:gd name="T12" fmla="*/ 183 w 183"/>
                <a:gd name="T13" fmla="*/ 74 h 127"/>
                <a:gd name="T14" fmla="*/ 134 w 183"/>
                <a:gd name="T15" fmla="*/ 121 h 127"/>
                <a:gd name="T16" fmla="*/ 102 w 183"/>
                <a:gd name="T17" fmla="*/ 127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3" h="127">
                  <a:moveTo>
                    <a:pt x="102" y="127"/>
                  </a:moveTo>
                  <a:cubicBezTo>
                    <a:pt x="89" y="127"/>
                    <a:pt x="77" y="124"/>
                    <a:pt x="65" y="119"/>
                  </a:cubicBezTo>
                  <a:cubicBezTo>
                    <a:pt x="20" y="98"/>
                    <a:pt x="0" y="45"/>
                    <a:pt x="20" y="0"/>
                  </a:cubicBezTo>
                  <a:cubicBezTo>
                    <a:pt x="50" y="14"/>
                    <a:pt x="50" y="14"/>
                    <a:pt x="50" y="14"/>
                  </a:cubicBezTo>
                  <a:cubicBezTo>
                    <a:pt x="37" y="42"/>
                    <a:pt x="50" y="76"/>
                    <a:pt x="78" y="89"/>
                  </a:cubicBezTo>
                  <a:cubicBezTo>
                    <a:pt x="107" y="102"/>
                    <a:pt x="141" y="89"/>
                    <a:pt x="154" y="60"/>
                  </a:cubicBezTo>
                  <a:cubicBezTo>
                    <a:pt x="183" y="74"/>
                    <a:pt x="183" y="74"/>
                    <a:pt x="183" y="74"/>
                  </a:cubicBezTo>
                  <a:cubicBezTo>
                    <a:pt x="174" y="96"/>
                    <a:pt x="156" y="112"/>
                    <a:pt x="134" y="121"/>
                  </a:cubicBezTo>
                  <a:cubicBezTo>
                    <a:pt x="123" y="125"/>
                    <a:pt x="112" y="127"/>
                    <a:pt x="102" y="127"/>
                  </a:cubicBezTo>
                  <a:close/>
                </a:path>
              </a:pathLst>
            </a:custGeom>
            <a:grpFill/>
            <a:ln>
              <a:noFill/>
            </a:ln>
            <a:extLst>
              <a:ext uri="{91240B29-F687-4F45-9708-019B960494DF}"/>
            </a:extLst>
          </p:spPr>
          <p:txBody>
            <a:bodyPr vert="horz" wrap="square" lIns="91440" tIns="45720" rIns="91440" bIns="45720" numCol="1" anchor="t" anchorCtr="false" compatLnSpc="true"/>
            <a:lstStyle/>
            <a:p>
              <a:pPr/>
              <a:endParaRPr lang="zh-CN" b="true">
                <a:solidFill>
                  <a:srgbClr val="000000">
                    <a:alpha val="100000"/>
                  </a:srgbClr>
                </a:solidFill>
                <a:latin typeface="默认字体"/>
                <a:ea typeface="默认字体"/>
                <a:cs typeface="思源黑体 CN Medium"/>
              </a:endParaRPr>
            </a:p>
          </p:txBody>
        </p:sp>
        <p:sp>
          <p:nvSpPr>
            <p:cNvPr id="564" name="Freeform 251"/>
            <p:cNvSpPr/>
            <p:nvPr/>
          </p:nvSpPr>
          <p:spPr bwMode="auto">
            <a:xfrm>
              <a:off x="4942869" y="3028305"/>
              <a:ext cx="179991" cy="148547"/>
            </a:xfrm>
            <a:custGeom>
              <a:avLst/>
              <a:gdLst>
                <a:gd name="T0" fmla="*/ 70 w 70"/>
                <a:gd name="T1" fmla="*/ 0 h 58"/>
                <a:gd name="T2" fmla="*/ 8 w 70"/>
                <a:gd name="T3" fmla="*/ 33 h 58"/>
                <a:gd name="T4" fmla="*/ 0 w 70"/>
                <a:gd name="T5" fmla="*/ 45 h 58"/>
                <a:gd name="T6" fmla="*/ 30 w 70"/>
                <a:gd name="T7" fmla="*/ 58 h 58"/>
                <a:gd name="T8" fmla="*/ 33 w 70"/>
                <a:gd name="T9" fmla="*/ 53 h 58"/>
                <a:gd name="T10" fmla="*/ 70 w 70"/>
                <a:gd name="T11" fmla="*/ 33 h 58"/>
                <a:gd name="T12" fmla="*/ 70 w 70"/>
                <a:gd name="T13" fmla="*/ 0 h 58"/>
              </a:gdLst>
              <a:ahLst/>
              <a:cxnLst>
                <a:cxn ang="0">
                  <a:pos x="T0" y="T1"/>
                </a:cxn>
                <a:cxn ang="0">
                  <a:pos x="T2" y="T3"/>
                </a:cxn>
                <a:cxn ang="0">
                  <a:pos x="T4" y="T5"/>
                </a:cxn>
                <a:cxn ang="0">
                  <a:pos x="T6" y="T7"/>
                </a:cxn>
                <a:cxn ang="0">
                  <a:pos x="T8" y="T9"/>
                </a:cxn>
                <a:cxn ang="0">
                  <a:pos x="T10" y="T11"/>
                </a:cxn>
                <a:cxn ang="0">
                  <a:pos x="T12" y="T13"/>
                </a:cxn>
              </a:cxnLst>
              <a:rect l="0" t="0" r="r" b="b"/>
              <a:pathLst>
                <a:path w="70" h="58">
                  <a:moveTo>
                    <a:pt x="70" y="0"/>
                  </a:moveTo>
                  <a:cubicBezTo>
                    <a:pt x="45" y="2"/>
                    <a:pt x="23" y="14"/>
                    <a:pt x="8" y="33"/>
                  </a:cubicBezTo>
                  <a:cubicBezTo>
                    <a:pt x="5" y="37"/>
                    <a:pt x="2" y="41"/>
                    <a:pt x="0" y="45"/>
                  </a:cubicBezTo>
                  <a:cubicBezTo>
                    <a:pt x="30" y="58"/>
                    <a:pt x="30" y="58"/>
                    <a:pt x="30" y="58"/>
                  </a:cubicBezTo>
                  <a:cubicBezTo>
                    <a:pt x="31" y="57"/>
                    <a:pt x="32" y="55"/>
                    <a:pt x="33" y="53"/>
                  </a:cubicBezTo>
                  <a:cubicBezTo>
                    <a:pt x="42" y="42"/>
                    <a:pt x="55" y="35"/>
                    <a:pt x="70" y="33"/>
                  </a:cubicBezTo>
                  <a:lnTo>
                    <a:pt x="70" y="0"/>
                  </a:lnTo>
                  <a:close/>
                </a:path>
              </a:pathLst>
            </a:custGeom>
            <a:grpFill/>
            <a:ln>
              <a:noFill/>
            </a:ln>
            <a:extLst>
              <a:ext uri="{91240B29-F687-4F45-9708-019B960494DF}"/>
            </a:extLst>
          </p:spPr>
          <p:txBody>
            <a:bodyPr vert="horz" wrap="square" lIns="91440" tIns="45720" rIns="91440" bIns="45720" numCol="1" anchor="t" anchorCtr="false" compatLnSpc="true"/>
            <a:lstStyle/>
            <a:p>
              <a:pPr/>
              <a:endParaRPr lang="zh-CN" b="true">
                <a:solidFill>
                  <a:srgbClr val="000000">
                    <a:alpha val="100000"/>
                  </a:srgbClr>
                </a:solidFill>
                <a:latin typeface="默认字体"/>
                <a:ea typeface="默认字体"/>
                <a:cs typeface="思源黑体 CN Medium"/>
              </a:endParaRPr>
            </a:p>
          </p:txBody>
        </p:sp>
        <p:sp>
          <p:nvSpPr>
            <p:cNvPr id="565" name="Freeform 252"/>
            <p:cNvSpPr/>
            <p:nvPr/>
          </p:nvSpPr>
          <p:spPr bwMode="auto">
            <a:xfrm>
              <a:off x="5284419" y="3276606"/>
              <a:ext cx="86743" cy="54214"/>
            </a:xfrm>
            <a:custGeom>
              <a:avLst/>
              <a:gdLst>
                <a:gd name="T0" fmla="*/ 1 w 34"/>
                <a:gd name="T1" fmla="*/ 0 h 21"/>
                <a:gd name="T2" fmla="*/ 0 w 34"/>
                <a:gd name="T3" fmla="*/ 8 h 21"/>
                <a:gd name="T4" fmla="*/ 29 w 34"/>
                <a:gd name="T5" fmla="*/ 21 h 21"/>
                <a:gd name="T6" fmla="*/ 34 w 34"/>
                <a:gd name="T7" fmla="*/ 0 h 21"/>
                <a:gd name="T8" fmla="*/ 1 w 34"/>
                <a:gd name="T9" fmla="*/ 0 h 21"/>
              </a:gdLst>
              <a:ahLst/>
              <a:cxnLst>
                <a:cxn ang="0">
                  <a:pos x="T0" y="T1"/>
                </a:cxn>
                <a:cxn ang="0">
                  <a:pos x="T2" y="T3"/>
                </a:cxn>
                <a:cxn ang="0">
                  <a:pos x="T4" y="T5"/>
                </a:cxn>
                <a:cxn ang="0">
                  <a:pos x="T6" y="T7"/>
                </a:cxn>
                <a:cxn ang="0">
                  <a:pos x="T8" y="T9"/>
                </a:cxn>
              </a:cxnLst>
              <a:rect l="0" t="0" r="r" b="b"/>
              <a:pathLst>
                <a:path w="34" h="21">
                  <a:moveTo>
                    <a:pt x="1" y="0"/>
                  </a:moveTo>
                  <a:cubicBezTo>
                    <a:pt x="1" y="3"/>
                    <a:pt x="0" y="5"/>
                    <a:pt x="0" y="8"/>
                  </a:cubicBezTo>
                  <a:cubicBezTo>
                    <a:pt x="29" y="21"/>
                    <a:pt x="29" y="21"/>
                    <a:pt x="29" y="21"/>
                  </a:cubicBezTo>
                  <a:cubicBezTo>
                    <a:pt x="32" y="14"/>
                    <a:pt x="33" y="7"/>
                    <a:pt x="34" y="0"/>
                  </a:cubicBezTo>
                  <a:lnTo>
                    <a:pt x="1" y="0"/>
                  </a:lnTo>
                  <a:close/>
                </a:path>
              </a:pathLst>
            </a:custGeom>
            <a:grpFill/>
            <a:ln>
              <a:noFill/>
            </a:ln>
            <a:extLst>
              <a:ext uri="{91240B29-F687-4F45-9708-019B960494DF}"/>
            </a:extLst>
          </p:spPr>
          <p:txBody>
            <a:bodyPr vert="horz" wrap="square" lIns="91440" tIns="45720" rIns="91440" bIns="45720" numCol="1" anchor="t" anchorCtr="false" compatLnSpc="true"/>
            <a:lstStyle/>
            <a:p>
              <a:pPr/>
              <a:endParaRPr lang="zh-CN" b="true">
                <a:solidFill>
                  <a:srgbClr val="000000">
                    <a:alpha val="100000"/>
                  </a:srgbClr>
                </a:solidFill>
                <a:latin typeface="默认字体"/>
                <a:ea typeface="默认字体"/>
                <a:cs typeface="思源黑体 CN Medium"/>
              </a:endParaRPr>
            </a:p>
          </p:txBody>
        </p:sp>
        <p:sp>
          <p:nvSpPr>
            <p:cNvPr id="566" name="Freeform 253"/>
            <p:cNvSpPr/>
            <p:nvPr/>
          </p:nvSpPr>
          <p:spPr bwMode="auto">
            <a:xfrm>
              <a:off x="5143462" y="3025052"/>
              <a:ext cx="227700" cy="230953"/>
            </a:xfrm>
            <a:custGeom>
              <a:avLst/>
              <a:gdLst>
                <a:gd name="T0" fmla="*/ 89 w 89"/>
                <a:gd name="T1" fmla="*/ 90 h 90"/>
                <a:gd name="T2" fmla="*/ 57 w 89"/>
                <a:gd name="T3" fmla="*/ 90 h 90"/>
                <a:gd name="T4" fmla="*/ 0 w 89"/>
                <a:gd name="T5" fmla="*/ 33 h 90"/>
                <a:gd name="T6" fmla="*/ 0 w 89"/>
                <a:gd name="T7" fmla="*/ 0 h 90"/>
                <a:gd name="T8" fmla="*/ 89 w 89"/>
                <a:gd name="T9" fmla="*/ 90 h 90"/>
              </a:gdLst>
              <a:ahLst/>
              <a:cxnLst>
                <a:cxn ang="0">
                  <a:pos x="T0" y="T1"/>
                </a:cxn>
                <a:cxn ang="0">
                  <a:pos x="T2" y="T3"/>
                </a:cxn>
                <a:cxn ang="0">
                  <a:pos x="T4" y="T5"/>
                </a:cxn>
                <a:cxn ang="0">
                  <a:pos x="T6" y="T7"/>
                </a:cxn>
                <a:cxn ang="0">
                  <a:pos x="T8" y="T9"/>
                </a:cxn>
              </a:cxnLst>
              <a:rect l="0" t="0" r="r" b="b"/>
              <a:pathLst>
                <a:path w="89" h="90">
                  <a:moveTo>
                    <a:pt x="89" y="90"/>
                  </a:moveTo>
                  <a:cubicBezTo>
                    <a:pt x="57" y="90"/>
                    <a:pt x="57" y="90"/>
                    <a:pt x="57" y="90"/>
                  </a:cubicBezTo>
                  <a:cubicBezTo>
                    <a:pt x="57" y="59"/>
                    <a:pt x="31" y="33"/>
                    <a:pt x="0" y="33"/>
                  </a:cubicBezTo>
                  <a:cubicBezTo>
                    <a:pt x="0" y="0"/>
                    <a:pt x="0" y="0"/>
                    <a:pt x="0" y="0"/>
                  </a:cubicBezTo>
                  <a:cubicBezTo>
                    <a:pt x="49" y="0"/>
                    <a:pt x="89" y="41"/>
                    <a:pt x="89" y="90"/>
                  </a:cubicBezTo>
                  <a:close/>
                </a:path>
              </a:pathLst>
            </a:custGeom>
            <a:grpFill/>
            <a:ln>
              <a:noFill/>
            </a:ln>
            <a:extLst>
              <a:ext uri="{91240B29-F687-4F45-9708-019B960494DF}"/>
            </a:extLst>
          </p:spPr>
          <p:txBody>
            <a:bodyPr vert="horz" wrap="square" lIns="91440" tIns="45720" rIns="91440" bIns="45720" numCol="1" anchor="t" anchorCtr="false" compatLnSpc="true"/>
            <a:lstStyle/>
            <a:p>
              <a:pPr/>
              <a:endParaRPr lang="zh-CN" b="true">
                <a:solidFill>
                  <a:srgbClr val="000000">
                    <a:alpha val="100000"/>
                  </a:srgbClr>
                </a:solidFill>
                <a:latin typeface="默认字体"/>
                <a:ea typeface="默认字体"/>
                <a:cs typeface="思源黑体 CN Medium"/>
              </a:endParaRPr>
            </a:p>
          </p:txBody>
        </p:sp>
        <p:sp>
          <p:nvSpPr>
            <p:cNvPr id="567" name="Rectangle 254"/>
            <p:cNvSpPr>
              <a:spLocks noChangeArrowheads="true"/>
            </p:cNvSpPr>
            <p:nvPr/>
          </p:nvSpPr>
          <p:spPr bwMode="auto">
            <a:xfrm>
              <a:off x="5058888" y="3284196"/>
              <a:ext cx="43371" cy="54214"/>
            </a:xfrm>
            <a:prstGeom prst="rect">
              <a:avLst/>
            </a:prstGeom>
            <a:grpFill/>
            <a:ln>
              <a:noFill/>
            </a:ln>
            <a:extLst>
              <a:ext uri="{91240B29-F687-4F45-9708-019B960494DF}"/>
            </a:extLst>
          </p:spPr>
          <p:txBody>
            <a:bodyPr vert="horz" wrap="square" lIns="91440" tIns="45720" rIns="91440" bIns="45720" numCol="1" anchor="t" anchorCtr="false" compatLnSpc="true"/>
            <a:lstStyle/>
            <a:p>
              <a:pPr/>
              <a:endParaRPr lang="zh-CN" b="true">
                <a:solidFill>
                  <a:srgbClr val="000000">
                    <a:alpha val="100000"/>
                  </a:srgbClr>
                </a:solidFill>
                <a:latin typeface="默认字体"/>
                <a:ea typeface="默认字体"/>
                <a:cs typeface="思源黑体 CN Medium"/>
              </a:endParaRPr>
            </a:p>
          </p:txBody>
        </p:sp>
        <p:sp>
          <p:nvSpPr>
            <p:cNvPr id="568" name="Rectangle 255"/>
            <p:cNvSpPr>
              <a:spLocks noChangeArrowheads="true"/>
            </p:cNvSpPr>
            <p:nvPr/>
          </p:nvSpPr>
          <p:spPr bwMode="auto">
            <a:xfrm>
              <a:off x="5122860" y="3218054"/>
              <a:ext cx="41203" cy="120356"/>
            </a:xfrm>
            <a:prstGeom prst="rect">
              <a:avLst/>
            </a:prstGeom>
            <a:grpFill/>
            <a:ln>
              <a:noFill/>
            </a:ln>
            <a:extLst>
              <a:ext uri="{91240B29-F687-4F45-9708-019B960494DF}"/>
            </a:extLst>
          </p:spPr>
          <p:txBody>
            <a:bodyPr vert="horz" wrap="square" lIns="91440" tIns="45720" rIns="91440" bIns="45720" numCol="1" anchor="t" anchorCtr="false" compatLnSpc="true"/>
            <a:lstStyle/>
            <a:p>
              <a:pPr/>
              <a:endParaRPr lang="zh-CN" b="true">
                <a:solidFill>
                  <a:srgbClr val="000000">
                    <a:alpha val="100000"/>
                  </a:srgbClr>
                </a:solidFill>
                <a:latin typeface="默认字体"/>
                <a:ea typeface="默认字体"/>
                <a:cs typeface="思源黑体 CN Medium"/>
              </a:endParaRPr>
            </a:p>
          </p:txBody>
        </p:sp>
        <p:sp>
          <p:nvSpPr>
            <p:cNvPr id="569" name="Rectangle 256"/>
            <p:cNvSpPr>
              <a:spLocks noChangeArrowheads="true"/>
            </p:cNvSpPr>
            <p:nvPr/>
          </p:nvSpPr>
          <p:spPr bwMode="auto">
            <a:xfrm>
              <a:off x="5184664" y="3182273"/>
              <a:ext cx="41203" cy="156137"/>
            </a:xfrm>
            <a:prstGeom prst="rect">
              <a:avLst/>
            </a:prstGeom>
            <a:grpFill/>
            <a:ln>
              <a:noFill/>
            </a:ln>
            <a:extLst>
              <a:ext uri="{91240B29-F687-4F45-9708-019B960494DF}"/>
            </a:extLst>
          </p:spPr>
          <p:txBody>
            <a:bodyPr vert="horz" wrap="square" lIns="91440" tIns="45720" rIns="91440" bIns="45720" numCol="1" anchor="t" anchorCtr="false" compatLnSpc="true"/>
            <a:lstStyle/>
            <a:p>
              <a:pPr/>
              <a:endParaRPr lang="zh-CN" b="true">
                <a:solidFill>
                  <a:srgbClr val="000000">
                    <a:alpha val="100000"/>
                  </a:srgbClr>
                </a:solidFill>
                <a:latin typeface="默认字体"/>
                <a:ea typeface="默认字体"/>
                <a:cs typeface="思源黑体 CN Medium"/>
              </a:endParaRPr>
            </a:p>
          </p:txBody>
        </p:sp>
      </p:grpSp>
      <p:grpSp>
        <p:nvGrpSpPr>
          <p:cNvPr id="570" name="组合 43"/>
          <p:cNvGrpSpPr/>
          <p:nvPr/>
        </p:nvGrpSpPr>
        <p:grpSpPr>
          <a:xfrm rot="0" flipH="false" flipV="false">
            <a:off x="5905200" y="5138964"/>
            <a:ext cx="381601" cy="390454"/>
            <a:chOff x="7094088" y="3043485"/>
            <a:chExt cx="420702" cy="430461"/>
          </a:xfrm>
          <a:solidFill>
            <a:schemeClr val="bg1"/>
          </a:solidFill>
        </p:grpSpPr>
        <p:sp>
          <p:nvSpPr>
            <p:cNvPr id="571" name="Freeform 833"/>
            <p:cNvSpPr>
              <a:spLocks noEditPoints="true"/>
            </p:cNvSpPr>
            <p:nvPr/>
          </p:nvSpPr>
          <p:spPr bwMode="auto">
            <a:xfrm>
              <a:off x="7094088" y="3207212"/>
              <a:ext cx="185413" cy="266734"/>
            </a:xfrm>
            <a:custGeom>
              <a:avLst/>
              <a:gdLst>
                <a:gd name="T0" fmla="*/ 95 w 171"/>
                <a:gd name="T1" fmla="*/ 24 h 246"/>
                <a:gd name="T2" fmla="*/ 147 w 171"/>
                <a:gd name="T3" fmla="*/ 201 h 246"/>
                <a:gd name="T4" fmla="*/ 76 w 171"/>
                <a:gd name="T5" fmla="*/ 223 h 246"/>
                <a:gd name="T6" fmla="*/ 24 w 171"/>
                <a:gd name="T7" fmla="*/ 43 h 246"/>
                <a:gd name="T8" fmla="*/ 95 w 171"/>
                <a:gd name="T9" fmla="*/ 24 h 246"/>
                <a:gd name="T10" fmla="*/ 107 w 171"/>
                <a:gd name="T11" fmla="*/ 0 h 246"/>
                <a:gd name="T12" fmla="*/ 90 w 171"/>
                <a:gd name="T13" fmla="*/ 5 h 246"/>
                <a:gd name="T14" fmla="*/ 17 w 171"/>
                <a:gd name="T15" fmla="*/ 26 h 246"/>
                <a:gd name="T16" fmla="*/ 0 w 171"/>
                <a:gd name="T17" fmla="*/ 31 h 246"/>
                <a:gd name="T18" fmla="*/ 5 w 171"/>
                <a:gd name="T19" fmla="*/ 50 h 246"/>
                <a:gd name="T20" fmla="*/ 57 w 171"/>
                <a:gd name="T21" fmla="*/ 227 h 246"/>
                <a:gd name="T22" fmla="*/ 64 w 171"/>
                <a:gd name="T23" fmla="*/ 246 h 246"/>
                <a:gd name="T24" fmla="*/ 81 w 171"/>
                <a:gd name="T25" fmla="*/ 241 h 246"/>
                <a:gd name="T26" fmla="*/ 152 w 171"/>
                <a:gd name="T27" fmla="*/ 220 h 246"/>
                <a:gd name="T28" fmla="*/ 171 w 171"/>
                <a:gd name="T29" fmla="*/ 215 h 246"/>
                <a:gd name="T30" fmla="*/ 166 w 171"/>
                <a:gd name="T31" fmla="*/ 197 h 246"/>
                <a:gd name="T32" fmla="*/ 114 w 171"/>
                <a:gd name="T33" fmla="*/ 17 h 246"/>
                <a:gd name="T34" fmla="*/ 107 w 171"/>
                <a:gd name="T35" fmla="*/ 0 h 246"/>
                <a:gd name="T36" fmla="*/ 107 w 171"/>
                <a:gd name="T37" fmla="*/ 0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246">
                  <a:moveTo>
                    <a:pt x="95" y="24"/>
                  </a:moveTo>
                  <a:lnTo>
                    <a:pt x="147" y="201"/>
                  </a:lnTo>
                  <a:lnTo>
                    <a:pt x="76" y="223"/>
                  </a:lnTo>
                  <a:lnTo>
                    <a:pt x="24" y="43"/>
                  </a:lnTo>
                  <a:lnTo>
                    <a:pt x="95" y="24"/>
                  </a:lnTo>
                  <a:close/>
                  <a:moveTo>
                    <a:pt x="107" y="0"/>
                  </a:moveTo>
                  <a:lnTo>
                    <a:pt x="90" y="5"/>
                  </a:lnTo>
                  <a:lnTo>
                    <a:pt x="17" y="26"/>
                  </a:lnTo>
                  <a:lnTo>
                    <a:pt x="0" y="31"/>
                  </a:lnTo>
                  <a:lnTo>
                    <a:pt x="5" y="50"/>
                  </a:lnTo>
                  <a:lnTo>
                    <a:pt x="57" y="227"/>
                  </a:lnTo>
                  <a:lnTo>
                    <a:pt x="64" y="246"/>
                  </a:lnTo>
                  <a:lnTo>
                    <a:pt x="81" y="241"/>
                  </a:lnTo>
                  <a:lnTo>
                    <a:pt x="152" y="220"/>
                  </a:lnTo>
                  <a:lnTo>
                    <a:pt x="171" y="215"/>
                  </a:lnTo>
                  <a:lnTo>
                    <a:pt x="166" y="197"/>
                  </a:lnTo>
                  <a:lnTo>
                    <a:pt x="114" y="17"/>
                  </a:lnTo>
                  <a:lnTo>
                    <a:pt x="107" y="0"/>
                  </a:lnTo>
                  <a:lnTo>
                    <a:pt x="107" y="0"/>
                  </a:lnTo>
                  <a:close/>
                </a:path>
              </a:pathLst>
            </a:custGeom>
            <a:grpFill/>
            <a:ln>
              <a:noFill/>
            </a:ln>
            <a:extLst>
              <a:ext uri="{91240B29-F687-4F45-9708-019B960494DF}"/>
            </a:extLst>
          </p:spPr>
          <p:txBody>
            <a:bodyPr vert="horz" wrap="square" lIns="91440" tIns="45720" rIns="91440" bIns="45720" numCol="1" anchor="t" anchorCtr="false" compatLnSpc="true"/>
            <a:lstStyle/>
            <a:p>
              <a:pPr/>
              <a:endParaRPr lang="zh-CN" b="true">
                <a:solidFill>
                  <a:srgbClr val="000000">
                    <a:alpha val="100000"/>
                  </a:srgbClr>
                </a:solidFill>
                <a:latin typeface="默认字体"/>
                <a:ea typeface="默认字体"/>
                <a:cs typeface="思源黑体 CN Medium"/>
              </a:endParaRPr>
            </a:p>
          </p:txBody>
        </p:sp>
        <p:sp>
          <p:nvSpPr>
            <p:cNvPr id="572" name="Freeform 834"/>
            <p:cNvSpPr>
              <a:spLocks noEditPoints="true"/>
            </p:cNvSpPr>
            <p:nvPr/>
          </p:nvSpPr>
          <p:spPr bwMode="auto">
            <a:xfrm>
              <a:off x="7094088" y="3207212"/>
              <a:ext cx="185413" cy="266734"/>
            </a:xfrm>
            <a:custGeom>
              <a:avLst/>
              <a:gdLst>
                <a:gd name="T0" fmla="*/ 95 w 171"/>
                <a:gd name="T1" fmla="*/ 24 h 246"/>
                <a:gd name="T2" fmla="*/ 147 w 171"/>
                <a:gd name="T3" fmla="*/ 201 h 246"/>
                <a:gd name="T4" fmla="*/ 76 w 171"/>
                <a:gd name="T5" fmla="*/ 223 h 246"/>
                <a:gd name="T6" fmla="*/ 24 w 171"/>
                <a:gd name="T7" fmla="*/ 43 h 246"/>
                <a:gd name="T8" fmla="*/ 95 w 171"/>
                <a:gd name="T9" fmla="*/ 24 h 246"/>
                <a:gd name="T10" fmla="*/ 107 w 171"/>
                <a:gd name="T11" fmla="*/ 0 h 246"/>
                <a:gd name="T12" fmla="*/ 90 w 171"/>
                <a:gd name="T13" fmla="*/ 5 h 246"/>
                <a:gd name="T14" fmla="*/ 17 w 171"/>
                <a:gd name="T15" fmla="*/ 26 h 246"/>
                <a:gd name="T16" fmla="*/ 0 w 171"/>
                <a:gd name="T17" fmla="*/ 31 h 246"/>
                <a:gd name="T18" fmla="*/ 5 w 171"/>
                <a:gd name="T19" fmla="*/ 50 h 246"/>
                <a:gd name="T20" fmla="*/ 57 w 171"/>
                <a:gd name="T21" fmla="*/ 227 h 246"/>
                <a:gd name="T22" fmla="*/ 64 w 171"/>
                <a:gd name="T23" fmla="*/ 246 h 246"/>
                <a:gd name="T24" fmla="*/ 81 w 171"/>
                <a:gd name="T25" fmla="*/ 241 h 246"/>
                <a:gd name="T26" fmla="*/ 152 w 171"/>
                <a:gd name="T27" fmla="*/ 220 h 246"/>
                <a:gd name="T28" fmla="*/ 171 w 171"/>
                <a:gd name="T29" fmla="*/ 215 h 246"/>
                <a:gd name="T30" fmla="*/ 166 w 171"/>
                <a:gd name="T31" fmla="*/ 197 h 246"/>
                <a:gd name="T32" fmla="*/ 114 w 171"/>
                <a:gd name="T33" fmla="*/ 17 h 246"/>
                <a:gd name="T34" fmla="*/ 107 w 171"/>
                <a:gd name="T35" fmla="*/ 0 h 246"/>
                <a:gd name="T36" fmla="*/ 107 w 171"/>
                <a:gd name="T37" fmla="*/ 0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71" h="246">
                  <a:moveTo>
                    <a:pt x="95" y="24"/>
                  </a:moveTo>
                  <a:lnTo>
                    <a:pt x="147" y="201"/>
                  </a:lnTo>
                  <a:lnTo>
                    <a:pt x="76" y="223"/>
                  </a:lnTo>
                  <a:lnTo>
                    <a:pt x="24" y="43"/>
                  </a:lnTo>
                  <a:lnTo>
                    <a:pt x="95" y="24"/>
                  </a:lnTo>
                  <a:moveTo>
                    <a:pt x="107" y="0"/>
                  </a:moveTo>
                  <a:lnTo>
                    <a:pt x="90" y="5"/>
                  </a:lnTo>
                  <a:lnTo>
                    <a:pt x="17" y="26"/>
                  </a:lnTo>
                  <a:lnTo>
                    <a:pt x="0" y="31"/>
                  </a:lnTo>
                  <a:lnTo>
                    <a:pt x="5" y="50"/>
                  </a:lnTo>
                  <a:lnTo>
                    <a:pt x="57" y="227"/>
                  </a:lnTo>
                  <a:lnTo>
                    <a:pt x="64" y="246"/>
                  </a:lnTo>
                  <a:lnTo>
                    <a:pt x="81" y="241"/>
                  </a:lnTo>
                  <a:lnTo>
                    <a:pt x="152" y="220"/>
                  </a:lnTo>
                  <a:lnTo>
                    <a:pt x="171" y="215"/>
                  </a:lnTo>
                  <a:lnTo>
                    <a:pt x="166" y="197"/>
                  </a:lnTo>
                  <a:lnTo>
                    <a:pt x="114" y="17"/>
                  </a:lnTo>
                  <a:lnTo>
                    <a:pt x="107" y="0"/>
                  </a:lnTo>
                  <a:lnTo>
                    <a:pt x="107" y="0"/>
                  </a:lnTo>
                </a:path>
              </a:pathLst>
            </a:custGeom>
            <a:grpFill/>
            <a:ln>
              <a:noFill/>
            </a:ln>
            <a:extLst>
              <a:ext uri="{91240B29-F687-4F45-9708-019B960494DF}"/>
            </a:extLst>
          </p:spPr>
          <p:txBody>
            <a:bodyPr vert="horz" wrap="square" lIns="91440" tIns="45720" rIns="91440" bIns="45720" numCol="1" anchor="t" anchorCtr="false" compatLnSpc="true"/>
            <a:lstStyle/>
            <a:p>
              <a:pPr/>
              <a:endParaRPr lang="zh-CN" b="true">
                <a:solidFill>
                  <a:srgbClr val="000000">
                    <a:alpha val="100000"/>
                  </a:srgbClr>
                </a:solidFill>
                <a:latin typeface="默认字体"/>
                <a:ea typeface="默认字体"/>
                <a:cs typeface="思源黑体 CN Medium"/>
              </a:endParaRPr>
            </a:p>
          </p:txBody>
        </p:sp>
        <p:sp>
          <p:nvSpPr>
            <p:cNvPr id="573" name="Freeform 835"/>
            <p:cNvSpPr/>
            <p:nvPr/>
          </p:nvSpPr>
          <p:spPr bwMode="auto">
            <a:xfrm>
              <a:off x="7217696" y="3043485"/>
              <a:ext cx="297094" cy="338297"/>
            </a:xfrm>
            <a:custGeom>
              <a:avLst/>
              <a:gdLst>
                <a:gd name="T0" fmla="*/ 111 w 116"/>
                <a:gd name="T1" fmla="*/ 93 h 132"/>
                <a:gd name="T2" fmla="*/ 104 w 116"/>
                <a:gd name="T3" fmla="*/ 105 h 132"/>
                <a:gd name="T4" fmla="*/ 104 w 116"/>
                <a:gd name="T5" fmla="*/ 108 h 132"/>
                <a:gd name="T6" fmla="*/ 94 w 116"/>
                <a:gd name="T7" fmla="*/ 121 h 132"/>
                <a:gd name="T8" fmla="*/ 93 w 116"/>
                <a:gd name="T9" fmla="*/ 126 h 132"/>
                <a:gd name="T10" fmla="*/ 79 w 116"/>
                <a:gd name="T11" fmla="*/ 132 h 132"/>
                <a:gd name="T12" fmla="*/ 74 w 116"/>
                <a:gd name="T13" fmla="*/ 132 h 132"/>
                <a:gd name="T14" fmla="*/ 42 w 116"/>
                <a:gd name="T15" fmla="*/ 129 h 132"/>
                <a:gd name="T16" fmla="*/ 31 w 116"/>
                <a:gd name="T17" fmla="*/ 128 h 132"/>
                <a:gd name="T18" fmla="*/ 16 w 116"/>
                <a:gd name="T19" fmla="*/ 130 h 132"/>
                <a:gd name="T20" fmla="*/ 0 w 116"/>
                <a:gd name="T21" fmla="*/ 74 h 132"/>
                <a:gd name="T22" fmla="*/ 35 w 116"/>
                <a:gd name="T23" fmla="*/ 35 h 132"/>
                <a:gd name="T24" fmla="*/ 37 w 116"/>
                <a:gd name="T25" fmla="*/ 6 h 132"/>
                <a:gd name="T26" fmla="*/ 48 w 116"/>
                <a:gd name="T27" fmla="*/ 0 h 132"/>
                <a:gd name="T28" fmla="*/ 60 w 116"/>
                <a:gd name="T29" fmla="*/ 31 h 132"/>
                <a:gd name="T30" fmla="*/ 59 w 116"/>
                <a:gd name="T31" fmla="*/ 40 h 132"/>
                <a:gd name="T32" fmla="*/ 58 w 116"/>
                <a:gd name="T33" fmla="*/ 48 h 132"/>
                <a:gd name="T34" fmla="*/ 95 w 116"/>
                <a:gd name="T35" fmla="*/ 56 h 132"/>
                <a:gd name="T36" fmla="*/ 98 w 116"/>
                <a:gd name="T37" fmla="*/ 56 h 132"/>
                <a:gd name="T38" fmla="*/ 116 w 116"/>
                <a:gd name="T39" fmla="*/ 73 h 132"/>
                <a:gd name="T40" fmla="*/ 110 w 116"/>
                <a:gd name="T41" fmla="*/ 86 h 132"/>
                <a:gd name="T42" fmla="*/ 111 w 116"/>
                <a:gd name="T43" fmla="*/ 93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6" h="132">
                  <a:moveTo>
                    <a:pt x="111" y="93"/>
                  </a:moveTo>
                  <a:cubicBezTo>
                    <a:pt x="111" y="98"/>
                    <a:pt x="108" y="102"/>
                    <a:pt x="104" y="105"/>
                  </a:cubicBezTo>
                  <a:cubicBezTo>
                    <a:pt x="104" y="106"/>
                    <a:pt x="104" y="107"/>
                    <a:pt x="104" y="108"/>
                  </a:cubicBezTo>
                  <a:cubicBezTo>
                    <a:pt x="104" y="114"/>
                    <a:pt x="100" y="119"/>
                    <a:pt x="94" y="121"/>
                  </a:cubicBezTo>
                  <a:cubicBezTo>
                    <a:pt x="94" y="123"/>
                    <a:pt x="94" y="124"/>
                    <a:pt x="93" y="126"/>
                  </a:cubicBezTo>
                  <a:cubicBezTo>
                    <a:pt x="91" y="131"/>
                    <a:pt x="85" y="132"/>
                    <a:pt x="79" y="132"/>
                  </a:cubicBezTo>
                  <a:cubicBezTo>
                    <a:pt x="77" y="132"/>
                    <a:pt x="75" y="132"/>
                    <a:pt x="74" y="132"/>
                  </a:cubicBezTo>
                  <a:cubicBezTo>
                    <a:pt x="67" y="131"/>
                    <a:pt x="55" y="130"/>
                    <a:pt x="42" y="129"/>
                  </a:cubicBezTo>
                  <a:cubicBezTo>
                    <a:pt x="38" y="128"/>
                    <a:pt x="34" y="128"/>
                    <a:pt x="31" y="128"/>
                  </a:cubicBezTo>
                  <a:cubicBezTo>
                    <a:pt x="24" y="128"/>
                    <a:pt x="19" y="129"/>
                    <a:pt x="16" y="130"/>
                  </a:cubicBezTo>
                  <a:cubicBezTo>
                    <a:pt x="0" y="74"/>
                    <a:pt x="0" y="74"/>
                    <a:pt x="0" y="74"/>
                  </a:cubicBezTo>
                  <a:cubicBezTo>
                    <a:pt x="11" y="66"/>
                    <a:pt x="29" y="46"/>
                    <a:pt x="35" y="35"/>
                  </a:cubicBezTo>
                  <a:cubicBezTo>
                    <a:pt x="38" y="23"/>
                    <a:pt x="37" y="9"/>
                    <a:pt x="37" y="6"/>
                  </a:cubicBezTo>
                  <a:cubicBezTo>
                    <a:pt x="36" y="0"/>
                    <a:pt x="47" y="0"/>
                    <a:pt x="48" y="0"/>
                  </a:cubicBezTo>
                  <a:cubicBezTo>
                    <a:pt x="55" y="0"/>
                    <a:pt x="61" y="11"/>
                    <a:pt x="60" y="31"/>
                  </a:cubicBezTo>
                  <a:cubicBezTo>
                    <a:pt x="60" y="34"/>
                    <a:pt x="59" y="37"/>
                    <a:pt x="59" y="40"/>
                  </a:cubicBezTo>
                  <a:cubicBezTo>
                    <a:pt x="58" y="43"/>
                    <a:pt x="58" y="45"/>
                    <a:pt x="58" y="48"/>
                  </a:cubicBezTo>
                  <a:cubicBezTo>
                    <a:pt x="58" y="55"/>
                    <a:pt x="85" y="56"/>
                    <a:pt x="95" y="56"/>
                  </a:cubicBezTo>
                  <a:cubicBezTo>
                    <a:pt x="97" y="56"/>
                    <a:pt x="98" y="56"/>
                    <a:pt x="98" y="56"/>
                  </a:cubicBezTo>
                  <a:cubicBezTo>
                    <a:pt x="108" y="56"/>
                    <a:pt x="116" y="64"/>
                    <a:pt x="116" y="73"/>
                  </a:cubicBezTo>
                  <a:cubicBezTo>
                    <a:pt x="116" y="79"/>
                    <a:pt x="114" y="83"/>
                    <a:pt x="110" y="86"/>
                  </a:cubicBezTo>
                  <a:cubicBezTo>
                    <a:pt x="111" y="88"/>
                    <a:pt x="111" y="91"/>
                    <a:pt x="111" y="93"/>
                  </a:cubicBezTo>
                  <a:close/>
                </a:path>
              </a:pathLst>
            </a:custGeom>
            <a:grpFill/>
            <a:ln>
              <a:noFill/>
            </a:ln>
            <a:extLst>
              <a:ext uri="{91240B29-F687-4F45-9708-019B960494DF}"/>
            </a:extLst>
          </p:spPr>
          <p:txBody>
            <a:bodyPr vert="horz" wrap="square" lIns="91440" tIns="45720" rIns="91440" bIns="45720" numCol="1" anchor="t" anchorCtr="false" compatLnSpc="true"/>
            <a:lstStyle/>
            <a:p>
              <a:pPr/>
              <a:endParaRPr lang="zh-CN" b="true">
                <a:solidFill>
                  <a:srgbClr val="000000">
                    <a:alpha val="100000"/>
                  </a:srgbClr>
                </a:solidFill>
                <a:latin typeface="默认字体"/>
                <a:ea typeface="默认字体"/>
                <a:cs typeface="思源黑体 CN Medium"/>
              </a:endParaRPr>
            </a:p>
          </p:txBody>
        </p:sp>
      </p:grpSp>
      <p:grpSp>
        <p:nvGrpSpPr>
          <p:cNvPr id="574" name="" descr="{&quot;isTemplate&quot;:true,&quot;type&quot;:&quot;list&quot;,&quot;alignment&quot;:&quot;left&quot;,&quot;alignmentVertical&quot;:&quot;top&quot;,&quot;canOmit&quot;:false,&quot;scalable&quot;:false,&quot;minItemsCount&quot;:-1}"/>
          <p:cNvGrpSpPr/>
          <p:nvPr/>
        </p:nvGrpSpPr>
        <p:grpSpPr>
          <a:xfrm>
            <a:off x="615410" y="1598315"/>
            <a:ext cx="10961181" cy="4377367"/>
            <a:chOff x="615410" y="1598315"/>
            <a:chExt cx="10961181" cy="4377367"/>
          </a:xfrm>
        </p:grpSpPr>
        <p:grpSp>
          <p:nvGrpSpPr>
            <p:cNvPr id="575" name=""/>
            <p:cNvGrpSpPr/>
            <p:nvPr/>
          </p:nvGrpSpPr>
          <p:grpSpPr>
            <a:xfrm rot="0" flipH="false" flipV="false">
              <a:off x="7077523" y="1611490"/>
              <a:ext cx="3600005" cy="1583477"/>
              <a:chOff x="7138193" y="1503692"/>
              <a:chExt cx="3600005" cy="1583477"/>
            </a:xfrm>
          </p:grpSpPr>
          <p:sp>
            <p:nvSpPr>
              <p:cNvPr id="576" name="文本框 50" descr="{&quot;isTemplate&quot;:true,&quot;type&quot;:&quot;title&quot;,&quot;canOmit&quot;:false,&quot;range&quot;:0}"/>
              <p:cNvSpPr txBox="true"/>
              <p:nvPr/>
            </p:nvSpPr>
            <p:spPr>
              <a:xfrm rot="0" flipH="false" flipV="false">
                <a:off x="7138193" y="1503692"/>
                <a:ext cx="3600005" cy="369332"/>
              </a:xfrm>
              <a:prstGeom prst="rect">
                <a:avLst/>
              </a:prstGeom>
              <a:noFill/>
              <a:ln/>
            </p:spPr>
            <p:txBody>
              <a:bodyPr wrap="none" lIns="90043" tIns="0" rIns="0" bIns="0" rtlCol="false" anchor="t">
                <a:noAutofit/>
              </a:bodyPr>
              <a:lstStyle>
                <a:defPPr>
                  <a:defRPr lang="zh-CN"/>
                </a:defPPr>
                <a:lvl1pPr>
                  <a:defRPr sz="2400">
                    <a:solidFill>
                      <a:schemeClr val="accent1"/>
                    </a:solidFill>
                    <a:latin typeface="+mj-ea"/>
                    <a:ea typeface="+mj-ea"/>
                  </a:defRPr>
                </a:lvl1pPr>
                <a:lvl2pPr marL="457200" algn="l" defTabSz="914400" rtl="false" eaLnBrk="true" latinLnBrk="false" hangingPunct="true">
                  <a:defRPr sz="1800" kern="1200">
                    <a:solidFill>
                      <a:schemeClr val="tx1"/>
                    </a:solidFill>
                    <a:latin typeface="+mn-lt"/>
                    <a:ea typeface="+mn-ea"/>
                    <a:cs typeface="+mn-cs"/>
                  </a:defRPr>
                </a:lvl2pPr>
                <a:lvl3pPr marL="914400" algn="l" defTabSz="914400" rtl="false" eaLnBrk="true" latinLnBrk="false" hangingPunct="true">
                  <a:defRPr sz="1800" kern="1200">
                    <a:solidFill>
                      <a:schemeClr val="tx1"/>
                    </a:solidFill>
                    <a:latin typeface="+mn-lt"/>
                    <a:ea typeface="+mn-ea"/>
                    <a:cs typeface="+mn-cs"/>
                  </a:defRPr>
                </a:lvl3pPr>
                <a:lvl4pPr marL="1371600" algn="l" defTabSz="914400" rtl="false" eaLnBrk="true" latinLnBrk="false" hangingPunct="true">
                  <a:defRPr sz="1800" kern="1200">
                    <a:solidFill>
                      <a:schemeClr val="tx1"/>
                    </a:solidFill>
                    <a:latin typeface="+mn-lt"/>
                    <a:ea typeface="+mn-ea"/>
                    <a:cs typeface="+mn-cs"/>
                  </a:defRPr>
                </a:lvl4pPr>
                <a:lvl5pPr marL="1828800" algn="l" defTabSz="914400" rtl="false" eaLnBrk="true" latinLnBrk="false" hangingPunct="true">
                  <a:defRPr sz="1800" kern="1200">
                    <a:solidFill>
                      <a:schemeClr val="tx1"/>
                    </a:solidFill>
                    <a:latin typeface="+mn-lt"/>
                    <a:ea typeface="+mn-ea"/>
                    <a:cs typeface="+mn-cs"/>
                  </a:defRPr>
                </a:lvl5pPr>
                <a:lvl6pPr marL="2286000" algn="l" defTabSz="914400" rtl="false" eaLnBrk="true" latinLnBrk="false" hangingPunct="true">
                  <a:defRPr sz="1800" kern="1200">
                    <a:solidFill>
                      <a:schemeClr val="tx1"/>
                    </a:solidFill>
                    <a:latin typeface="+mn-lt"/>
                    <a:ea typeface="+mn-ea"/>
                    <a:cs typeface="+mn-cs"/>
                  </a:defRPr>
                </a:lvl6pPr>
                <a:lvl7pPr marL="2743200" algn="l" defTabSz="914400" rtl="false" eaLnBrk="true" latinLnBrk="false" hangingPunct="true">
                  <a:defRPr sz="1800" kern="1200">
                    <a:solidFill>
                      <a:schemeClr val="tx1"/>
                    </a:solidFill>
                    <a:latin typeface="+mn-lt"/>
                    <a:ea typeface="+mn-ea"/>
                    <a:cs typeface="+mn-cs"/>
                  </a:defRPr>
                </a:lvl7pPr>
                <a:lvl8pPr marL="3200400" algn="l" defTabSz="914400" rtl="false" eaLnBrk="true" latinLnBrk="false" hangingPunct="true">
                  <a:defRPr sz="1800" kern="1200">
                    <a:solidFill>
                      <a:schemeClr val="tx1"/>
                    </a:solidFill>
                    <a:latin typeface="+mn-lt"/>
                    <a:ea typeface="+mn-ea"/>
                    <a:cs typeface="+mn-cs"/>
                  </a:defRPr>
                </a:lvl8pPr>
                <a:lvl9pPr marL="3657600" algn="l" defTabSz="914400" rtl="false" eaLnBrk="true" latinLnBrk="false" hangingPunct="true">
                  <a:defRPr sz="1800" kern="1200">
                    <a:solidFill>
                      <a:schemeClr val="tx1"/>
                    </a:solidFill>
                    <a:latin typeface="+mn-lt"/>
                    <a:ea typeface="+mn-ea"/>
                    <a:cs typeface="+mn-cs"/>
                  </a:defRPr>
                </a:lvl9pPr>
              </a:lstStyle>
              <a:p>
                <a:pPr marL="0" indent="0">
                  <a:lnSpc>
                    <a:spcPct val="100000"/>
                  </a:lnSpc>
                  <a:buNone/>
                </a:pPr>
                <a:r>
                  <a:rPr lang="zh-CN" sz="2000" b="true">
                    <a:solidFill>
                      <a:schemeClr val="accent1"/>
                    </a:solidFill>
                    <a:latin typeface="默认字体"/>
                    <a:ea typeface="默认字体"/>
                    <a:cs typeface="思源黑体 CN Medium"/>
                    <a:sym typeface="思源黑体 CN Normal"/>
                  </a:rPr>
                  <a:t>政策咨询解答</a:t>
                </a:r>
                <a:endParaRPr>
                  <a:latin typeface="默认字体"/>
                  <a:ea typeface="默认字体"/>
                  <a:cs typeface="+mn-cs"/>
                </a:endParaRPr>
              </a:p>
            </p:txBody>
          </p:sp>
          <p:sp>
            <p:nvSpPr>
              <p:cNvPr id="577" name="文本框 51" descr="{&quot;isTemplate&quot;:true,&quot;type&quot;:&quot;content&quot;,&quot;canOmit&quot;:false,&quot;range&quot;:0}"/>
              <p:cNvSpPr txBox="true"/>
              <p:nvPr/>
            </p:nvSpPr>
            <p:spPr>
              <a:xfrm rot="0" flipH="false" flipV="false">
                <a:off x="7138193" y="1788785"/>
                <a:ext cx="3600005" cy="1298384"/>
              </a:xfrm>
              <a:prstGeom prst="rect">
                <a:avLst/>
              </a:prstGeom>
              <a:noFill/>
              <a:ln/>
            </p:spPr>
            <p:txBody>
              <a:bodyPr wrap="square" lIns="90043">
                <a:noAutofit/>
              </a:bodyPr>
              <a:lstStyle>
                <a:defPPr>
                  <a:defRPr lang="zh-CN"/>
                </a:defPPr>
                <a:lvl1pPr>
                  <a:lnSpc>
                    <a:spcPct val="130000"/>
                  </a:lnSpc>
                  <a:defRPr sz="1400" kern="0">
                    <a:solidFill>
                      <a:schemeClr val="tx1">
                        <a:lumMod val="65000"/>
                        <a:lumOff val="35000"/>
                      </a:schemeClr>
                    </a:solidFill>
                    <a:latin typeface="思源黑体 CN Normal" panose="020B0400000000000000" charset="-122"/>
                    <a:ea typeface="思源黑体 CN Normal" panose="020B0400000000000000" charset="-122"/>
                  </a:defRPr>
                </a:lvl1pPr>
              </a:lstStyle>
              <a:p>
                <a:pPr marL="0" indent="0">
                  <a:lnSpc>
                    <a:spcPct val="130000"/>
                  </a:lnSpc>
                  <a:buNone/>
                </a:pPr>
                <a:r>
                  <a:rPr lang="zh-CN" sz="1400">
                    <a:solidFill>
                      <a:schemeClr val="tx1"/>
                    </a:solidFill>
                    <a:latin typeface="默认字体"/>
                    <a:ea typeface="默认字体"/>
                    <a:cs typeface="思源黑体 CN Medium"/>
                    <a:sym typeface="思源黑体 CN Normal"/>
                  </a:rPr>
                  <a:t>智能客服解答民众关于各类政策的疑问，包括国家层面和地方政策。例如养老保险政策调整内容、医保报销政策新规定等，提供权威解释。</a:t>
                </a:r>
                <a:endParaRPr/>
              </a:p>
            </p:txBody>
          </p:sp>
        </p:grpSp>
        <p:grpSp>
          <p:nvGrpSpPr>
            <p:cNvPr id="578" name=""/>
            <p:cNvGrpSpPr/>
            <p:nvPr/>
          </p:nvGrpSpPr>
          <p:grpSpPr>
            <a:xfrm rot="0" flipH="false" flipV="false">
              <a:off x="1514472" y="1598315"/>
              <a:ext cx="3600005" cy="1596652"/>
              <a:chOff x="455195" y="2895734"/>
              <a:chExt cx="3600005" cy="1596652"/>
            </a:xfrm>
          </p:grpSpPr>
          <p:sp>
            <p:nvSpPr>
              <p:cNvPr id="579" name="文本框 54" descr="{&quot;isTemplate&quot;:true,&quot;type&quot;:&quot;title&quot;,&quot;canOmit&quot;:false,&quot;range&quot;:0}"/>
              <p:cNvSpPr txBox="true"/>
              <p:nvPr/>
            </p:nvSpPr>
            <p:spPr>
              <a:xfrm rot="0" flipH="false" flipV="false">
                <a:off x="455195" y="2895734"/>
                <a:ext cx="3600005" cy="369332"/>
              </a:xfrm>
              <a:prstGeom prst="rect">
                <a:avLst/>
              </a:prstGeom>
              <a:noFill/>
              <a:ln/>
            </p:spPr>
            <p:txBody>
              <a:bodyPr wrap="none" lIns="90043" tIns="0" rIns="90043" bIns="0" rtlCol="false" anchor="t">
                <a:noAutofit/>
              </a:bodyPr>
              <a:lstStyle>
                <a:defPPr>
                  <a:defRPr lang="zh-CN"/>
                </a:defPPr>
                <a:lvl1pPr marL="0" algn="l" defTabSz="914400" rtl="false" eaLnBrk="true" latinLnBrk="false" hangingPunct="true">
                  <a:defRPr sz="1800" kern="1200">
                    <a:solidFill>
                      <a:schemeClr val="tx1"/>
                    </a:solidFill>
                    <a:latin typeface="+mn-lt"/>
                    <a:ea typeface="+mn-ea"/>
                    <a:cs typeface="+mn-cs"/>
                  </a:defRPr>
                </a:lvl1pPr>
                <a:lvl2pPr marL="457200" algn="l" defTabSz="914400" rtl="false" eaLnBrk="true" latinLnBrk="false" hangingPunct="true">
                  <a:defRPr sz="1800" kern="1200">
                    <a:solidFill>
                      <a:schemeClr val="tx1"/>
                    </a:solidFill>
                    <a:latin typeface="+mn-lt"/>
                    <a:ea typeface="+mn-ea"/>
                    <a:cs typeface="+mn-cs"/>
                  </a:defRPr>
                </a:lvl2pPr>
                <a:lvl3pPr marL="914400" algn="l" defTabSz="914400" rtl="false" eaLnBrk="true" latinLnBrk="false" hangingPunct="true">
                  <a:defRPr sz="1800" kern="1200">
                    <a:solidFill>
                      <a:schemeClr val="tx1"/>
                    </a:solidFill>
                    <a:latin typeface="+mn-lt"/>
                    <a:ea typeface="+mn-ea"/>
                    <a:cs typeface="+mn-cs"/>
                  </a:defRPr>
                </a:lvl3pPr>
                <a:lvl4pPr marL="1371600" algn="l" defTabSz="914400" rtl="false" eaLnBrk="true" latinLnBrk="false" hangingPunct="true">
                  <a:defRPr sz="1800" kern="1200">
                    <a:solidFill>
                      <a:schemeClr val="tx1"/>
                    </a:solidFill>
                    <a:latin typeface="+mn-lt"/>
                    <a:ea typeface="+mn-ea"/>
                    <a:cs typeface="+mn-cs"/>
                  </a:defRPr>
                </a:lvl4pPr>
                <a:lvl5pPr marL="1828800" algn="l" defTabSz="914400" rtl="false" eaLnBrk="true" latinLnBrk="false" hangingPunct="true">
                  <a:defRPr sz="1800" kern="1200">
                    <a:solidFill>
                      <a:schemeClr val="tx1"/>
                    </a:solidFill>
                    <a:latin typeface="+mn-lt"/>
                    <a:ea typeface="+mn-ea"/>
                    <a:cs typeface="+mn-cs"/>
                  </a:defRPr>
                </a:lvl5pPr>
                <a:lvl6pPr marL="2286000" algn="l" defTabSz="914400" rtl="false" eaLnBrk="true" latinLnBrk="false" hangingPunct="true">
                  <a:defRPr sz="1800" kern="1200">
                    <a:solidFill>
                      <a:schemeClr val="tx1"/>
                    </a:solidFill>
                    <a:latin typeface="+mn-lt"/>
                    <a:ea typeface="+mn-ea"/>
                    <a:cs typeface="+mn-cs"/>
                  </a:defRPr>
                </a:lvl6pPr>
                <a:lvl7pPr marL="2743200" algn="l" defTabSz="914400" rtl="false" eaLnBrk="true" latinLnBrk="false" hangingPunct="true">
                  <a:defRPr sz="1800" kern="1200">
                    <a:solidFill>
                      <a:schemeClr val="tx1"/>
                    </a:solidFill>
                    <a:latin typeface="+mn-lt"/>
                    <a:ea typeface="+mn-ea"/>
                    <a:cs typeface="+mn-cs"/>
                  </a:defRPr>
                </a:lvl7pPr>
                <a:lvl8pPr marL="3200400" algn="l" defTabSz="914400" rtl="false" eaLnBrk="true" latinLnBrk="false" hangingPunct="true">
                  <a:defRPr sz="1800" kern="1200">
                    <a:solidFill>
                      <a:schemeClr val="tx1"/>
                    </a:solidFill>
                    <a:latin typeface="+mn-lt"/>
                    <a:ea typeface="+mn-ea"/>
                    <a:cs typeface="+mn-cs"/>
                  </a:defRPr>
                </a:lvl8pPr>
                <a:lvl9pPr marL="3657600" algn="l" defTabSz="914400" rtl="false" eaLnBrk="true" latinLnBrk="false" hangingPunct="true">
                  <a:defRPr sz="1800" kern="1200">
                    <a:solidFill>
                      <a:schemeClr val="tx1"/>
                    </a:solidFill>
                    <a:latin typeface="+mn-lt"/>
                    <a:ea typeface="+mn-ea"/>
                    <a:cs typeface="+mn-cs"/>
                  </a:defRPr>
                </a:lvl9pPr>
              </a:lstStyle>
              <a:p>
                <a:pPr marL="0" indent="0" algn="r">
                  <a:lnSpc>
                    <a:spcPct val="100000"/>
                  </a:lnSpc>
                  <a:buNone/>
                </a:pPr>
                <a:r>
                  <a:rPr lang="zh-CN" sz="2000" b="true">
                    <a:solidFill>
                      <a:schemeClr val="accent1"/>
                    </a:solidFill>
                    <a:latin typeface="默认字体"/>
                    <a:ea typeface="默认字体"/>
                    <a:cs typeface="思源黑体 CN Medium"/>
                    <a:sym typeface="思源黑体 CN Normal"/>
                  </a:rPr>
                  <a:t>民生服务咨询</a:t>
                </a:r>
                <a:endParaRPr>
                  <a:latin typeface="默认字体"/>
                  <a:ea typeface="默认字体"/>
                  <a:cs typeface="+mn-cs"/>
                </a:endParaRPr>
              </a:p>
            </p:txBody>
          </p:sp>
          <p:sp>
            <p:nvSpPr>
              <p:cNvPr id="580" name="文本框 55" descr="{&quot;isTemplate&quot;:true,&quot;type&quot;:&quot;content&quot;,&quot;canOmit&quot;:false,&quot;range&quot;:0}"/>
              <p:cNvSpPr txBox="true"/>
              <p:nvPr/>
            </p:nvSpPr>
            <p:spPr>
              <a:xfrm rot="0" flipH="false" flipV="false">
                <a:off x="455195" y="3198497"/>
                <a:ext cx="3600005" cy="1293889"/>
              </a:xfrm>
              <a:prstGeom prst="rect">
                <a:avLst/>
              </a:prstGeom>
              <a:noFill/>
              <a:ln/>
            </p:spPr>
            <p:txBody>
              <a:bodyPr wrap="square" lIns="90043" rIns="90043">
                <a:noAutofit/>
              </a:bodyPr>
              <a:lstStyle>
                <a:defPPr>
                  <a:defRPr lang="zh-CN"/>
                </a:defPPr>
                <a:lvl1pPr>
                  <a:lnSpc>
                    <a:spcPct val="130000"/>
                  </a:lnSpc>
                  <a:defRPr sz="1400" kern="0">
                    <a:solidFill>
                      <a:schemeClr val="tx1">
                        <a:lumMod val="65000"/>
                        <a:lumOff val="35000"/>
                      </a:schemeClr>
                    </a:solidFill>
                    <a:latin typeface="思源黑体 CN Normal" panose="020B0400000000000000" charset="-122"/>
                    <a:ea typeface="思源黑体 CN Normal" panose="020B0400000000000000" charset="-122"/>
                  </a:defRPr>
                </a:lvl1pPr>
              </a:lstStyle>
              <a:p>
                <a:pPr marL="0" indent="0" algn="r">
                  <a:lnSpc>
                    <a:spcPct val="130000"/>
                  </a:lnSpc>
                  <a:buNone/>
                </a:pPr>
                <a:r>
                  <a:rPr lang="zh-CN" sz="1400">
                    <a:solidFill>
                      <a:schemeClr val="tx1"/>
                    </a:solidFill>
                    <a:latin typeface="默认字体"/>
                    <a:ea typeface="默认字体"/>
                    <a:cs typeface="思源黑体 CN Medium"/>
                    <a:sym typeface="思源黑体 CN Normal"/>
                  </a:rPr>
                  <a:t>涵盖与民众生活相关的服务咨询，如水电燃气供应问题、公共交通线路调整等。提供相关部门联系方式，解决社区医疗服务点设置等问题。</a:t>
                </a:r>
                <a:endParaRPr/>
              </a:p>
            </p:txBody>
          </p:sp>
        </p:grpSp>
        <p:grpSp>
          <p:nvGrpSpPr>
            <p:cNvPr id="581" name=""/>
            <p:cNvGrpSpPr/>
            <p:nvPr/>
          </p:nvGrpSpPr>
          <p:grpSpPr>
            <a:xfrm rot="0" flipH="false" flipV="false">
              <a:off x="8336567" y="4139141"/>
              <a:ext cx="3240024" cy="1836540"/>
              <a:chOff x="8136800" y="4301077"/>
              <a:chExt cx="3600005" cy="1836540"/>
            </a:xfrm>
          </p:grpSpPr>
          <p:sp>
            <p:nvSpPr>
              <p:cNvPr id="582" name="文本框 58" descr="{&quot;isTemplate&quot;:true,&quot;type&quot;:&quot;title&quot;,&quot;canOmit&quot;:false,&quot;range&quot;:0}"/>
              <p:cNvSpPr txBox="true"/>
              <p:nvPr/>
            </p:nvSpPr>
            <p:spPr>
              <a:xfrm rot="0" flipH="false" flipV="false">
                <a:off x="8136800" y="4301077"/>
                <a:ext cx="3600005" cy="369332"/>
              </a:xfrm>
              <a:prstGeom prst="rect">
                <a:avLst/>
              </a:prstGeom>
              <a:noFill/>
              <a:ln/>
            </p:spPr>
            <p:txBody>
              <a:bodyPr wrap="none" lIns="90043" tIns="0" rIns="0" bIns="0" rtlCol="false" anchor="t">
                <a:noAutofit/>
              </a:bodyPr>
              <a:lstStyle>
                <a:defPPr>
                  <a:defRPr lang="zh-CN"/>
                </a:defPPr>
                <a:lvl1pPr>
                  <a:defRPr sz="2400">
                    <a:solidFill>
                      <a:schemeClr val="accent1"/>
                    </a:solidFill>
                    <a:latin typeface="+mj-ea"/>
                    <a:ea typeface="+mj-ea"/>
                  </a:defRPr>
                </a:lvl1pPr>
                <a:lvl2pPr marL="457200" algn="l" defTabSz="914400" rtl="false" eaLnBrk="true" latinLnBrk="false" hangingPunct="true">
                  <a:defRPr sz="1800" kern="1200">
                    <a:solidFill>
                      <a:schemeClr val="tx1"/>
                    </a:solidFill>
                    <a:latin typeface="+mn-lt"/>
                    <a:ea typeface="+mn-ea"/>
                    <a:cs typeface="+mn-cs"/>
                  </a:defRPr>
                </a:lvl2pPr>
                <a:lvl3pPr marL="914400" algn="l" defTabSz="914400" rtl="false" eaLnBrk="true" latinLnBrk="false" hangingPunct="true">
                  <a:defRPr sz="1800" kern="1200">
                    <a:solidFill>
                      <a:schemeClr val="tx1"/>
                    </a:solidFill>
                    <a:latin typeface="+mn-lt"/>
                    <a:ea typeface="+mn-ea"/>
                    <a:cs typeface="+mn-cs"/>
                  </a:defRPr>
                </a:lvl3pPr>
                <a:lvl4pPr marL="1371600" algn="l" defTabSz="914400" rtl="false" eaLnBrk="true" latinLnBrk="false" hangingPunct="true">
                  <a:defRPr sz="1800" kern="1200">
                    <a:solidFill>
                      <a:schemeClr val="tx1"/>
                    </a:solidFill>
                    <a:latin typeface="+mn-lt"/>
                    <a:ea typeface="+mn-ea"/>
                    <a:cs typeface="+mn-cs"/>
                  </a:defRPr>
                </a:lvl4pPr>
                <a:lvl5pPr marL="1828800" algn="l" defTabSz="914400" rtl="false" eaLnBrk="true" latinLnBrk="false" hangingPunct="true">
                  <a:defRPr sz="1800" kern="1200">
                    <a:solidFill>
                      <a:schemeClr val="tx1"/>
                    </a:solidFill>
                    <a:latin typeface="+mn-lt"/>
                    <a:ea typeface="+mn-ea"/>
                    <a:cs typeface="+mn-cs"/>
                  </a:defRPr>
                </a:lvl5pPr>
                <a:lvl6pPr marL="2286000" algn="l" defTabSz="914400" rtl="false" eaLnBrk="true" latinLnBrk="false" hangingPunct="true">
                  <a:defRPr sz="1800" kern="1200">
                    <a:solidFill>
                      <a:schemeClr val="tx1"/>
                    </a:solidFill>
                    <a:latin typeface="+mn-lt"/>
                    <a:ea typeface="+mn-ea"/>
                    <a:cs typeface="+mn-cs"/>
                  </a:defRPr>
                </a:lvl6pPr>
                <a:lvl7pPr marL="2743200" algn="l" defTabSz="914400" rtl="false" eaLnBrk="true" latinLnBrk="false" hangingPunct="true">
                  <a:defRPr sz="1800" kern="1200">
                    <a:solidFill>
                      <a:schemeClr val="tx1"/>
                    </a:solidFill>
                    <a:latin typeface="+mn-lt"/>
                    <a:ea typeface="+mn-ea"/>
                    <a:cs typeface="+mn-cs"/>
                  </a:defRPr>
                </a:lvl7pPr>
                <a:lvl8pPr marL="3200400" algn="l" defTabSz="914400" rtl="false" eaLnBrk="true" latinLnBrk="false" hangingPunct="true">
                  <a:defRPr sz="1800" kern="1200">
                    <a:solidFill>
                      <a:schemeClr val="tx1"/>
                    </a:solidFill>
                    <a:latin typeface="+mn-lt"/>
                    <a:ea typeface="+mn-ea"/>
                    <a:cs typeface="+mn-cs"/>
                  </a:defRPr>
                </a:lvl8pPr>
                <a:lvl9pPr marL="3657600" algn="l" defTabSz="914400" rtl="false" eaLnBrk="true" latinLnBrk="false" hangingPunct="true">
                  <a:defRPr sz="1800" kern="1200">
                    <a:solidFill>
                      <a:schemeClr val="tx1"/>
                    </a:solidFill>
                    <a:latin typeface="+mn-lt"/>
                    <a:ea typeface="+mn-ea"/>
                    <a:cs typeface="+mn-cs"/>
                  </a:defRPr>
                </a:lvl9pPr>
              </a:lstStyle>
              <a:p>
                <a:pPr marL="0" indent="0">
                  <a:lnSpc>
                    <a:spcPct val="100000"/>
                  </a:lnSpc>
                  <a:buNone/>
                </a:pPr>
                <a:r>
                  <a:rPr lang="zh-CN" sz="2000" b="true">
                    <a:solidFill>
                      <a:schemeClr val="accent1"/>
                    </a:solidFill>
                    <a:latin typeface="默认字体"/>
                    <a:ea typeface="默认字体"/>
                    <a:cs typeface="思源黑体 CN Medium"/>
                    <a:sym typeface="思源黑体 CN Normal"/>
                  </a:rPr>
                  <a:t>便民信息提供</a:t>
                </a:r>
                <a:endParaRPr>
                  <a:latin typeface="默认字体"/>
                  <a:ea typeface="默认字体"/>
                  <a:cs typeface="+mn-cs"/>
                </a:endParaRPr>
              </a:p>
            </p:txBody>
          </p:sp>
          <p:sp>
            <p:nvSpPr>
              <p:cNvPr id="583" name="文本框 59" descr="{&quot;isTemplate&quot;:true,&quot;type&quot;:&quot;content&quot;,&quot;canOmit&quot;:false,&quot;range&quot;:0}"/>
              <p:cNvSpPr txBox="true"/>
              <p:nvPr/>
            </p:nvSpPr>
            <p:spPr>
              <a:xfrm rot="0" flipH="false" flipV="false">
                <a:off x="8136800" y="4586170"/>
                <a:ext cx="3600005" cy="1551447"/>
              </a:xfrm>
              <a:prstGeom prst="rect">
                <a:avLst/>
              </a:prstGeom>
              <a:noFill/>
              <a:ln/>
            </p:spPr>
            <p:txBody>
              <a:bodyPr wrap="square" lIns="90043">
                <a:noAutofit/>
              </a:bodyPr>
              <a:lstStyle>
                <a:defPPr>
                  <a:defRPr lang="zh-CN"/>
                </a:defPPr>
                <a:lvl1pPr>
                  <a:lnSpc>
                    <a:spcPct val="130000"/>
                  </a:lnSpc>
                  <a:defRPr sz="1400" kern="0">
                    <a:solidFill>
                      <a:schemeClr val="tx1">
                        <a:lumMod val="65000"/>
                        <a:lumOff val="35000"/>
                      </a:schemeClr>
                    </a:solidFill>
                    <a:latin typeface="思源黑体 CN Normal" panose="020B0400000000000000" charset="-122"/>
                    <a:ea typeface="思源黑体 CN Normal" panose="020B0400000000000000" charset="-122"/>
                  </a:defRPr>
                </a:lvl1pPr>
              </a:lstStyle>
              <a:p>
                <a:pPr marL="0" indent="0">
                  <a:lnSpc>
                    <a:spcPct val="130000"/>
                  </a:lnSpc>
                  <a:buNone/>
                </a:pPr>
                <a:r>
                  <a:rPr lang="zh-CN" sz="1400">
                    <a:solidFill>
                      <a:schemeClr val="tx1"/>
                    </a:solidFill>
                    <a:latin typeface="默认字体"/>
                    <a:ea typeface="默认字体"/>
                    <a:cs typeface="思源黑体 CN Medium"/>
                    <a:sym typeface="思源黑体 CN Normal"/>
                  </a:rPr>
                  <a:t>提供当地文化活动安排、社区志愿者服务项目等便民信息。还可提供垃圾分类指南等生活小常识，提升居民生活质量。</a:t>
                </a:r>
                <a:endParaRPr/>
              </a:p>
            </p:txBody>
          </p:sp>
        </p:grpSp>
        <p:grpSp>
          <p:nvGrpSpPr>
            <p:cNvPr id="584" name=""/>
            <p:cNvGrpSpPr/>
            <p:nvPr/>
          </p:nvGrpSpPr>
          <p:grpSpPr>
            <a:xfrm rot="0" flipH="false" flipV="false">
              <a:off x="615410" y="4139142"/>
              <a:ext cx="3240024" cy="1836540"/>
              <a:chOff x="8136800" y="4301077"/>
              <a:chExt cx="3600005" cy="1836540"/>
            </a:xfrm>
          </p:grpSpPr>
          <p:sp>
            <p:nvSpPr>
              <p:cNvPr id="585" name="文本框 58" descr="{&quot;isTemplate&quot;:true,&quot;type&quot;:&quot;title&quot;,&quot;canOmit&quot;:false,&quot;range&quot;:0}"/>
              <p:cNvSpPr txBox="true"/>
              <p:nvPr/>
            </p:nvSpPr>
            <p:spPr>
              <a:xfrm rot="0" flipH="false" flipV="false">
                <a:off x="8136800" y="4301077"/>
                <a:ext cx="3600005" cy="369332"/>
              </a:xfrm>
              <a:prstGeom prst="rect">
                <a:avLst/>
              </a:prstGeom>
              <a:noFill/>
              <a:ln/>
            </p:spPr>
            <p:txBody>
              <a:bodyPr wrap="none" lIns="90043" tIns="0" rIns="90043" bIns="0" rtlCol="false" anchor="t">
                <a:noAutofit/>
              </a:bodyPr>
              <a:lstStyle>
                <a:defPPr>
                  <a:defRPr lang="zh-CN"/>
                </a:defPPr>
                <a:lvl1pPr>
                  <a:defRPr sz="2400">
                    <a:solidFill>
                      <a:schemeClr val="accent1"/>
                    </a:solidFill>
                    <a:latin typeface="+mj-ea"/>
                    <a:ea typeface="+mj-ea"/>
                  </a:defRPr>
                </a:lvl1pPr>
                <a:lvl2pPr marL="457200" algn="l" defTabSz="914400" rtl="false" eaLnBrk="true" latinLnBrk="false" hangingPunct="true">
                  <a:defRPr sz="1800" kern="1200">
                    <a:solidFill>
                      <a:schemeClr val="tx1"/>
                    </a:solidFill>
                    <a:latin typeface="+mn-lt"/>
                    <a:ea typeface="+mn-ea"/>
                    <a:cs typeface="+mn-cs"/>
                  </a:defRPr>
                </a:lvl2pPr>
                <a:lvl3pPr marL="914400" algn="l" defTabSz="914400" rtl="false" eaLnBrk="true" latinLnBrk="false" hangingPunct="true">
                  <a:defRPr sz="1800" kern="1200">
                    <a:solidFill>
                      <a:schemeClr val="tx1"/>
                    </a:solidFill>
                    <a:latin typeface="+mn-lt"/>
                    <a:ea typeface="+mn-ea"/>
                    <a:cs typeface="+mn-cs"/>
                  </a:defRPr>
                </a:lvl3pPr>
                <a:lvl4pPr marL="1371600" algn="l" defTabSz="914400" rtl="false" eaLnBrk="true" latinLnBrk="false" hangingPunct="true">
                  <a:defRPr sz="1800" kern="1200">
                    <a:solidFill>
                      <a:schemeClr val="tx1"/>
                    </a:solidFill>
                    <a:latin typeface="+mn-lt"/>
                    <a:ea typeface="+mn-ea"/>
                    <a:cs typeface="+mn-cs"/>
                  </a:defRPr>
                </a:lvl4pPr>
                <a:lvl5pPr marL="1828800" algn="l" defTabSz="914400" rtl="false" eaLnBrk="true" latinLnBrk="false" hangingPunct="true">
                  <a:defRPr sz="1800" kern="1200">
                    <a:solidFill>
                      <a:schemeClr val="tx1"/>
                    </a:solidFill>
                    <a:latin typeface="+mn-lt"/>
                    <a:ea typeface="+mn-ea"/>
                    <a:cs typeface="+mn-cs"/>
                  </a:defRPr>
                </a:lvl5pPr>
                <a:lvl6pPr marL="2286000" algn="l" defTabSz="914400" rtl="false" eaLnBrk="true" latinLnBrk="false" hangingPunct="true">
                  <a:defRPr sz="1800" kern="1200">
                    <a:solidFill>
                      <a:schemeClr val="tx1"/>
                    </a:solidFill>
                    <a:latin typeface="+mn-lt"/>
                    <a:ea typeface="+mn-ea"/>
                    <a:cs typeface="+mn-cs"/>
                  </a:defRPr>
                </a:lvl6pPr>
                <a:lvl7pPr marL="2743200" algn="l" defTabSz="914400" rtl="false" eaLnBrk="true" latinLnBrk="false" hangingPunct="true">
                  <a:defRPr sz="1800" kern="1200">
                    <a:solidFill>
                      <a:schemeClr val="tx1"/>
                    </a:solidFill>
                    <a:latin typeface="+mn-lt"/>
                    <a:ea typeface="+mn-ea"/>
                    <a:cs typeface="+mn-cs"/>
                  </a:defRPr>
                </a:lvl7pPr>
                <a:lvl8pPr marL="3200400" algn="l" defTabSz="914400" rtl="false" eaLnBrk="true" latinLnBrk="false" hangingPunct="true">
                  <a:defRPr sz="1800" kern="1200">
                    <a:solidFill>
                      <a:schemeClr val="tx1"/>
                    </a:solidFill>
                    <a:latin typeface="+mn-lt"/>
                    <a:ea typeface="+mn-ea"/>
                    <a:cs typeface="+mn-cs"/>
                  </a:defRPr>
                </a:lvl8pPr>
                <a:lvl9pPr marL="3657600" algn="l" defTabSz="914400" rtl="false" eaLnBrk="true" latinLnBrk="false" hangingPunct="true">
                  <a:defRPr sz="1800" kern="1200">
                    <a:solidFill>
                      <a:schemeClr val="tx1"/>
                    </a:solidFill>
                    <a:latin typeface="+mn-lt"/>
                    <a:ea typeface="+mn-ea"/>
                    <a:cs typeface="+mn-cs"/>
                  </a:defRPr>
                </a:lvl9pPr>
              </a:lstStyle>
              <a:p>
                <a:pPr marL="0" indent="0" algn="r">
                  <a:lnSpc>
                    <a:spcPct val="100000"/>
                  </a:lnSpc>
                  <a:buNone/>
                </a:pPr>
                <a:r>
                  <a:rPr lang="zh-CN" sz="2000" b="true">
                    <a:solidFill>
                      <a:schemeClr val="accent1"/>
                    </a:solidFill>
                    <a:latin typeface="默认字体"/>
                    <a:ea typeface="默认字体"/>
                    <a:cs typeface="思源黑体 CN Medium"/>
                    <a:sym typeface="思源黑体 CN Normal"/>
                  </a:rPr>
                  <a:t>投诉建议处理</a:t>
                </a:r>
                <a:endParaRPr>
                  <a:latin typeface="默认字体"/>
                  <a:ea typeface="默认字体"/>
                  <a:cs typeface="+mn-cs"/>
                </a:endParaRPr>
              </a:p>
            </p:txBody>
          </p:sp>
          <p:sp>
            <p:nvSpPr>
              <p:cNvPr id="586" name="文本框 59" descr="{&quot;isTemplate&quot;:true,&quot;type&quot;:&quot;content&quot;,&quot;canOmit&quot;:false,&quot;range&quot;:0}"/>
              <p:cNvSpPr txBox="true"/>
              <p:nvPr/>
            </p:nvSpPr>
            <p:spPr>
              <a:xfrm rot="0" flipH="false" flipV="false">
                <a:off x="8136800" y="4586170"/>
                <a:ext cx="3600005" cy="1551447"/>
              </a:xfrm>
              <a:prstGeom prst="rect">
                <a:avLst/>
              </a:prstGeom>
              <a:noFill/>
              <a:ln/>
            </p:spPr>
            <p:txBody>
              <a:bodyPr wrap="square" lIns="90043" rIns="90043">
                <a:noAutofit/>
              </a:bodyPr>
              <a:lstStyle>
                <a:defPPr>
                  <a:defRPr lang="zh-CN"/>
                </a:defPPr>
                <a:lvl1pPr>
                  <a:lnSpc>
                    <a:spcPct val="130000"/>
                  </a:lnSpc>
                  <a:defRPr sz="1400" kern="0">
                    <a:solidFill>
                      <a:schemeClr val="tx1">
                        <a:lumMod val="65000"/>
                        <a:lumOff val="35000"/>
                      </a:schemeClr>
                    </a:solidFill>
                    <a:latin typeface="思源黑体 CN Normal" panose="020B0400000000000000" charset="-122"/>
                    <a:ea typeface="思源黑体 CN Normal" panose="020B0400000000000000" charset="-122"/>
                  </a:defRPr>
                </a:lvl1pPr>
              </a:lstStyle>
              <a:p>
                <a:pPr marL="0" indent="0" algn="r">
                  <a:lnSpc>
                    <a:spcPct val="130000"/>
                  </a:lnSpc>
                  <a:buNone/>
                </a:pPr>
                <a:r>
                  <a:rPr lang="zh-CN" sz="1400">
                    <a:solidFill>
                      <a:schemeClr val="tx1"/>
                    </a:solidFill>
                    <a:latin typeface="默认字体"/>
                    <a:ea typeface="默认字体"/>
                    <a:cs typeface="思源黑体 CN Medium"/>
                    <a:sym typeface="思源黑体 CN Normal"/>
                  </a:rPr>
                  <a:t>接收民众对政务服务的投诉和建议。智能客服初步判断投诉类型并引导提供详细信息。分类整理建议，及时反馈处理进度给民众。</a:t>
                </a:r>
                <a:endParaRPr/>
              </a:p>
            </p:txBody>
          </p:sp>
        </p:grpSp>
      </p:grpSp>
      <p:sp>
        <p:nvSpPr>
          <p:cNvPr id="587" name="" descr="{&quot;isTemplate&quot;:true,&quot;type&quot;:&quot;title&quot;,&quot;canOmit&quot;:false,&quot;range&quot;:0}"/>
          <p:cNvSpPr txBox="true"/>
          <p:nvPr/>
        </p:nvSpPr>
        <p:spPr>
          <a:xfrm rot="0" flipH="false" flipV="false">
            <a:off x="660396" y="418039"/>
            <a:ext cx="10668000" cy="520700"/>
          </a:xfrm>
          <a:prstGeom prst="rect">
            <a:avLst/>
          </a:prstGeom>
          <a:noFill/>
        </p:spPr>
        <p:txBody>
          <a:bodyPr wrap="square" lIns="90000" tIns="46800" rIns="90000" bIns="46800" rtlCol="false" anchor="b" anchorCtr="false">
            <a:spAutoFit/>
          </a:bodyPr>
          <a:lstStyle/>
          <a:p>
            <a:pPr marL="0" indent="0" algn="l">
              <a:lnSpc>
                <a:spcPct val="100000"/>
              </a:lnSpc>
              <a:buNone/>
            </a:pPr>
            <a:r>
              <a:rPr lang="zh-CN" sz="2800" b="true">
                <a:latin typeface="默认字体"/>
                <a:ea typeface="默认字体"/>
                <a:cs typeface="+mn-cs"/>
              </a:rPr>
              <a:t>政策咨询与民生服务</a:t>
            </a:r>
            <a:endParaRPr lang="en-US" sz="2800" b="true">
              <a:latin typeface="默认字体"/>
              <a:ea typeface="默认字体"/>
              <a:cs typeface="+mn-cs"/>
            </a:endParaRPr>
          </a:p>
        </p:txBody>
      </p:sp>
    </p:spTree>
  </p:cSld>
  <p:clrMapOvr>
    <a:masterClrMapping/>
  </p:clrMapOvr>
</p:sld>
</file>

<file path=ppt/slides/slide9.xml><?xml version="1.0" encoding="utf-8"?>
<p:sld xmlns:a="http://schemas.openxmlformats.org/drawingml/2006/main" xmlns:p="http://schemas.openxmlformats.org/presentationml/2006/main">
  <p:cSld>
    <p:spTree>
      <p:nvGrpSpPr>
        <p:cNvPr id="588" name="" descr="{&quot;isTemplate&quot;:true,&quot;type&quot;:&quot;page&quot;,&quot;originSlideId&quot;:&quot;6c4a2bab&quot;}"/>
        <p:cNvGrpSpPr/>
        <p:nvPr/>
      </p:nvGrpSpPr>
      <p:grpSpPr>
        <a:xfrm>
          <a:off x="0" y="0"/>
          <a:ext cx="0" cy="0"/>
          <a:chOff x="0" y="0"/>
          <a:chExt cx="0" cy="0"/>
        </a:xfrm>
      </p:grpSpPr>
      <p:sp>
        <p:nvSpPr>
          <p:cNvPr id="589" name="Rectangle 42"/>
          <p:cNvSpPr/>
          <p:nvPr/>
        </p:nvSpPr>
        <p:spPr bwMode="auto">
          <a:xfrm rot="0" flipH="false" flipV="false">
            <a:off x="0" y="4030312"/>
            <a:ext cx="12192000" cy="45719"/>
          </a:xfrm>
          <a:prstGeom prst="rect">
            <a:avLst/>
          </a:prstGeom>
          <a:solidFill>
            <a:schemeClr val="bg1">
              <a:lumMod val="85000"/>
            </a:schemeClr>
          </a:solidFill>
          <a:ln w="25400">
            <a:solidFill>
              <a:schemeClr val="tx1">
                <a:alpha val="0"/>
              </a:schemeClr>
            </a:solidFill>
            <a:miter lim="800000"/>
          </a:ln>
        </p:spPr>
        <p:txBody>
          <a:bodyPr lIns="0" tIns="0" rIns="0" bIns="0"/>
          <a:lstStyle/>
          <a:p>
            <a:pPr/>
            <a:endParaRPr lang="en-US" sz="1400">
              <a:latin typeface="默认字体"/>
              <a:ea typeface="默认字体"/>
              <a:cs typeface="思源黑体 CN Regular"/>
              <a:sym typeface="思源宋体 CN"/>
            </a:endParaRPr>
          </a:p>
        </p:txBody>
      </p:sp>
      <p:grpSp>
        <p:nvGrpSpPr>
          <p:cNvPr id="590" name="组合 36"/>
          <p:cNvGrpSpPr/>
          <p:nvPr/>
        </p:nvGrpSpPr>
        <p:grpSpPr>
          <a:xfrm rot="0" flipH="false" flipV="false">
            <a:off x="6106538" y="2602831"/>
            <a:ext cx="3073400" cy="2987675"/>
            <a:chOff x="5416542" y="2362200"/>
            <a:chExt cx="3073400" cy="2987675"/>
          </a:xfrm>
        </p:grpSpPr>
        <p:sp>
          <p:nvSpPr>
            <p:cNvPr id="591" name="Oval 30"/>
            <p:cNvSpPr/>
            <p:nvPr/>
          </p:nvSpPr>
          <p:spPr bwMode="auto">
            <a:xfrm>
              <a:off x="6607175" y="3473450"/>
              <a:ext cx="692150" cy="692150"/>
            </a:xfrm>
            <a:prstGeom prst="ellipse">
              <a:avLst/>
            </a:prstGeom>
            <a:solidFill>
              <a:schemeClr val="accent1">
                <a:lumMod val="100000"/>
                <a:alpha val="20000"/>
              </a:schemeClr>
            </a:solidFill>
            <a:ln w="25400">
              <a:solidFill>
                <a:schemeClr val="tx1">
                  <a:alpha val="0"/>
                </a:schemeClr>
              </a:solidFill>
              <a:miter lim="800000"/>
            </a:ln>
          </p:spPr>
          <p:txBody>
            <a:bodyPr lIns="0" tIns="0" rIns="0" bIns="0"/>
            <a:lstStyle/>
            <a:p>
              <a:pPr/>
              <a:endParaRPr lang="en-US" sz="1400">
                <a:latin typeface="默认字体"/>
                <a:ea typeface="默认字体"/>
                <a:cs typeface="思源黑体 CN Regular"/>
                <a:sym typeface="思源宋体 CN"/>
              </a:endParaRPr>
            </a:p>
          </p:txBody>
        </p:sp>
        <p:sp>
          <p:nvSpPr>
            <p:cNvPr id="592" name="Oval 31"/>
            <p:cNvSpPr/>
            <p:nvPr/>
          </p:nvSpPr>
          <p:spPr bwMode="auto">
            <a:xfrm>
              <a:off x="6797675" y="3663950"/>
              <a:ext cx="317500" cy="317500"/>
            </a:xfrm>
            <a:prstGeom prst="ellipse">
              <a:avLst/>
            </a:prstGeom>
            <a:solidFill>
              <a:schemeClr val="accent1">
                <a:lumMod val="100000"/>
                <a:alpha val="20000"/>
              </a:schemeClr>
            </a:solidFill>
            <a:ln w="25400">
              <a:solidFill>
                <a:schemeClr val="tx1">
                  <a:alpha val="0"/>
                </a:schemeClr>
              </a:solidFill>
              <a:miter lim="800000"/>
            </a:ln>
          </p:spPr>
          <p:txBody>
            <a:bodyPr lIns="0" tIns="0" rIns="0" bIns="0"/>
            <a:lstStyle/>
            <a:p>
              <a:pPr/>
              <a:endParaRPr lang="en-US" sz="1400">
                <a:latin typeface="默认字体"/>
                <a:ea typeface="默认字体"/>
                <a:cs typeface="思源黑体 CN Regular"/>
                <a:sym typeface="思源宋体 CN"/>
              </a:endParaRPr>
            </a:p>
          </p:txBody>
        </p:sp>
        <p:sp>
          <p:nvSpPr>
            <p:cNvPr id="593" name="Oval 32"/>
            <p:cNvSpPr/>
            <p:nvPr/>
          </p:nvSpPr>
          <p:spPr bwMode="auto">
            <a:xfrm rot="10800000" flipH="true">
              <a:off x="6899275" y="3765550"/>
              <a:ext cx="120650" cy="120650"/>
            </a:xfrm>
            <a:prstGeom prst="ellipse">
              <a:avLst/>
            </a:prstGeom>
            <a:solidFill>
              <a:schemeClr val="accent1">
                <a:lumMod val="100000"/>
                <a:alpha val="20000"/>
              </a:schemeClr>
            </a:solidFill>
            <a:ln w="25400">
              <a:solidFill>
                <a:schemeClr val="tx1">
                  <a:alpha val="0"/>
                </a:schemeClr>
              </a:solidFill>
              <a:miter lim="800000"/>
            </a:ln>
          </p:spPr>
          <p:txBody>
            <a:bodyPr lIns="0" tIns="0" rIns="0" bIns="0"/>
            <a:lstStyle/>
            <a:p>
              <a:pPr>
                <a:defRPr sz="1800">
                  <a:solidFill>
                    <a:schemeClr val="tx1">
                      <a:alpha val="100000"/>
                    </a:schemeClr>
                  </a:solidFill>
                  <a:latin typeface="等线"/>
                  <a:ea typeface="等线"/>
                  <a:cs typeface="+mn-cs"/>
                </a:defRPr>
              </a:pPr>
              <a:endParaRPr lang="en-US" sz="1400">
                <a:latin typeface="默认字体"/>
                <a:ea typeface="默认字体"/>
                <a:cs typeface="思源黑体 CN Regular"/>
                <a:sym typeface="思源宋体 CN"/>
              </a:endParaRPr>
            </a:p>
          </p:txBody>
        </p:sp>
        <p:sp>
          <p:nvSpPr>
            <p:cNvPr id="594" name="Oval 34"/>
            <p:cNvSpPr/>
            <p:nvPr/>
          </p:nvSpPr>
          <p:spPr bwMode="auto">
            <a:xfrm>
              <a:off x="6429375" y="3295650"/>
              <a:ext cx="1054100" cy="1054100"/>
            </a:xfrm>
            <a:prstGeom prst="ellipse">
              <a:avLst/>
            </a:prstGeom>
            <a:solidFill>
              <a:schemeClr val="accent1">
                <a:lumMod val="100000"/>
                <a:alpha val="20000"/>
              </a:schemeClr>
            </a:solidFill>
            <a:ln w="25400">
              <a:solidFill>
                <a:schemeClr val="tx1">
                  <a:alpha val="0"/>
                </a:schemeClr>
              </a:solidFill>
              <a:miter lim="800000"/>
            </a:ln>
          </p:spPr>
          <p:txBody>
            <a:bodyPr lIns="0" tIns="0" rIns="0" bIns="0"/>
            <a:lstStyle/>
            <a:p>
              <a:pPr/>
              <a:endParaRPr lang="en-US" sz="1400">
                <a:latin typeface="默认字体"/>
                <a:ea typeface="默认字体"/>
                <a:cs typeface="思源黑体 CN Regular"/>
                <a:sym typeface="思源宋体 CN"/>
              </a:endParaRPr>
            </a:p>
          </p:txBody>
        </p:sp>
        <p:sp>
          <p:nvSpPr>
            <p:cNvPr id="595" name="Oval 35"/>
            <p:cNvSpPr/>
            <p:nvPr/>
          </p:nvSpPr>
          <p:spPr bwMode="auto">
            <a:xfrm>
              <a:off x="6264275" y="3130550"/>
              <a:ext cx="1377950" cy="1377950"/>
            </a:xfrm>
            <a:prstGeom prst="ellipse">
              <a:avLst/>
            </a:prstGeom>
            <a:solidFill>
              <a:schemeClr val="accent1">
                <a:lumMod val="100000"/>
                <a:alpha val="20000"/>
              </a:schemeClr>
            </a:solidFill>
            <a:ln w="25400">
              <a:solidFill>
                <a:schemeClr val="tx1">
                  <a:alpha val="0"/>
                </a:schemeClr>
              </a:solidFill>
              <a:miter lim="800000"/>
            </a:ln>
          </p:spPr>
          <p:txBody>
            <a:bodyPr lIns="0" tIns="0" rIns="0" bIns="0"/>
            <a:lstStyle/>
            <a:p>
              <a:pPr/>
              <a:endParaRPr lang="en-US" sz="1400">
                <a:latin typeface="默认字体"/>
                <a:ea typeface="默认字体"/>
                <a:cs typeface="思源黑体 CN Regular"/>
                <a:sym typeface="思源宋体 CN"/>
              </a:endParaRPr>
            </a:p>
          </p:txBody>
        </p:sp>
        <p:sp>
          <p:nvSpPr>
            <p:cNvPr id="596" name="Oval 36"/>
            <p:cNvSpPr/>
            <p:nvPr/>
          </p:nvSpPr>
          <p:spPr bwMode="auto">
            <a:xfrm>
              <a:off x="6118225" y="2984500"/>
              <a:ext cx="1676400" cy="1676400"/>
            </a:xfrm>
            <a:prstGeom prst="ellipse">
              <a:avLst/>
            </a:prstGeom>
            <a:solidFill>
              <a:schemeClr val="accent1">
                <a:lumMod val="100000"/>
                <a:alpha val="20000"/>
              </a:schemeClr>
            </a:solidFill>
            <a:ln w="25400">
              <a:solidFill>
                <a:schemeClr val="tx1">
                  <a:alpha val="0"/>
                </a:schemeClr>
              </a:solidFill>
              <a:miter lim="800000"/>
            </a:ln>
          </p:spPr>
          <p:txBody>
            <a:bodyPr lIns="0" tIns="0" rIns="0" bIns="0"/>
            <a:lstStyle/>
            <a:p>
              <a:pPr/>
              <a:endParaRPr lang="en-US" sz="1400">
                <a:latin typeface="默认字体"/>
                <a:ea typeface="默认字体"/>
                <a:cs typeface="思源黑体 CN Regular"/>
                <a:sym typeface="思源宋体 CN"/>
              </a:endParaRPr>
            </a:p>
          </p:txBody>
        </p:sp>
        <p:sp>
          <p:nvSpPr>
            <p:cNvPr id="597" name="Oval 37"/>
            <p:cNvSpPr/>
            <p:nvPr/>
          </p:nvSpPr>
          <p:spPr bwMode="auto">
            <a:xfrm>
              <a:off x="5946775" y="2813050"/>
              <a:ext cx="2019300" cy="2019300"/>
            </a:xfrm>
            <a:prstGeom prst="ellipse">
              <a:avLst/>
            </a:prstGeom>
            <a:solidFill>
              <a:schemeClr val="accent1">
                <a:lumMod val="100000"/>
                <a:alpha val="20000"/>
              </a:schemeClr>
            </a:solidFill>
            <a:ln w="25400">
              <a:solidFill>
                <a:schemeClr val="tx1">
                  <a:alpha val="0"/>
                </a:schemeClr>
              </a:solidFill>
              <a:miter lim="800000"/>
            </a:ln>
          </p:spPr>
          <p:txBody>
            <a:bodyPr lIns="0" tIns="0" rIns="0" bIns="0"/>
            <a:lstStyle/>
            <a:p>
              <a:pPr/>
              <a:endParaRPr lang="en-US" sz="1400">
                <a:latin typeface="默认字体"/>
                <a:ea typeface="默认字体"/>
                <a:cs typeface="思源黑体 CN Regular"/>
                <a:sym typeface="思源宋体 CN"/>
              </a:endParaRPr>
            </a:p>
          </p:txBody>
        </p:sp>
        <p:sp>
          <p:nvSpPr>
            <p:cNvPr id="598" name="Oval 38"/>
            <p:cNvSpPr/>
            <p:nvPr/>
          </p:nvSpPr>
          <p:spPr bwMode="auto">
            <a:xfrm>
              <a:off x="5794375" y="2660650"/>
              <a:ext cx="2324100" cy="2324100"/>
            </a:xfrm>
            <a:prstGeom prst="ellipse">
              <a:avLst/>
            </a:prstGeom>
            <a:solidFill>
              <a:schemeClr val="accent1">
                <a:lumMod val="100000"/>
                <a:alpha val="20000"/>
              </a:schemeClr>
            </a:solidFill>
            <a:ln w="25400">
              <a:solidFill>
                <a:schemeClr val="tx1">
                  <a:alpha val="0"/>
                </a:schemeClr>
              </a:solidFill>
              <a:miter lim="800000"/>
            </a:ln>
          </p:spPr>
          <p:txBody>
            <a:bodyPr lIns="0" tIns="0" rIns="0" bIns="0"/>
            <a:lstStyle/>
            <a:p>
              <a:pPr/>
              <a:endParaRPr lang="en-US" sz="1400">
                <a:latin typeface="默认字体"/>
                <a:ea typeface="默认字体"/>
                <a:cs typeface="思源黑体 CN Regular"/>
                <a:sym typeface="思源宋体 CN"/>
              </a:endParaRPr>
            </a:p>
          </p:txBody>
        </p:sp>
        <p:sp>
          <p:nvSpPr>
            <p:cNvPr id="599" name="Oval 39"/>
            <p:cNvSpPr/>
            <p:nvPr/>
          </p:nvSpPr>
          <p:spPr bwMode="auto">
            <a:xfrm>
              <a:off x="5648325" y="2514600"/>
              <a:ext cx="2616200" cy="2616200"/>
            </a:xfrm>
            <a:prstGeom prst="ellipse">
              <a:avLst/>
            </a:prstGeom>
            <a:solidFill>
              <a:schemeClr val="accent1">
                <a:lumMod val="100000"/>
                <a:alpha val="20000"/>
              </a:schemeClr>
            </a:solidFill>
            <a:ln w="25400">
              <a:solidFill>
                <a:schemeClr val="tx1">
                  <a:alpha val="0"/>
                </a:schemeClr>
              </a:solidFill>
              <a:miter lim="800000"/>
            </a:ln>
          </p:spPr>
          <p:txBody>
            <a:bodyPr lIns="0" tIns="0" rIns="0" bIns="0"/>
            <a:lstStyle/>
            <a:p>
              <a:pPr/>
              <a:endParaRPr lang="en-US" sz="1400">
                <a:latin typeface="默认字体"/>
                <a:ea typeface="默认字体"/>
                <a:cs typeface="思源黑体 CN Regular"/>
                <a:sym typeface="思源宋体 CN"/>
              </a:endParaRPr>
            </a:p>
          </p:txBody>
        </p:sp>
        <p:sp>
          <p:nvSpPr>
            <p:cNvPr id="600" name="Oval 40"/>
            <p:cNvSpPr/>
            <p:nvPr/>
          </p:nvSpPr>
          <p:spPr bwMode="auto">
            <a:xfrm>
              <a:off x="5495925" y="2362200"/>
              <a:ext cx="2914650" cy="2914650"/>
            </a:xfrm>
            <a:prstGeom prst="ellipse">
              <a:avLst/>
            </a:prstGeom>
            <a:solidFill>
              <a:schemeClr val="accent1">
                <a:lumMod val="100000"/>
                <a:alpha val="20000"/>
              </a:schemeClr>
            </a:solidFill>
            <a:ln w="25400">
              <a:solidFill>
                <a:schemeClr val="tx1">
                  <a:alpha val="0"/>
                </a:schemeClr>
              </a:solidFill>
              <a:miter lim="800000"/>
            </a:ln>
          </p:spPr>
          <p:txBody>
            <a:bodyPr lIns="0" tIns="0" rIns="0" bIns="0"/>
            <a:lstStyle/>
            <a:p>
              <a:pPr/>
              <a:endParaRPr lang="en-US" sz="1400">
                <a:latin typeface="默认字体"/>
                <a:ea typeface="默认字体"/>
                <a:cs typeface="思源黑体 CN Regular"/>
                <a:sym typeface="思源宋体 CN"/>
              </a:endParaRPr>
            </a:p>
          </p:txBody>
        </p:sp>
        <p:sp>
          <p:nvSpPr>
            <p:cNvPr id="601" name="Rectangle 41"/>
            <p:cNvSpPr/>
            <p:nvPr/>
          </p:nvSpPr>
          <p:spPr bwMode="auto">
            <a:xfrm rot="0" flipH="false" flipV="false">
              <a:off x="5416542" y="3819525"/>
              <a:ext cx="3073400" cy="1530350"/>
            </a:xfrm>
            <a:prstGeom prst="rect">
              <a:avLst/>
            </a:prstGeom>
            <a:solidFill>
              <a:schemeClr val="accent3">
                <a:lumMod val="20000"/>
                <a:lumOff val="80000"/>
                <a:alpha val="100000"/>
              </a:schemeClr>
            </a:solidFill>
            <a:ln w="25400">
              <a:solidFill>
                <a:schemeClr val="tx1">
                  <a:alpha val="0"/>
                </a:schemeClr>
              </a:solidFill>
              <a:miter lim="800000"/>
            </a:ln>
          </p:spPr>
          <p:txBody>
            <a:bodyPr lIns="0" tIns="0" rIns="0" bIns="0"/>
            <a:lstStyle/>
            <a:p>
              <a:pPr/>
              <a:endParaRPr lang="en-US" sz="1400">
                <a:latin typeface="默认字体"/>
                <a:ea typeface="默认字体"/>
                <a:cs typeface="思源黑体 CN Regular"/>
                <a:sym typeface="思源宋体 CN"/>
              </a:endParaRPr>
            </a:p>
          </p:txBody>
        </p:sp>
      </p:grpSp>
      <p:grpSp>
        <p:nvGrpSpPr>
          <p:cNvPr id="602" name="组合 37"/>
          <p:cNvGrpSpPr/>
          <p:nvPr/>
        </p:nvGrpSpPr>
        <p:grpSpPr>
          <a:xfrm rot="0" flipH="false" flipV="false">
            <a:off x="1255260" y="3536281"/>
            <a:ext cx="1257300" cy="1175942"/>
            <a:chOff x="2201296" y="3295650"/>
            <a:chExt cx="1257300" cy="1175942"/>
          </a:xfrm>
        </p:grpSpPr>
        <p:sp>
          <p:nvSpPr>
            <p:cNvPr id="603" name="Oval 2"/>
            <p:cNvSpPr/>
            <p:nvPr/>
          </p:nvSpPr>
          <p:spPr bwMode="auto">
            <a:xfrm>
              <a:off x="2492375" y="3479800"/>
              <a:ext cx="692150" cy="692150"/>
            </a:xfrm>
            <a:prstGeom prst="ellipse">
              <a:avLst/>
            </a:prstGeom>
            <a:solidFill>
              <a:schemeClr val="accent1">
                <a:lumMod val="100000"/>
                <a:alpha val="50000"/>
              </a:schemeClr>
            </a:solidFill>
            <a:ln w="25400">
              <a:solidFill>
                <a:schemeClr val="tx1">
                  <a:alpha val="0"/>
                </a:schemeClr>
              </a:solidFill>
              <a:miter lim="800000"/>
            </a:ln>
          </p:spPr>
          <p:txBody>
            <a:bodyPr lIns="0" tIns="0" rIns="0" bIns="0"/>
            <a:lstStyle/>
            <a:p>
              <a:pPr/>
              <a:endParaRPr lang="en-US" sz="1400">
                <a:latin typeface="默认字体"/>
                <a:ea typeface="默认字体"/>
                <a:cs typeface="思源黑体 CN Regular"/>
                <a:sym typeface="思源宋体 CN"/>
              </a:endParaRPr>
            </a:p>
          </p:txBody>
        </p:sp>
        <p:sp>
          <p:nvSpPr>
            <p:cNvPr id="604" name="Oval 3"/>
            <p:cNvSpPr/>
            <p:nvPr/>
          </p:nvSpPr>
          <p:spPr bwMode="auto">
            <a:xfrm>
              <a:off x="2676525" y="3663950"/>
              <a:ext cx="317500" cy="317500"/>
            </a:xfrm>
            <a:prstGeom prst="ellipse">
              <a:avLst/>
            </a:prstGeom>
            <a:solidFill>
              <a:schemeClr val="accent1">
                <a:lumMod val="100000"/>
                <a:alpha val="50000"/>
              </a:schemeClr>
            </a:solidFill>
            <a:ln w="25400">
              <a:solidFill>
                <a:schemeClr val="tx1">
                  <a:alpha val="0"/>
                </a:schemeClr>
              </a:solidFill>
              <a:miter lim="800000"/>
            </a:ln>
          </p:spPr>
          <p:txBody>
            <a:bodyPr lIns="0" tIns="0" rIns="0" bIns="0"/>
            <a:lstStyle/>
            <a:p>
              <a:pPr/>
              <a:endParaRPr lang="en-US" sz="1400">
                <a:latin typeface="默认字体"/>
                <a:ea typeface="默认字体"/>
                <a:cs typeface="思源黑体 CN Regular"/>
                <a:sym typeface="思源宋体 CN"/>
              </a:endParaRPr>
            </a:p>
          </p:txBody>
        </p:sp>
        <p:sp>
          <p:nvSpPr>
            <p:cNvPr id="605" name="Oval 4"/>
            <p:cNvSpPr/>
            <p:nvPr/>
          </p:nvSpPr>
          <p:spPr bwMode="auto">
            <a:xfrm>
              <a:off x="2308225" y="3295650"/>
              <a:ext cx="1054100" cy="1054100"/>
            </a:xfrm>
            <a:prstGeom prst="ellipse">
              <a:avLst/>
            </a:prstGeom>
            <a:solidFill>
              <a:schemeClr val="accent1">
                <a:lumMod val="100000"/>
                <a:alpha val="50000"/>
              </a:schemeClr>
            </a:solidFill>
            <a:ln w="25400">
              <a:solidFill>
                <a:schemeClr val="tx1">
                  <a:alpha val="0"/>
                </a:schemeClr>
              </a:solidFill>
              <a:miter lim="800000"/>
            </a:ln>
          </p:spPr>
          <p:txBody>
            <a:bodyPr lIns="0" tIns="0" rIns="0" bIns="0"/>
            <a:lstStyle/>
            <a:p>
              <a:pPr/>
              <a:endParaRPr lang="en-US" sz="1400">
                <a:latin typeface="默认字体"/>
                <a:ea typeface="默认字体"/>
                <a:cs typeface="思源黑体 CN Regular"/>
                <a:sym typeface="思源宋体 CN"/>
              </a:endParaRPr>
            </a:p>
          </p:txBody>
        </p:sp>
        <p:sp>
          <p:nvSpPr>
            <p:cNvPr id="606" name="Oval 5"/>
            <p:cNvSpPr/>
            <p:nvPr/>
          </p:nvSpPr>
          <p:spPr bwMode="auto">
            <a:xfrm rot="10800000" flipH="true">
              <a:off x="2778125" y="3759200"/>
              <a:ext cx="120650" cy="120650"/>
            </a:xfrm>
            <a:prstGeom prst="ellipse">
              <a:avLst/>
            </a:prstGeom>
            <a:solidFill>
              <a:schemeClr val="accent1">
                <a:lumMod val="100000"/>
                <a:alpha val="50000"/>
              </a:schemeClr>
            </a:solidFill>
            <a:ln w="25400">
              <a:solidFill>
                <a:schemeClr val="tx1">
                  <a:alpha val="0"/>
                </a:schemeClr>
              </a:solidFill>
              <a:miter lim="800000"/>
            </a:ln>
          </p:spPr>
          <p:txBody>
            <a:bodyPr lIns="0" tIns="0" rIns="0" bIns="0"/>
            <a:lstStyle/>
            <a:p>
              <a:pPr/>
              <a:endParaRPr lang="en-US" sz="1400">
                <a:latin typeface="默认字体"/>
                <a:ea typeface="默认字体"/>
                <a:cs typeface="思源黑体 CN Regular"/>
                <a:sym typeface="思源宋体 CN"/>
              </a:endParaRPr>
            </a:p>
          </p:txBody>
        </p:sp>
        <p:sp>
          <p:nvSpPr>
            <p:cNvPr id="607" name="Rectangle 6"/>
            <p:cNvSpPr/>
            <p:nvPr/>
          </p:nvSpPr>
          <p:spPr bwMode="auto">
            <a:xfrm>
              <a:off x="2201296" y="3836592"/>
              <a:ext cx="1257300" cy="635000"/>
            </a:xfrm>
            <a:prstGeom prst="rect">
              <a:avLst/>
            </a:prstGeom>
            <a:solidFill>
              <a:schemeClr val="accent3">
                <a:lumMod val="20000"/>
                <a:lumOff val="80000"/>
                <a:alpha val="100000"/>
              </a:schemeClr>
            </a:solidFill>
            <a:ln w="25400">
              <a:solidFill>
                <a:schemeClr val="tx1">
                  <a:alpha val="0"/>
                </a:schemeClr>
              </a:solidFill>
              <a:miter lim="800000"/>
            </a:ln>
          </p:spPr>
          <p:txBody>
            <a:bodyPr lIns="0" tIns="0" rIns="0" bIns="0"/>
            <a:lstStyle/>
            <a:p>
              <a:pPr/>
              <a:endParaRPr lang="en-US" sz="1400">
                <a:latin typeface="默认字体"/>
                <a:ea typeface="默认字体"/>
                <a:cs typeface="思源黑体 CN Regular"/>
                <a:sym typeface="思源宋体 CN"/>
              </a:endParaRPr>
            </a:p>
          </p:txBody>
        </p:sp>
      </p:grpSp>
      <p:grpSp>
        <p:nvGrpSpPr>
          <p:cNvPr id="608" name="组合 38"/>
          <p:cNvGrpSpPr/>
          <p:nvPr/>
        </p:nvGrpSpPr>
        <p:grpSpPr>
          <a:xfrm rot="0" flipH="false" flipV="false">
            <a:off x="3288619" y="2975895"/>
            <a:ext cx="2101850" cy="2112168"/>
            <a:chOff x="3388064" y="2735264"/>
            <a:chExt cx="2101850" cy="2112168"/>
          </a:xfrm>
        </p:grpSpPr>
        <p:sp>
          <p:nvSpPr>
            <p:cNvPr id="609" name="Oval 8"/>
            <p:cNvSpPr/>
            <p:nvPr/>
          </p:nvSpPr>
          <p:spPr bwMode="auto">
            <a:xfrm>
              <a:off x="4130675" y="3494882"/>
              <a:ext cx="692150" cy="692150"/>
            </a:xfrm>
            <a:prstGeom prst="ellipse">
              <a:avLst/>
            </a:prstGeom>
            <a:solidFill>
              <a:schemeClr val="accent1">
                <a:lumMod val="100000"/>
                <a:alpha val="50000"/>
              </a:schemeClr>
            </a:solidFill>
            <a:ln w="25400">
              <a:solidFill>
                <a:schemeClr val="tx1">
                  <a:alpha val="0"/>
                </a:schemeClr>
              </a:solidFill>
              <a:miter lim="800000"/>
            </a:ln>
          </p:spPr>
          <p:txBody>
            <a:bodyPr lIns="0" tIns="0" rIns="0" bIns="0"/>
            <a:lstStyle/>
            <a:p>
              <a:pPr>
                <a:defRPr sz="1800">
                  <a:solidFill>
                    <a:schemeClr val="tx1">
                      <a:alpha val="100000"/>
                    </a:schemeClr>
                  </a:solidFill>
                  <a:latin typeface="等线"/>
                  <a:ea typeface="等线"/>
                  <a:cs typeface="+mn-cs"/>
                </a:defRPr>
              </a:pPr>
              <a:endParaRPr lang="en-US" sz="1400">
                <a:latin typeface="默认字体"/>
                <a:ea typeface="默认字体"/>
                <a:cs typeface="思源黑体 CN Regular"/>
                <a:sym typeface="思源宋体 CN"/>
              </a:endParaRPr>
            </a:p>
          </p:txBody>
        </p:sp>
        <p:sp>
          <p:nvSpPr>
            <p:cNvPr id="610" name="Oval 9"/>
            <p:cNvSpPr/>
            <p:nvPr/>
          </p:nvSpPr>
          <p:spPr bwMode="auto">
            <a:xfrm>
              <a:off x="4314825" y="3679032"/>
              <a:ext cx="317500" cy="317500"/>
            </a:xfrm>
            <a:prstGeom prst="ellipse">
              <a:avLst/>
            </a:prstGeom>
            <a:solidFill>
              <a:schemeClr val="accent1">
                <a:lumMod val="100000"/>
                <a:alpha val="50000"/>
              </a:schemeClr>
            </a:solidFill>
            <a:ln w="25400">
              <a:solidFill>
                <a:schemeClr val="tx1">
                  <a:alpha val="0"/>
                </a:schemeClr>
              </a:solidFill>
              <a:miter lim="800000"/>
            </a:ln>
          </p:spPr>
          <p:txBody>
            <a:bodyPr lIns="0" tIns="0" rIns="0" bIns="0"/>
            <a:lstStyle/>
            <a:p>
              <a:pPr>
                <a:defRPr sz="1800">
                  <a:solidFill>
                    <a:schemeClr val="tx1">
                      <a:alpha val="100000"/>
                    </a:schemeClr>
                  </a:solidFill>
                  <a:latin typeface="等线"/>
                  <a:ea typeface="等线"/>
                  <a:cs typeface="+mn-cs"/>
                </a:defRPr>
              </a:pPr>
              <a:endParaRPr lang="en-US" sz="1400">
                <a:latin typeface="默认字体"/>
                <a:ea typeface="默认字体"/>
                <a:cs typeface="思源黑体 CN Regular"/>
                <a:sym typeface="思源宋体 CN"/>
              </a:endParaRPr>
            </a:p>
          </p:txBody>
        </p:sp>
        <p:sp>
          <p:nvSpPr>
            <p:cNvPr id="611" name="Oval 10"/>
            <p:cNvSpPr/>
            <p:nvPr/>
          </p:nvSpPr>
          <p:spPr bwMode="auto">
            <a:xfrm>
              <a:off x="3946525" y="3310732"/>
              <a:ext cx="1054100" cy="1054100"/>
            </a:xfrm>
            <a:prstGeom prst="ellipse">
              <a:avLst/>
            </a:prstGeom>
            <a:solidFill>
              <a:schemeClr val="accent1">
                <a:lumMod val="100000"/>
                <a:alpha val="50000"/>
              </a:schemeClr>
            </a:solidFill>
            <a:ln w="25400">
              <a:solidFill>
                <a:schemeClr val="tx1">
                  <a:alpha val="0"/>
                </a:schemeClr>
              </a:solidFill>
              <a:miter lim="800000"/>
            </a:ln>
          </p:spPr>
          <p:txBody>
            <a:bodyPr lIns="0" tIns="0" rIns="0" bIns="0"/>
            <a:lstStyle/>
            <a:p>
              <a:pPr>
                <a:defRPr sz="1800">
                  <a:solidFill>
                    <a:schemeClr val="tx1">
                      <a:alpha val="100000"/>
                    </a:schemeClr>
                  </a:solidFill>
                  <a:latin typeface="等线"/>
                  <a:ea typeface="等线"/>
                  <a:cs typeface="+mn-cs"/>
                </a:defRPr>
              </a:pPr>
              <a:endParaRPr lang="en-US" sz="1400">
                <a:latin typeface="默认字体"/>
                <a:ea typeface="默认字体"/>
                <a:cs typeface="思源黑体 CN Regular"/>
                <a:sym typeface="思源宋体 CN"/>
              </a:endParaRPr>
            </a:p>
          </p:txBody>
        </p:sp>
        <p:sp>
          <p:nvSpPr>
            <p:cNvPr id="612" name="Oval 11"/>
            <p:cNvSpPr/>
            <p:nvPr/>
          </p:nvSpPr>
          <p:spPr bwMode="auto">
            <a:xfrm>
              <a:off x="3787775" y="3151982"/>
              <a:ext cx="1377950" cy="1377950"/>
            </a:xfrm>
            <a:prstGeom prst="ellipse">
              <a:avLst/>
            </a:prstGeom>
            <a:solidFill>
              <a:schemeClr val="accent1">
                <a:lumMod val="100000"/>
                <a:alpha val="50000"/>
              </a:schemeClr>
            </a:solidFill>
            <a:ln w="25400">
              <a:solidFill>
                <a:schemeClr val="tx1">
                  <a:alpha val="0"/>
                </a:schemeClr>
              </a:solidFill>
              <a:miter lim="800000"/>
            </a:ln>
          </p:spPr>
          <p:txBody>
            <a:bodyPr lIns="0" tIns="0" rIns="0" bIns="0"/>
            <a:lstStyle/>
            <a:p>
              <a:pPr>
                <a:defRPr sz="1800">
                  <a:solidFill>
                    <a:schemeClr val="tx1">
                      <a:alpha val="100000"/>
                    </a:schemeClr>
                  </a:solidFill>
                  <a:latin typeface="等线"/>
                  <a:ea typeface="等线"/>
                  <a:cs typeface="+mn-cs"/>
                </a:defRPr>
              </a:pPr>
              <a:endParaRPr lang="en-US" sz="1400">
                <a:latin typeface="默认字体"/>
                <a:ea typeface="默认字体"/>
                <a:cs typeface="思源黑体 CN Regular"/>
                <a:sym typeface="思源宋体 CN"/>
              </a:endParaRPr>
            </a:p>
          </p:txBody>
        </p:sp>
        <p:sp>
          <p:nvSpPr>
            <p:cNvPr id="613" name="Oval 12"/>
            <p:cNvSpPr/>
            <p:nvPr/>
          </p:nvSpPr>
          <p:spPr bwMode="auto">
            <a:xfrm>
              <a:off x="3635375" y="2999582"/>
              <a:ext cx="1676400" cy="1676400"/>
            </a:xfrm>
            <a:prstGeom prst="ellipse">
              <a:avLst/>
            </a:prstGeom>
            <a:solidFill>
              <a:schemeClr val="accent1">
                <a:lumMod val="100000"/>
                <a:alpha val="50000"/>
              </a:schemeClr>
            </a:solidFill>
            <a:ln w="25400">
              <a:solidFill>
                <a:schemeClr val="tx1">
                  <a:alpha val="0"/>
                </a:schemeClr>
              </a:solidFill>
              <a:miter lim="800000"/>
            </a:ln>
          </p:spPr>
          <p:txBody>
            <a:bodyPr lIns="0" tIns="0" rIns="0" bIns="0"/>
            <a:lstStyle/>
            <a:p>
              <a:pPr>
                <a:defRPr sz="1800">
                  <a:solidFill>
                    <a:schemeClr val="tx1">
                      <a:alpha val="100000"/>
                    </a:schemeClr>
                  </a:solidFill>
                  <a:latin typeface="等线"/>
                  <a:ea typeface="等线"/>
                  <a:cs typeface="+mn-cs"/>
                </a:defRPr>
              </a:pPr>
              <a:endParaRPr lang="en-US" sz="1400">
                <a:latin typeface="默认字体"/>
                <a:ea typeface="默认字体"/>
                <a:cs typeface="思源黑体 CN Regular"/>
                <a:sym typeface="思源宋体 CN"/>
              </a:endParaRPr>
            </a:p>
          </p:txBody>
        </p:sp>
        <p:sp>
          <p:nvSpPr>
            <p:cNvPr id="614" name="Oval 13"/>
            <p:cNvSpPr/>
            <p:nvPr/>
          </p:nvSpPr>
          <p:spPr bwMode="auto">
            <a:xfrm>
              <a:off x="3463925" y="2828132"/>
              <a:ext cx="2019299" cy="2019300"/>
            </a:xfrm>
            <a:prstGeom prst="ellipse">
              <a:avLst/>
            </a:prstGeom>
            <a:solidFill>
              <a:schemeClr val="accent1">
                <a:lumMod val="100000"/>
                <a:alpha val="50000"/>
              </a:schemeClr>
            </a:solidFill>
            <a:ln w="25400">
              <a:solidFill>
                <a:schemeClr val="tx1">
                  <a:alpha val="0"/>
                </a:schemeClr>
              </a:solidFill>
              <a:miter lim="800000"/>
            </a:ln>
          </p:spPr>
          <p:txBody>
            <a:bodyPr lIns="0" tIns="0" rIns="0" bIns="0"/>
            <a:lstStyle/>
            <a:p>
              <a:pPr>
                <a:defRPr sz="1800">
                  <a:solidFill>
                    <a:schemeClr val="tx1">
                      <a:alpha val="100000"/>
                    </a:schemeClr>
                  </a:solidFill>
                  <a:latin typeface="等线"/>
                  <a:ea typeface="等线"/>
                  <a:cs typeface="+mn-cs"/>
                </a:defRPr>
              </a:pPr>
              <a:endParaRPr lang="en-US" sz="1400">
                <a:latin typeface="默认字体"/>
                <a:ea typeface="默认字体"/>
                <a:cs typeface="思源黑体 CN Regular"/>
                <a:sym typeface="思源宋体 CN"/>
              </a:endParaRPr>
            </a:p>
          </p:txBody>
        </p:sp>
        <p:sp>
          <p:nvSpPr>
            <p:cNvPr id="615" name="Oval 14"/>
            <p:cNvSpPr/>
            <p:nvPr/>
          </p:nvSpPr>
          <p:spPr bwMode="auto">
            <a:xfrm rot="10800000" flipH="true">
              <a:off x="4416425" y="3780632"/>
              <a:ext cx="120650" cy="120650"/>
            </a:xfrm>
            <a:prstGeom prst="ellipse">
              <a:avLst/>
            </a:prstGeom>
            <a:solidFill>
              <a:schemeClr val="accent1">
                <a:lumMod val="100000"/>
                <a:alpha val="50000"/>
              </a:schemeClr>
            </a:solidFill>
            <a:ln w="25400">
              <a:solidFill>
                <a:schemeClr val="tx1">
                  <a:alpha val="0"/>
                </a:schemeClr>
              </a:solidFill>
              <a:miter lim="800000"/>
            </a:ln>
          </p:spPr>
          <p:txBody>
            <a:bodyPr lIns="0" tIns="0" rIns="0" bIns="0"/>
            <a:lstStyle/>
            <a:p>
              <a:pPr>
                <a:defRPr sz="1800">
                  <a:solidFill>
                    <a:schemeClr val="tx1">
                      <a:alpha val="100000"/>
                    </a:schemeClr>
                  </a:solidFill>
                  <a:latin typeface="等线"/>
                  <a:ea typeface="等线"/>
                  <a:cs typeface="+mn-cs"/>
                </a:defRPr>
              </a:pPr>
              <a:endParaRPr lang="en-US" sz="1400">
                <a:latin typeface="默认字体"/>
                <a:ea typeface="默认字体"/>
                <a:cs typeface="思源黑体 CN Regular"/>
                <a:sym typeface="思源宋体 CN"/>
              </a:endParaRPr>
            </a:p>
          </p:txBody>
        </p:sp>
        <p:sp>
          <p:nvSpPr>
            <p:cNvPr id="616" name="Rectangle 15"/>
            <p:cNvSpPr/>
            <p:nvPr/>
          </p:nvSpPr>
          <p:spPr bwMode="auto">
            <a:xfrm>
              <a:off x="3388064" y="2735264"/>
              <a:ext cx="2101850" cy="1054100"/>
            </a:xfrm>
            <a:prstGeom prst="rect">
              <a:avLst/>
            </a:prstGeom>
            <a:solidFill>
              <a:schemeClr val="accent3">
                <a:lumMod val="20000"/>
                <a:lumOff val="80000"/>
                <a:alpha val="100000"/>
              </a:schemeClr>
            </a:solidFill>
            <a:ln w="25400">
              <a:solidFill>
                <a:schemeClr val="tx1">
                  <a:alpha val="0"/>
                </a:schemeClr>
              </a:solidFill>
              <a:miter lim="800000"/>
            </a:ln>
          </p:spPr>
          <p:txBody>
            <a:bodyPr lIns="0" tIns="0" rIns="0" bIns="0"/>
            <a:lstStyle/>
            <a:p>
              <a:pPr/>
              <a:endParaRPr lang="en-US" sz="1400">
                <a:latin typeface="默认字体"/>
                <a:ea typeface="默认字体"/>
                <a:cs typeface="思源黑体 CN Regular"/>
                <a:sym typeface="思源宋体 CN"/>
              </a:endParaRPr>
            </a:p>
          </p:txBody>
        </p:sp>
      </p:grpSp>
      <p:grpSp>
        <p:nvGrpSpPr>
          <p:cNvPr id="617" name="组合 39"/>
          <p:cNvGrpSpPr/>
          <p:nvPr/>
        </p:nvGrpSpPr>
        <p:grpSpPr>
          <a:xfrm rot="0" flipH="false" flipV="false">
            <a:off x="10061461" y="3394120"/>
            <a:ext cx="1257300" cy="1196261"/>
            <a:chOff x="8753475" y="3153489"/>
            <a:chExt cx="1257300" cy="1196261"/>
          </a:xfrm>
        </p:grpSpPr>
        <p:sp>
          <p:nvSpPr>
            <p:cNvPr id="618" name="Oval 70"/>
            <p:cNvSpPr/>
            <p:nvPr/>
          </p:nvSpPr>
          <p:spPr bwMode="auto">
            <a:xfrm>
              <a:off x="9032875" y="3479800"/>
              <a:ext cx="692150" cy="692150"/>
            </a:xfrm>
            <a:prstGeom prst="ellipse">
              <a:avLst/>
            </a:prstGeom>
            <a:solidFill>
              <a:schemeClr val="accent1">
                <a:lumMod val="100000"/>
                <a:alpha val="50000"/>
              </a:schemeClr>
            </a:solidFill>
            <a:ln w="25400">
              <a:solidFill>
                <a:schemeClr val="tx1">
                  <a:alpha val="0"/>
                </a:schemeClr>
              </a:solidFill>
              <a:miter lim="800000"/>
            </a:ln>
          </p:spPr>
          <p:txBody>
            <a:bodyPr lIns="0" tIns="0" rIns="0" bIns="0"/>
            <a:lstStyle/>
            <a:p>
              <a:pPr/>
              <a:endParaRPr lang="en-US" sz="1400">
                <a:latin typeface="默认字体"/>
                <a:ea typeface="默认字体"/>
                <a:cs typeface="思源黑体 CN Regular"/>
                <a:sym typeface="思源宋体 CN"/>
              </a:endParaRPr>
            </a:p>
          </p:txBody>
        </p:sp>
        <p:sp>
          <p:nvSpPr>
            <p:cNvPr id="619" name="Oval 71"/>
            <p:cNvSpPr/>
            <p:nvPr/>
          </p:nvSpPr>
          <p:spPr bwMode="auto">
            <a:xfrm>
              <a:off x="9217025" y="3663950"/>
              <a:ext cx="317500" cy="317500"/>
            </a:xfrm>
            <a:prstGeom prst="ellipse">
              <a:avLst/>
            </a:prstGeom>
            <a:solidFill>
              <a:schemeClr val="accent1">
                <a:lumMod val="100000"/>
                <a:alpha val="50000"/>
              </a:schemeClr>
            </a:solidFill>
            <a:ln w="25400">
              <a:solidFill>
                <a:schemeClr val="tx1">
                  <a:alpha val="0"/>
                </a:schemeClr>
              </a:solidFill>
              <a:miter lim="800000"/>
            </a:ln>
          </p:spPr>
          <p:txBody>
            <a:bodyPr lIns="0" tIns="0" rIns="0" bIns="0"/>
            <a:lstStyle/>
            <a:p>
              <a:pPr>
                <a:defRPr sz="1800">
                  <a:solidFill>
                    <a:schemeClr val="tx1">
                      <a:alpha val="100000"/>
                    </a:schemeClr>
                  </a:solidFill>
                  <a:latin typeface="等线"/>
                  <a:ea typeface="等线"/>
                  <a:cs typeface="+mn-cs"/>
                </a:defRPr>
              </a:pPr>
              <a:endParaRPr lang="en-US" sz="1400">
                <a:latin typeface="默认字体"/>
                <a:ea typeface="默认字体"/>
                <a:cs typeface="思源黑体 CN Regular"/>
                <a:sym typeface="思源宋体 CN"/>
              </a:endParaRPr>
            </a:p>
          </p:txBody>
        </p:sp>
        <p:sp>
          <p:nvSpPr>
            <p:cNvPr id="620" name="Oval 72"/>
            <p:cNvSpPr/>
            <p:nvPr/>
          </p:nvSpPr>
          <p:spPr bwMode="auto">
            <a:xfrm>
              <a:off x="8848725" y="3295650"/>
              <a:ext cx="1054100" cy="1054100"/>
            </a:xfrm>
            <a:prstGeom prst="ellipse">
              <a:avLst/>
            </a:prstGeom>
            <a:solidFill>
              <a:schemeClr val="accent1">
                <a:lumMod val="100000"/>
                <a:alpha val="50000"/>
              </a:schemeClr>
            </a:solidFill>
            <a:ln w="25400">
              <a:solidFill>
                <a:schemeClr val="tx1">
                  <a:alpha val="0"/>
                </a:schemeClr>
              </a:solidFill>
              <a:miter lim="800000"/>
            </a:ln>
          </p:spPr>
          <p:txBody>
            <a:bodyPr lIns="0" tIns="0" rIns="0" bIns="0"/>
            <a:lstStyle/>
            <a:p>
              <a:pPr/>
              <a:endParaRPr lang="en-US" sz="1400">
                <a:latin typeface="默认字体"/>
                <a:ea typeface="默认字体"/>
                <a:cs typeface="思源黑体 CN Regular"/>
                <a:sym typeface="思源宋体 CN"/>
              </a:endParaRPr>
            </a:p>
          </p:txBody>
        </p:sp>
        <p:sp>
          <p:nvSpPr>
            <p:cNvPr id="621" name="Oval 73"/>
            <p:cNvSpPr/>
            <p:nvPr/>
          </p:nvSpPr>
          <p:spPr bwMode="auto">
            <a:xfrm rot="10800000" flipH="true">
              <a:off x="9318625" y="3765550"/>
              <a:ext cx="120650" cy="120650"/>
            </a:xfrm>
            <a:prstGeom prst="ellipse">
              <a:avLst/>
            </a:prstGeom>
            <a:solidFill>
              <a:schemeClr val="accent1">
                <a:lumMod val="100000"/>
                <a:alpha val="50000"/>
              </a:schemeClr>
            </a:solidFill>
            <a:ln w="25400">
              <a:solidFill>
                <a:schemeClr val="tx1">
                  <a:alpha val="0"/>
                </a:schemeClr>
              </a:solidFill>
              <a:miter lim="800000"/>
            </a:ln>
          </p:spPr>
          <p:txBody>
            <a:bodyPr lIns="0" tIns="0" rIns="0" bIns="0"/>
            <a:lstStyle/>
            <a:p>
              <a:pPr>
                <a:defRPr sz="1800">
                  <a:solidFill>
                    <a:schemeClr val="tx1">
                      <a:alpha val="100000"/>
                    </a:schemeClr>
                  </a:solidFill>
                  <a:latin typeface="等线"/>
                  <a:ea typeface="等线"/>
                  <a:cs typeface="+mn-cs"/>
                </a:defRPr>
              </a:pPr>
              <a:endParaRPr lang="en-US" sz="1400">
                <a:latin typeface="默认字体"/>
                <a:ea typeface="默认字体"/>
                <a:cs typeface="思源黑体 CN Regular"/>
                <a:sym typeface="思源宋体 CN"/>
              </a:endParaRPr>
            </a:p>
          </p:txBody>
        </p:sp>
        <p:sp>
          <p:nvSpPr>
            <p:cNvPr id="622" name="Rectangle 74"/>
            <p:cNvSpPr/>
            <p:nvPr/>
          </p:nvSpPr>
          <p:spPr bwMode="auto">
            <a:xfrm>
              <a:off x="8753475" y="3153489"/>
              <a:ext cx="1257300" cy="635000"/>
            </a:xfrm>
            <a:prstGeom prst="rect">
              <a:avLst/>
            </a:prstGeom>
            <a:solidFill>
              <a:schemeClr val="accent3">
                <a:lumMod val="20000"/>
                <a:lumOff val="80000"/>
                <a:alpha val="100000"/>
              </a:schemeClr>
            </a:solidFill>
            <a:ln w="25400">
              <a:solidFill>
                <a:schemeClr val="tx1">
                  <a:alpha val="0"/>
                </a:schemeClr>
              </a:solidFill>
              <a:miter lim="800000"/>
            </a:ln>
          </p:spPr>
          <p:txBody>
            <a:bodyPr lIns="0" tIns="0" rIns="0" bIns="0"/>
            <a:lstStyle/>
            <a:p>
              <a:pPr/>
              <a:endParaRPr lang="en-US" sz="1400">
                <a:latin typeface="默认字体"/>
                <a:ea typeface="默认字体"/>
                <a:cs typeface="思源黑体 CN Regular"/>
                <a:sym typeface="思源宋体 CN"/>
              </a:endParaRPr>
            </a:p>
          </p:txBody>
        </p:sp>
      </p:grpSp>
      <p:grpSp>
        <p:nvGrpSpPr>
          <p:cNvPr id="623" name="" descr="{&quot;isTemplate&quot;:true,&quot;type&quot;:&quot;list&quot;,&quot;alignment&quot;:&quot;left&quot;,&quot;alignmentVertical&quot;:&quot;top&quot;,&quot;canOmit&quot;:false,&quot;scalable&quot;:false,&quot;minItemsCount&quot;:-1}"/>
          <p:cNvGrpSpPr/>
          <p:nvPr/>
        </p:nvGrpSpPr>
        <p:grpSpPr>
          <a:xfrm>
            <a:off x="401952" y="1498602"/>
            <a:ext cx="11721799" cy="5103239"/>
            <a:chOff x="401952" y="1498602"/>
            <a:chExt cx="11721799" cy="5103239"/>
          </a:xfrm>
        </p:grpSpPr>
        <p:grpSp>
          <p:nvGrpSpPr>
            <p:cNvPr id="624" name=""/>
            <p:cNvGrpSpPr/>
            <p:nvPr/>
          </p:nvGrpSpPr>
          <p:grpSpPr>
            <a:xfrm>
              <a:off x="401952" y="4712223"/>
              <a:ext cx="2885675" cy="1889617"/>
              <a:chOff x="401952" y="4712223"/>
              <a:chExt cx="2885675" cy="1889617"/>
            </a:xfrm>
          </p:grpSpPr>
          <p:sp>
            <p:nvSpPr>
              <p:cNvPr id="625" name="" descr="{&quot;isTemplate&quot;:true,&quot;type&quot;:&quot;title&quot;,&quot;canOmit&quot;:false,&quot;range&quot;:0}"/>
              <p:cNvSpPr/>
              <p:nvPr/>
            </p:nvSpPr>
            <p:spPr>
              <a:xfrm rot="0" flipH="false" flipV="false">
                <a:off x="407648" y="4712223"/>
                <a:ext cx="2879979" cy="400050"/>
              </a:xfrm>
              <a:prstGeom prst="rect">
                <a:avLst/>
              </a:prstGeom>
            </p:spPr>
            <p:txBody>
              <a:bodyPr wrap="square">
                <a:noAutofit/>
              </a:bodyPr>
              <a:lstStyle/>
              <a:p>
                <a:pPr marL="0" lvl="0" indent="0" algn="ctr">
                  <a:lnSpc>
                    <a:spcPct val="100000"/>
                  </a:lnSpc>
                  <a:buNone/>
                </a:pPr>
                <a:r>
                  <a:rPr lang="zh-CN" sz="1600" b="true">
                    <a:solidFill>
                      <a:schemeClr val="tx1"/>
                    </a:solidFill>
                    <a:latin typeface="默认字体"/>
                    <a:ea typeface="默认字体"/>
                    <a:cs typeface="思源黑体 CN Regular"/>
                    <a:sym typeface="思源宋体 CN"/>
                  </a:rPr>
                  <a:t>投诉类型判断</a:t>
                </a:r>
                <a:endParaRPr lang="en-US" sz="1200">
                  <a:solidFill>
                    <a:schemeClr val="tx1">
                      <a:lumMod val="85000"/>
                      <a:lumOff val="15000"/>
                      <a:alpha val="100000"/>
                    </a:schemeClr>
                  </a:solidFill>
                  <a:latin typeface="默认字体"/>
                  <a:ea typeface="默认字体"/>
                  <a:cs typeface="思源黑体 CN Regular"/>
                  <a:sym typeface="思源宋体 CN"/>
                </a:endParaRPr>
              </a:p>
            </p:txBody>
          </p:sp>
          <p:sp>
            <p:nvSpPr>
              <p:cNvPr id="626" name="" descr="{&quot;isTemplate&quot;:true,&quot;type&quot;:&quot;content&quot;,&quot;canOmit&quot;:false,&quot;range&quot;:0}"/>
              <p:cNvSpPr/>
              <p:nvPr/>
            </p:nvSpPr>
            <p:spPr>
              <a:xfrm rot="0" flipH="false" flipV="false">
                <a:off x="401952" y="5071490"/>
                <a:ext cx="2879979" cy="1530350"/>
              </a:xfrm>
              <a:prstGeom prst="rect">
                <a:avLst/>
              </a:prstGeom>
            </p:spPr>
            <p:txBody>
              <a:bodyPr wrap="square">
                <a:noAutofit/>
              </a:bodyPr>
              <a:lstStyle/>
              <a:p>
                <a:pPr marL="0" indent="0" algn="ctr">
                  <a:lnSpc>
                    <a:spcPct val="130000"/>
                  </a:lnSpc>
                  <a:buNone/>
                </a:pPr>
                <a:r>
                  <a:rPr lang="zh-CN" sz="1200">
                    <a:solidFill>
                      <a:schemeClr val="tx1"/>
                    </a:solidFill>
                    <a:latin typeface="默认字体"/>
                    <a:ea typeface="默认字体"/>
                    <a:cs typeface="思源黑体 CN Regular"/>
                    <a:sym typeface="思源宋体 CN"/>
                  </a:rPr>
                  <a:t>智能客服系统能够初步判断投诉类型，并引导民众提供更多详细信息，例如投诉事件的经过、涉及的人员或部门等，确保投诉内容清晰明确。</a:t>
                </a:r>
                <a:endParaRPr/>
              </a:p>
            </p:txBody>
          </p:sp>
        </p:grpSp>
        <p:grpSp>
          <p:nvGrpSpPr>
            <p:cNvPr id="627" name=""/>
            <p:cNvGrpSpPr/>
            <p:nvPr/>
          </p:nvGrpSpPr>
          <p:grpSpPr>
            <a:xfrm rot="0" flipH="false" flipV="false">
              <a:off x="6203584" y="4712224"/>
              <a:ext cx="2885675" cy="1889617"/>
              <a:chOff x="297178" y="4712223"/>
              <a:chExt cx="2885675" cy="1889617"/>
            </a:xfrm>
          </p:grpSpPr>
          <p:sp>
            <p:nvSpPr>
              <p:cNvPr id="628" name="" descr="{&quot;isTemplate&quot;:true,&quot;type&quot;:&quot;title&quot;,&quot;canOmit&quot;:false,&quot;range&quot;:0}"/>
              <p:cNvSpPr/>
              <p:nvPr/>
            </p:nvSpPr>
            <p:spPr>
              <a:xfrm rot="0" flipH="false" flipV="false">
                <a:off x="302874" y="4712223"/>
                <a:ext cx="2879979" cy="400050"/>
              </a:xfrm>
              <a:prstGeom prst="rect">
                <a:avLst/>
              </a:prstGeom>
            </p:spPr>
            <p:txBody>
              <a:bodyPr wrap="square">
                <a:noAutofit/>
              </a:bodyPr>
              <a:lstStyle/>
              <a:p>
                <a:pPr marL="0" lvl="0" indent="0" algn="ctr">
                  <a:lnSpc>
                    <a:spcPct val="100000"/>
                  </a:lnSpc>
                  <a:buNone/>
                </a:pPr>
                <a:r>
                  <a:rPr lang="zh-CN" sz="1600" b="true">
                    <a:solidFill>
                      <a:schemeClr val="tx1"/>
                    </a:solidFill>
                    <a:latin typeface="默认字体"/>
                    <a:ea typeface="默认字体"/>
                    <a:cs typeface="思源黑体 CN Regular"/>
                    <a:sym typeface="思源宋体 CN"/>
                  </a:rPr>
                  <a:t>建议分类整理</a:t>
                </a:r>
                <a:endParaRPr lang="en-US" sz="1200">
                  <a:solidFill>
                    <a:schemeClr val="tx1">
                      <a:lumMod val="85000"/>
                      <a:lumOff val="15000"/>
                      <a:alpha val="100000"/>
                    </a:schemeClr>
                  </a:solidFill>
                  <a:latin typeface="默认字体"/>
                  <a:ea typeface="默认字体"/>
                  <a:cs typeface="思源黑体 CN Regular"/>
                  <a:sym typeface="思源宋体 CN"/>
                </a:endParaRPr>
              </a:p>
            </p:txBody>
          </p:sp>
          <p:sp>
            <p:nvSpPr>
              <p:cNvPr id="629" name="" descr="{&quot;isTemplate&quot;:true,&quot;type&quot;:&quot;content&quot;,&quot;canOmit&quot;:false,&quot;range&quot;:0}"/>
              <p:cNvSpPr/>
              <p:nvPr/>
            </p:nvSpPr>
            <p:spPr>
              <a:xfrm rot="0" flipH="false" flipV="false">
                <a:off x="297178" y="5071490"/>
                <a:ext cx="2879979" cy="1530350"/>
              </a:xfrm>
              <a:prstGeom prst="rect">
                <a:avLst/>
              </a:prstGeom>
            </p:spPr>
            <p:txBody>
              <a:bodyPr wrap="square">
                <a:noAutofit/>
              </a:bodyPr>
              <a:lstStyle/>
              <a:p>
                <a:pPr marL="0" indent="0" algn="ctr">
                  <a:lnSpc>
                    <a:spcPct val="130000"/>
                  </a:lnSpc>
                  <a:buNone/>
                </a:pPr>
                <a:r>
                  <a:rPr lang="zh-CN" sz="1200">
                    <a:solidFill>
                      <a:schemeClr val="tx1"/>
                    </a:solidFill>
                    <a:latin typeface="默认字体"/>
                    <a:ea typeface="默认字体"/>
                    <a:cs typeface="思源黑体 CN Regular"/>
                    <a:sym typeface="思源宋体 CN"/>
                  </a:rPr>
                  <a:t>对民众提出的建议进行分类整理，并及时反馈给相关部门。智能客服还能告知民众建议的处理进度，确保沟通顺畅，提高处理效率。</a:t>
                </a:r>
                <a:endParaRPr/>
              </a:p>
            </p:txBody>
          </p:sp>
        </p:grpSp>
        <p:grpSp>
          <p:nvGrpSpPr>
            <p:cNvPr id="630" name=""/>
            <p:cNvGrpSpPr/>
            <p:nvPr/>
          </p:nvGrpSpPr>
          <p:grpSpPr>
            <a:xfrm rot="0" flipH="false" flipV="false">
              <a:off x="2934140" y="1498602"/>
              <a:ext cx="2879979" cy="1930398"/>
              <a:chOff x="2861116" y="1820990"/>
              <a:chExt cx="2879979" cy="1930398"/>
            </a:xfrm>
          </p:grpSpPr>
          <p:sp>
            <p:nvSpPr>
              <p:cNvPr id="631" name="" descr="{&quot;isTemplate&quot;:true,&quot;type&quot;:&quot;title&quot;,&quot;canOmit&quot;:false,&quot;range&quot;:0}"/>
              <p:cNvSpPr/>
              <p:nvPr/>
            </p:nvSpPr>
            <p:spPr>
              <a:xfrm rot="0" flipH="false" flipV="false">
                <a:off x="2861116" y="3351339"/>
                <a:ext cx="2879979" cy="400049"/>
              </a:xfrm>
              <a:prstGeom prst="rect">
                <a:avLst/>
              </a:prstGeom>
            </p:spPr>
            <p:txBody>
              <a:bodyPr wrap="square">
                <a:noAutofit/>
              </a:bodyPr>
              <a:lstStyle/>
              <a:p>
                <a:pPr marL="0" lvl="0" indent="0" algn="ctr">
                  <a:lnSpc>
                    <a:spcPct val="100000"/>
                  </a:lnSpc>
                  <a:buNone/>
                </a:pPr>
                <a:r>
                  <a:rPr lang="zh-CN" sz="1600" b="true">
                    <a:solidFill>
                      <a:schemeClr val="tx1"/>
                    </a:solidFill>
                    <a:latin typeface="默认字体"/>
                    <a:ea typeface="默认字体"/>
                    <a:cs typeface="思源黑体 CN Regular"/>
                    <a:sym typeface="思源宋体 CN"/>
                  </a:rPr>
                  <a:t>政务信息公开</a:t>
                </a:r>
                <a:endParaRPr lang="en-US" sz="1200">
                  <a:solidFill>
                    <a:schemeClr val="tx1">
                      <a:lumMod val="85000"/>
                      <a:lumOff val="15000"/>
                      <a:alpha val="100000"/>
                    </a:schemeClr>
                  </a:solidFill>
                  <a:latin typeface="默认字体"/>
                  <a:ea typeface="默认字体"/>
                  <a:cs typeface="思源黑体 CN Regular"/>
                  <a:sym typeface="思源宋体 CN"/>
                </a:endParaRPr>
              </a:p>
            </p:txBody>
          </p:sp>
          <p:sp>
            <p:nvSpPr>
              <p:cNvPr id="632" name="" descr="{&quot;isTemplate&quot;:true,&quot;type&quot;:&quot;content&quot;,&quot;canOmit&quot;:false,&quot;range&quot;:0}"/>
              <p:cNvSpPr/>
              <p:nvPr/>
            </p:nvSpPr>
            <p:spPr>
              <a:xfrm rot="0" flipH="false" flipV="false">
                <a:off x="2861116" y="1820990"/>
                <a:ext cx="2879979" cy="1530349"/>
              </a:xfrm>
              <a:prstGeom prst="rect">
                <a:avLst/>
              </a:prstGeom>
            </p:spPr>
            <p:txBody>
              <a:bodyPr wrap="square" anchor="b">
                <a:noAutofit/>
              </a:bodyPr>
              <a:lstStyle/>
              <a:p>
                <a:pPr marL="0" indent="0" algn="ctr">
                  <a:lnSpc>
                    <a:spcPct val="130000"/>
                  </a:lnSpc>
                  <a:buNone/>
                </a:pPr>
                <a:r>
                  <a:rPr lang="zh-CN" sz="1200">
                    <a:solidFill>
                      <a:schemeClr val="tx1"/>
                    </a:solidFill>
                    <a:latin typeface="默认字体"/>
                    <a:ea typeface="默认字体"/>
                    <a:cs typeface="思源黑体 CN Regular"/>
                    <a:sym typeface="思源宋体 CN"/>
                  </a:rPr>
                  <a:t>主动公开政务信息，如财政预算、重大项目进展情况等。民众可以通过智能客服查询感兴趣的信息公开内容，信息经过保密性和准确性审核后提供。</a:t>
                </a:r>
                <a:endParaRPr/>
              </a:p>
            </p:txBody>
          </p:sp>
        </p:grpSp>
        <p:grpSp>
          <p:nvGrpSpPr>
            <p:cNvPr id="633" name=""/>
            <p:cNvGrpSpPr/>
            <p:nvPr/>
          </p:nvGrpSpPr>
          <p:grpSpPr>
            <a:xfrm rot="0" flipH="false" flipV="false">
              <a:off x="9243772" y="1498602"/>
              <a:ext cx="2879979" cy="1930398"/>
              <a:chOff x="2861116" y="1820990"/>
              <a:chExt cx="2879979" cy="1930398"/>
            </a:xfrm>
          </p:grpSpPr>
          <p:sp>
            <p:nvSpPr>
              <p:cNvPr id="634" name="" descr="{&quot;isTemplate&quot;:true,&quot;type&quot;:&quot;title&quot;,&quot;canOmit&quot;:false,&quot;range&quot;:0}"/>
              <p:cNvSpPr/>
              <p:nvPr/>
            </p:nvSpPr>
            <p:spPr>
              <a:xfrm rot="0" flipH="false" flipV="false">
                <a:off x="2861116" y="3351339"/>
                <a:ext cx="2879979" cy="400049"/>
              </a:xfrm>
              <a:prstGeom prst="rect">
                <a:avLst/>
              </a:prstGeom>
            </p:spPr>
            <p:txBody>
              <a:bodyPr wrap="square">
                <a:noAutofit/>
              </a:bodyPr>
              <a:lstStyle/>
              <a:p>
                <a:pPr marL="0" lvl="0" indent="0" algn="ctr">
                  <a:lnSpc>
                    <a:spcPct val="100000"/>
                  </a:lnSpc>
                  <a:buNone/>
                </a:pPr>
                <a:r>
                  <a:rPr lang="zh-CN" sz="1600" b="true">
                    <a:solidFill>
                      <a:schemeClr val="tx1"/>
                    </a:solidFill>
                    <a:latin typeface="默认字体"/>
                    <a:ea typeface="默认字体"/>
                    <a:cs typeface="思源黑体 CN Regular"/>
                    <a:sym typeface="思源宋体 CN"/>
                  </a:rPr>
                  <a:t>信息公开审核</a:t>
                </a:r>
                <a:endParaRPr lang="en-US" sz="1200">
                  <a:solidFill>
                    <a:schemeClr val="tx1">
                      <a:lumMod val="85000"/>
                      <a:lumOff val="15000"/>
                      <a:alpha val="100000"/>
                    </a:schemeClr>
                  </a:solidFill>
                  <a:latin typeface="默认字体"/>
                  <a:ea typeface="默认字体"/>
                  <a:cs typeface="思源黑体 CN Regular"/>
                  <a:sym typeface="思源宋体 CN"/>
                </a:endParaRPr>
              </a:p>
            </p:txBody>
          </p:sp>
          <p:sp>
            <p:nvSpPr>
              <p:cNvPr id="635" name="" descr="{&quot;isTemplate&quot;:true,&quot;type&quot;:&quot;content&quot;,&quot;canOmit&quot;:false,&quot;range&quot;:0}"/>
              <p:cNvSpPr/>
              <p:nvPr/>
            </p:nvSpPr>
            <p:spPr>
              <a:xfrm rot="0" flipH="false" flipV="false">
                <a:off x="2861116" y="1820990"/>
                <a:ext cx="2879979" cy="1530349"/>
              </a:xfrm>
              <a:prstGeom prst="rect">
                <a:avLst/>
              </a:prstGeom>
            </p:spPr>
            <p:txBody>
              <a:bodyPr wrap="square" anchor="b">
                <a:noAutofit/>
              </a:bodyPr>
              <a:lstStyle/>
              <a:p>
                <a:pPr marL="0" indent="0" algn="ctr">
                  <a:lnSpc>
                    <a:spcPct val="130000"/>
                  </a:lnSpc>
                  <a:buNone/>
                </a:pPr>
                <a:r>
                  <a:rPr lang="zh-CN" sz="1200">
                    <a:solidFill>
                      <a:schemeClr val="tx1"/>
                    </a:solidFill>
                    <a:latin typeface="默认字体"/>
                    <a:ea typeface="默认字体"/>
                    <a:cs typeface="思源黑体 CN Regular"/>
                    <a:sym typeface="思源宋体 CN"/>
                  </a:rPr>
                  <a:t>在提供信息公开内容时，智能客服按照相关规定对信息的保密性和准确性进行审核，确保公开的信息符合政务公开的标准和要求，保障信息安全。</a:t>
                </a:r>
                <a:endParaRPr/>
              </a:p>
            </p:txBody>
          </p:sp>
        </p:grpSp>
      </p:grpSp>
      <p:sp>
        <p:nvSpPr>
          <p:cNvPr id="636" name="" descr="{&quot;isTemplate&quot;:true,&quot;type&quot;:&quot;title&quot;,&quot;canOmit&quot;:false,&quot;range&quot;:0}"/>
          <p:cNvSpPr txBox="true"/>
          <p:nvPr/>
        </p:nvSpPr>
        <p:spPr>
          <a:xfrm rot="0" flipH="false" flipV="false">
            <a:off x="660396" y="418039"/>
            <a:ext cx="10668000" cy="520700"/>
          </a:xfrm>
          <a:prstGeom prst="rect">
            <a:avLst/>
          </a:prstGeom>
          <a:noFill/>
        </p:spPr>
        <p:txBody>
          <a:bodyPr wrap="square" lIns="90000" tIns="46800" rIns="90000" bIns="46800" rtlCol="false" anchor="b" anchorCtr="false">
            <a:spAutoFit/>
          </a:bodyPr>
          <a:lstStyle/>
          <a:p>
            <a:pPr marL="0" indent="0" algn="l">
              <a:lnSpc>
                <a:spcPct val="100000"/>
              </a:lnSpc>
              <a:buNone/>
            </a:pPr>
            <a:r>
              <a:rPr lang="zh-CN" sz="2800" b="true">
                <a:latin typeface="默认字体"/>
                <a:ea typeface="默认字体"/>
                <a:cs typeface="+mn-cs"/>
              </a:rPr>
              <a:t>投诉建议与信息公开</a:t>
            </a:r>
            <a:endParaRPr lang="en-US" sz="2800" b="true">
              <a:latin typeface="默认字体"/>
              <a:ea typeface="默认字体"/>
              <a:cs typeface="+mn-cs"/>
            </a:endParaRPr>
          </a:p>
        </p:txBody>
      </p:sp>
    </p:spTree>
  </p:cSld>
  <p:clrMapOvr>
    <a:masterClrMapping/>
  </p:clrMapOvr>
</p:sld>
</file>

<file path=ppt/theme/theme1.xml><?xml version="1.0" encoding="utf-8"?>
<a:theme xmlns:a="http://schemas.openxmlformats.org/drawingml/2006/main" name="蓝色通用">
  <a:themeElements>
    <a:clrScheme name="iSlide VI标准">
      <a:dk1>
        <a:srgbClr val="000000"/>
      </a:dk1>
      <a:lt1>
        <a:srgbClr val="FFFFFF"/>
      </a:lt1>
      <a:dk2>
        <a:srgbClr val="778495"/>
      </a:dk2>
      <a:lt2>
        <a:srgbClr val="F0F0F0"/>
      </a:lt2>
      <a:accent1>
        <a:srgbClr val="0053F9"/>
      </a:accent1>
      <a:accent2>
        <a:srgbClr val="7DADFF"/>
      </a:accent2>
      <a:accent3>
        <a:srgbClr val="646464"/>
      </a:accent3>
      <a:accent4>
        <a:srgbClr val="828282"/>
      </a:accent4>
      <a:accent5>
        <a:srgbClr val="A5A5A5"/>
      </a:accent5>
      <a:accent6>
        <a:srgbClr val="C9C9C9"/>
      </a:accent6>
      <a:hlink>
        <a:srgbClr val="4472C4"/>
      </a:hlink>
      <a:folHlink>
        <a:srgbClr val="BFBFBF"/>
      </a:folHlink>
    </a:clrScheme>
    <a:fontScheme name="标准字体">
      <a:majorFont>
        <a:latin typeface="Arial"/>
        <a:ea typeface="微软雅黑"/>
        <a:cs typeface=""/>
      </a:majorFont>
      <a:minorFont>
        <a:latin typeface="Arial"/>
        <a:ea typeface="微软雅黑"/>
        <a:cs typeface=""/>
      </a:minorFont>
    </a:fontScheme>
    <a:fmtScheme name="Office">
      <a:fillStyleLst>
        <a:solidFill>
          <a:schemeClr val="phClr"/>
        </a:solidFill>
        <a:gradFill rotWithShape="true">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false"/>
        </a:gradFill>
        <a:gradFill rotWithShape="true">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false"/>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false">
              <a:srgbClr val="000000">
                <a:alpha val="63000"/>
              </a:srgbClr>
            </a:outerShdw>
          </a:effectLst>
        </a:effectStyle>
      </a:effectStyleLst>
      <a:bgFillStyleLst>
        <a:solidFill>
          <a:schemeClr val="phClr"/>
        </a:solidFill>
        <a:solidFill>
          <a:schemeClr val="phClr">
            <a:tint val="95000"/>
            <a:satMod val="170000"/>
          </a:schemeClr>
        </a:solidFill>
        <a:gradFill rotWithShape="true">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false"/>
        </a:gradFill>
      </a:bgFillStyleLst>
    </a:fmtScheme>
  </a:themeElements>
</a:theme>
</file>

<file path=docProps/app.xml><?xml version="1.0" encoding="utf-8"?>
<Properties xmlns:vt="http://schemas.openxmlformats.org/officeDocument/2006/docPropsVTypes" xmlns="http://schemas.openxmlformats.org/officeDocument/2006/extended-properties">
  <Application>Tencent office</Application>
</Properties>
</file>

<file path=docProps/core.xml><?xml version="1.0" encoding="utf-8"?>
<cp:coreProperties xmlns:xsi="http://www.w3.org/2001/XMLSchema-instance" xmlns:dcmitype="http://purl.org/dc/dcmitype/" xmlns:dcterms="http://purl.org/dc/terms/" xmlns:cp="http://schemas.openxmlformats.org/package/2006/metadata/core-properties" xmlns:dc="http://purl.org/dc/elements/1.1/">
  <dcterms:created xsi:type="dcterms:W3CDTF">2025-05-17T16:48:03Z</dcterms:created>
  <dcterms:modified xsi:type="dcterms:W3CDTF">2025-05-17T16:48:03Z</dcterms:modified>
</cp:coreProperties>
</file>