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7817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D2D34-FF7C-4656-9C18-020415494A35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AB91F-1067-45BD-83C9-9C55A199BE54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1BC9A-4D2B-41D0-B111-808355EBA31A}" type="datetimeFigureOut">
              <a:rPr lang="it-IT" smtClean="0"/>
              <a:pPr/>
              <a:t>09/05/2017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82909-1B66-4EFC-8E36-39658D68420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82909-1B66-4EFC-8E36-39658D68420C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None/>
            </a:pPr>
            <a:endParaRPr lang="it-IT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82909-1B66-4EFC-8E36-39658D68420C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919864" y="6453336"/>
            <a:ext cx="1224136" cy="221109"/>
          </a:xfrm>
          <a:prstGeom prst="rect">
            <a:avLst/>
          </a:prstGeom>
        </p:spPr>
        <p:txBody>
          <a:bodyPr/>
          <a:lstStyle/>
          <a:p>
            <a:fld id="{D64C3C9E-9309-4939-85C7-C88C1D30E087}" type="datetimeFigureOut">
              <a:rPr lang="it-IT" smtClean="0"/>
              <a:pPr/>
              <a:t>09/05/2017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172400" y="6237313"/>
            <a:ext cx="971600" cy="216024"/>
          </a:xfrm>
          <a:prstGeom prst="rect">
            <a:avLst/>
          </a:prstGeom>
        </p:spPr>
        <p:txBody>
          <a:bodyPr/>
          <a:lstStyle/>
          <a:p>
            <a:fld id="{BE74D021-7FCF-46C7-98F8-2B01932A18E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919864" y="6453336"/>
            <a:ext cx="1224136" cy="221109"/>
          </a:xfrm>
          <a:prstGeom prst="rect">
            <a:avLst/>
          </a:prstGeom>
        </p:spPr>
        <p:txBody>
          <a:bodyPr/>
          <a:lstStyle/>
          <a:p>
            <a:fld id="{D64C3C9E-9309-4939-85C7-C88C1D30E087}" type="datetimeFigureOut">
              <a:rPr lang="it-IT" smtClean="0"/>
              <a:pPr/>
              <a:t>09/05/2017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4248472" cy="48416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172400" y="6237313"/>
            <a:ext cx="971600" cy="216024"/>
          </a:xfrm>
          <a:prstGeom prst="rect">
            <a:avLst/>
          </a:prstGeom>
        </p:spPr>
        <p:txBody>
          <a:bodyPr/>
          <a:lstStyle/>
          <a:p>
            <a:fld id="{BE74D021-7FCF-46C7-98F8-2B01932A18E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919864" y="6453336"/>
            <a:ext cx="1224136" cy="221109"/>
          </a:xfrm>
          <a:prstGeom prst="rect">
            <a:avLst/>
          </a:prstGeom>
        </p:spPr>
        <p:txBody>
          <a:bodyPr/>
          <a:lstStyle/>
          <a:p>
            <a:fld id="{D64C3C9E-9309-4939-85C7-C88C1D30E087}" type="datetimeFigureOut">
              <a:rPr lang="it-IT" smtClean="0"/>
              <a:pPr/>
              <a:t>09/05/2017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4248472" cy="48416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172400" y="6237313"/>
            <a:ext cx="971600" cy="216024"/>
          </a:xfrm>
          <a:prstGeom prst="rect">
            <a:avLst/>
          </a:prstGeom>
        </p:spPr>
        <p:txBody>
          <a:bodyPr/>
          <a:lstStyle/>
          <a:p>
            <a:fld id="{BE74D021-7FCF-46C7-98F8-2B01932A18E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548680"/>
            <a:ext cx="8229600" cy="508918"/>
          </a:xfrm>
        </p:spPr>
        <p:txBody>
          <a:bodyPr>
            <a:normAutofit/>
          </a:bodyPr>
          <a:lstStyle>
            <a:lvl1pPr algn="l">
              <a:defRPr sz="2400" b="1">
                <a:effectLst/>
                <a:latin typeface="Century Gothic" pitchFamily="34" charset="0"/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919864" y="6453336"/>
            <a:ext cx="1224136" cy="221109"/>
          </a:xfrm>
          <a:prstGeom prst="rect">
            <a:avLst/>
          </a:prstGeom>
        </p:spPr>
        <p:txBody>
          <a:bodyPr/>
          <a:lstStyle/>
          <a:p>
            <a:fld id="{D64C3C9E-9309-4939-85C7-C88C1D30E087}" type="datetimeFigureOut">
              <a:rPr lang="it-IT" smtClean="0"/>
              <a:pPr/>
              <a:t>09/05/2017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4248472" cy="48416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172400" y="6237313"/>
            <a:ext cx="971600" cy="216024"/>
          </a:xfrm>
          <a:prstGeom prst="rect">
            <a:avLst/>
          </a:prstGeom>
        </p:spPr>
        <p:txBody>
          <a:bodyPr/>
          <a:lstStyle/>
          <a:p>
            <a:fld id="{BE74D021-7FCF-46C7-98F8-2B01932A18E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entury Gothic" pitchFamily="34" charset="0"/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919864" y="6453336"/>
            <a:ext cx="1224136" cy="221109"/>
          </a:xfrm>
          <a:prstGeom prst="rect">
            <a:avLst/>
          </a:prstGeom>
        </p:spPr>
        <p:txBody>
          <a:bodyPr/>
          <a:lstStyle/>
          <a:p>
            <a:fld id="{D64C3C9E-9309-4939-85C7-C88C1D30E087}" type="datetimeFigureOut">
              <a:rPr lang="it-IT" smtClean="0"/>
              <a:pPr/>
              <a:t>09/05/2017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4248472" cy="48416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172400" y="6237313"/>
            <a:ext cx="971600" cy="216024"/>
          </a:xfrm>
          <a:prstGeom prst="rect">
            <a:avLst/>
          </a:prstGeom>
        </p:spPr>
        <p:txBody>
          <a:bodyPr/>
          <a:lstStyle/>
          <a:p>
            <a:fld id="{BE74D021-7FCF-46C7-98F8-2B01932A18E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919864" y="6453336"/>
            <a:ext cx="1224136" cy="221109"/>
          </a:xfrm>
          <a:prstGeom prst="rect">
            <a:avLst/>
          </a:prstGeom>
        </p:spPr>
        <p:txBody>
          <a:bodyPr/>
          <a:lstStyle/>
          <a:p>
            <a:fld id="{D64C3C9E-9309-4939-85C7-C88C1D30E087}" type="datetimeFigureOut">
              <a:rPr lang="it-IT" smtClean="0"/>
              <a:pPr/>
              <a:t>09/05/2017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4248472" cy="48416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72400" y="6237313"/>
            <a:ext cx="971600" cy="216024"/>
          </a:xfrm>
          <a:prstGeom prst="rect">
            <a:avLst/>
          </a:prstGeom>
        </p:spPr>
        <p:txBody>
          <a:bodyPr/>
          <a:lstStyle/>
          <a:p>
            <a:fld id="{BE74D021-7FCF-46C7-98F8-2B01932A18E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7919864" y="6453336"/>
            <a:ext cx="1224136" cy="221109"/>
          </a:xfrm>
          <a:prstGeom prst="rect">
            <a:avLst/>
          </a:prstGeom>
        </p:spPr>
        <p:txBody>
          <a:bodyPr/>
          <a:lstStyle/>
          <a:p>
            <a:fld id="{D64C3C9E-9309-4939-85C7-C88C1D30E087}" type="datetimeFigureOut">
              <a:rPr lang="it-IT" smtClean="0"/>
              <a:pPr/>
              <a:t>09/05/2017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4248472" cy="48416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172400" y="6237313"/>
            <a:ext cx="971600" cy="216024"/>
          </a:xfrm>
          <a:prstGeom prst="rect">
            <a:avLst/>
          </a:prstGeom>
        </p:spPr>
        <p:txBody>
          <a:bodyPr/>
          <a:lstStyle/>
          <a:p>
            <a:fld id="{BE74D021-7FCF-46C7-98F8-2B01932A18E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7919864" y="6453336"/>
            <a:ext cx="1224136" cy="221109"/>
          </a:xfrm>
          <a:prstGeom prst="rect">
            <a:avLst/>
          </a:prstGeom>
        </p:spPr>
        <p:txBody>
          <a:bodyPr/>
          <a:lstStyle/>
          <a:p>
            <a:fld id="{D64C3C9E-9309-4939-85C7-C88C1D30E087}" type="datetimeFigureOut">
              <a:rPr lang="it-IT" smtClean="0"/>
              <a:pPr/>
              <a:t>09/05/2017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4248472" cy="48416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72400" y="6237313"/>
            <a:ext cx="971600" cy="216024"/>
          </a:xfrm>
          <a:prstGeom prst="rect">
            <a:avLst/>
          </a:prstGeom>
        </p:spPr>
        <p:txBody>
          <a:bodyPr/>
          <a:lstStyle/>
          <a:p>
            <a:fld id="{BE74D021-7FCF-46C7-98F8-2B01932A18E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7919864" y="6453336"/>
            <a:ext cx="1224136" cy="221109"/>
          </a:xfrm>
          <a:prstGeom prst="rect">
            <a:avLst/>
          </a:prstGeom>
        </p:spPr>
        <p:txBody>
          <a:bodyPr/>
          <a:lstStyle/>
          <a:p>
            <a:fld id="{D64C3C9E-9309-4939-85C7-C88C1D30E087}" type="datetimeFigureOut">
              <a:rPr lang="it-IT" smtClean="0"/>
              <a:pPr/>
              <a:t>09/05/2017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4248472" cy="48416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72400" y="6237313"/>
            <a:ext cx="971600" cy="216024"/>
          </a:xfrm>
          <a:prstGeom prst="rect">
            <a:avLst/>
          </a:prstGeom>
        </p:spPr>
        <p:txBody>
          <a:bodyPr/>
          <a:lstStyle/>
          <a:p>
            <a:fld id="{BE74D021-7FCF-46C7-98F8-2B01932A18E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919864" y="6453336"/>
            <a:ext cx="1224136" cy="221109"/>
          </a:xfrm>
          <a:prstGeom prst="rect">
            <a:avLst/>
          </a:prstGeom>
        </p:spPr>
        <p:txBody>
          <a:bodyPr/>
          <a:lstStyle/>
          <a:p>
            <a:fld id="{D64C3C9E-9309-4939-85C7-C88C1D30E087}" type="datetimeFigureOut">
              <a:rPr lang="it-IT" smtClean="0"/>
              <a:pPr/>
              <a:t>09/05/2017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4248472" cy="48416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72400" y="6237313"/>
            <a:ext cx="971600" cy="216024"/>
          </a:xfrm>
          <a:prstGeom prst="rect">
            <a:avLst/>
          </a:prstGeom>
        </p:spPr>
        <p:txBody>
          <a:bodyPr/>
          <a:lstStyle/>
          <a:p>
            <a:fld id="{BE74D021-7FCF-46C7-98F8-2B01932A18E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919864" y="6453336"/>
            <a:ext cx="1224136" cy="221109"/>
          </a:xfrm>
          <a:prstGeom prst="rect">
            <a:avLst/>
          </a:prstGeom>
        </p:spPr>
        <p:txBody>
          <a:bodyPr/>
          <a:lstStyle/>
          <a:p>
            <a:fld id="{D64C3C9E-9309-4939-85C7-C88C1D30E087}" type="datetimeFigureOut">
              <a:rPr lang="it-IT" smtClean="0"/>
              <a:pPr/>
              <a:t>09/05/2017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4248472" cy="48416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72400" y="6237313"/>
            <a:ext cx="971600" cy="216024"/>
          </a:xfrm>
          <a:prstGeom prst="rect">
            <a:avLst/>
          </a:prstGeom>
        </p:spPr>
        <p:txBody>
          <a:bodyPr/>
          <a:lstStyle/>
          <a:p>
            <a:fld id="{BE74D021-7FCF-46C7-98F8-2B01932A18E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it-IT" sz="1800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755576" y="116632"/>
            <a:ext cx="1656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1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ByteLabs</a:t>
            </a:r>
            <a:endParaRPr kumimoji="0" lang="it-IT" sz="1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Corso </a:t>
            </a:r>
            <a:r>
              <a:rPr lang="it-IT" dirty="0" err="1"/>
              <a:t>LabVIEW</a:t>
            </a:r>
            <a:r>
              <a:rPr lang="it-IT" dirty="0"/>
              <a:t> 2015 IMEM-CNR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67544" y="2060848"/>
            <a:ext cx="8229600" cy="276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8" name="Immagine 7" descr="20130627_news bytelabs log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9512" y="44624"/>
            <a:ext cx="576064" cy="458466"/>
          </a:xfrm>
          <a:prstGeom prst="rect">
            <a:avLst/>
          </a:prstGeom>
        </p:spPr>
      </p:pic>
      <p:sp>
        <p:nvSpPr>
          <p:cNvPr id="14" name="Segnaposto piè di pagina 4"/>
          <p:cNvSpPr txBox="1">
            <a:spLocks/>
          </p:cNvSpPr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60700" algn="ctr"/>
                <a:tab pos="6119813" algn="r"/>
              </a:tabLst>
              <a:defRPr/>
            </a:pPr>
            <a:r>
              <a:rPr kumimoji="0" lang="it-IT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itchFamily="18" charset="0"/>
                <a:cs typeface="Arial" pitchFamily="34" charset="0"/>
              </a:rPr>
              <a:t>Bytelabs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itchFamily="18" charset="0"/>
                <a:cs typeface="Arial" pitchFamily="34" charset="0"/>
              </a:rPr>
              <a:t> di Nicola </a:t>
            </a:r>
            <a:r>
              <a:rPr kumimoji="0" 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itchFamily="18" charset="0"/>
                <a:cs typeface="Arial" pitchFamily="34" charset="0"/>
              </a:rPr>
              <a:t>Bavarone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itchFamily="18" charset="0"/>
                <a:cs typeface="Arial" pitchFamily="34" charset="0"/>
              </a:rPr>
              <a:t>  M. </a:t>
            </a:r>
            <a:r>
              <a:rPr kumimoji="0" 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itchFamily="18" charset="0"/>
                <a:cs typeface="Arial" pitchFamily="34" charset="0"/>
              </a:rPr>
              <a:t>Poledrelli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itchFamily="18" charset="0"/>
                <a:cs typeface="Arial" pitchFamily="34" charset="0"/>
              </a:rPr>
              <a:t> 2/A 44121 FERRARA </a:t>
            </a:r>
            <a:r>
              <a:rPr kumimoji="0" 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P.iva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: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itchFamily="18" charset="0"/>
                <a:cs typeface="Arial" pitchFamily="34" charset="0"/>
              </a:rPr>
              <a:t> 01904510383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Cell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.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itchFamily="18" charset="0"/>
                <a:cs typeface="Arial" pitchFamily="34" charset="0"/>
              </a:rPr>
              <a:t> +39 392 3066203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mail: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itchFamily="18" charset="0"/>
                <a:cs typeface="Arial" pitchFamily="34" charset="0"/>
              </a:rPr>
              <a:t>info@bytelabs.it web: www.bytelabs.it</a:t>
            </a:r>
            <a:endParaRPr kumimoji="0" lang="it-IT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6" name="Immagine 15" descr="NI-AlliancePartner_little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00392" y="123816"/>
            <a:ext cx="899592" cy="28084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ytelabs.it/wp-content/uploads/2013/06/clad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a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3363" y="-5791200"/>
            <a:ext cx="1905000" cy="600075"/>
          </a:xfrm>
          <a:prstGeom prst="rect">
            <a:avLst/>
          </a:prstGeom>
          <a:noFill/>
        </p:spPr>
      </p:pic>
      <p:pic>
        <p:nvPicPr>
          <p:cNvPr id="3076" name="Picture 4" descr="cla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3363" y="-5791200"/>
            <a:ext cx="1905000" cy="600075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1547664" y="1340768"/>
            <a:ext cx="583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E</a:t>
            </a:r>
            <a:r>
              <a:rPr lang="it-IT" sz="3600" b="1" dirty="0">
                <a:solidFill>
                  <a:schemeClr val="accent5">
                    <a:lumMod val="75000"/>
                  </a:schemeClr>
                </a:solidFill>
                <a:latin typeface="Century Gothic" pitchFamily="34" charset="0"/>
              </a:rPr>
              <a:t>P</a:t>
            </a:r>
            <a:r>
              <a:rPr lang="it-IT" sz="3600" b="1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E</a:t>
            </a:r>
            <a:r>
              <a:rPr lang="it-IT" sz="3600" b="1" dirty="0">
                <a:solidFill>
                  <a:schemeClr val="accent5">
                    <a:lumMod val="75000"/>
                  </a:schemeClr>
                </a:solidFill>
                <a:latin typeface="Century Gothic" pitchFamily="34" charset="0"/>
              </a:rPr>
              <a:t>C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049147" y="6237312"/>
            <a:ext cx="406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accent5">
                    <a:lumMod val="75000"/>
                  </a:schemeClr>
                </a:solidFill>
                <a:latin typeface="Century Gothic" pitchFamily="34" charset="0"/>
              </a:rPr>
              <a:t>Nicola Bavarone Bytelabs.it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470460" y="1987099"/>
            <a:ext cx="398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Event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Producer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Event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Consumer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91309" y="2980974"/>
            <a:ext cx="769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is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only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our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excercize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to create a design pattern,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that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have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some help to create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subpanel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and multiple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gui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applications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0" y="4131436"/>
            <a:ext cx="3744839" cy="21058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SubPanel</a:t>
            </a:r>
            <a:r>
              <a:rPr lang="it-IT" dirty="0"/>
              <a:t> </a:t>
            </a:r>
            <a:r>
              <a:rPr lang="it-IT" dirty="0" err="1"/>
              <a:t>Issues</a:t>
            </a:r>
            <a:endParaRPr lang="it-IT" dirty="0"/>
          </a:p>
        </p:txBody>
      </p:sp>
      <p:sp>
        <p:nvSpPr>
          <p:cNvPr id="4" name="Rettangolo con angoli arrotondati 3"/>
          <p:cNvSpPr/>
          <p:nvPr/>
        </p:nvSpPr>
        <p:spPr>
          <a:xfrm>
            <a:off x="827584" y="1772816"/>
            <a:ext cx="2880320" cy="24482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Main</a:t>
            </a:r>
            <a:endParaRPr lang="it-IT" dirty="0"/>
          </a:p>
        </p:txBody>
      </p:sp>
      <p:sp>
        <p:nvSpPr>
          <p:cNvPr id="5" name="Rettangolo con angoli arrotondati 4"/>
          <p:cNvSpPr/>
          <p:nvPr/>
        </p:nvSpPr>
        <p:spPr>
          <a:xfrm>
            <a:off x="2095459" y="1776677"/>
            <a:ext cx="1612445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SubPanels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6252508" y="1769934"/>
            <a:ext cx="1944217" cy="2091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SubPanels</a:t>
            </a:r>
            <a:r>
              <a:rPr lang="it-IT" dirty="0"/>
              <a:t> Vis</a:t>
            </a:r>
          </a:p>
        </p:txBody>
      </p:sp>
      <p:sp>
        <p:nvSpPr>
          <p:cNvPr id="8" name="Freccia bidirezionale orizzontale 7"/>
          <p:cNvSpPr/>
          <p:nvPr/>
        </p:nvSpPr>
        <p:spPr>
          <a:xfrm>
            <a:off x="3707904" y="1776677"/>
            <a:ext cx="2544604" cy="64133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How Pass Data?</a:t>
            </a:r>
          </a:p>
        </p:txBody>
      </p:sp>
      <p:sp>
        <p:nvSpPr>
          <p:cNvPr id="9" name="Freccia bidirezionale orizzontale 8"/>
          <p:cNvSpPr/>
          <p:nvPr/>
        </p:nvSpPr>
        <p:spPr>
          <a:xfrm>
            <a:off x="3703477" y="2218838"/>
            <a:ext cx="2544604" cy="64133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How End </a:t>
            </a:r>
            <a:r>
              <a:rPr lang="it-IT" sz="1200" dirty="0" err="1"/>
              <a:t>SubVis</a:t>
            </a:r>
            <a:r>
              <a:rPr lang="it-IT" sz="1200" dirty="0"/>
              <a:t> Panel?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39552" y="4573383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Yes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We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can Use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queues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!</a:t>
            </a:r>
          </a:p>
          <a:p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But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why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we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need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to use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other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API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when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we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have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ready User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Event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thats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has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queues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working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778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Event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Message </a:t>
            </a:r>
            <a:r>
              <a:rPr lang="it-IT" dirty="0" err="1"/>
              <a:t>Handler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37021" y="1466529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Why</a:t>
            </a:r>
            <a:r>
              <a:rPr lang="it-IT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event</a:t>
            </a:r>
            <a:r>
              <a:rPr lang="it-IT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instead</a:t>
            </a:r>
            <a:r>
              <a:rPr lang="it-IT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of </a:t>
            </a:r>
            <a:r>
              <a:rPr lang="it-IT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queue</a:t>
            </a:r>
            <a:r>
              <a:rPr lang="it-IT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message</a:t>
            </a:r>
            <a:r>
              <a:rPr lang="it-IT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handler</a:t>
            </a:r>
            <a:r>
              <a:rPr lang="it-IT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63793" y="2089991"/>
            <a:ext cx="85846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Our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Team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we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use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frequently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QMH.</a:t>
            </a:r>
          </a:p>
          <a:p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We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have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some case in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wich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we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need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to use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event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based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message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command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One case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is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using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subpanel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or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other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vi with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proper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GUI.</a:t>
            </a:r>
          </a:p>
          <a:p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Now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we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can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ask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about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why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we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don’t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use for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process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vi and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main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vi, an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interprocess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communication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based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in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event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</a:p>
          <a:p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Pros</a:t>
            </a:r>
            <a:endParaRPr lang="it-IT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Event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can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message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N:N or N:1 features.</a:t>
            </a:r>
          </a:p>
          <a:p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Event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can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handle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callback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vis.</a:t>
            </a:r>
          </a:p>
          <a:p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Cons.</a:t>
            </a:r>
          </a:p>
          <a:p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Event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don’t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have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naming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but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we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can use DVR or AE to solve </a:t>
            </a:r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it-IT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Epec</a:t>
            </a:r>
            <a:r>
              <a:rPr lang="it-IT" dirty="0"/>
              <a:t> Msg : Global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2943225" cy="162877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851920" y="1700808"/>
            <a:ext cx="5133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Epec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are Global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Message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EQ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received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all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Process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Uses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case of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for Global Stop.</a:t>
            </a:r>
          </a:p>
        </p:txBody>
      </p:sp>
    </p:spTree>
    <p:extLst>
      <p:ext uri="{BB962C8B-B14F-4D97-AF65-F5344CB8AC3E}">
        <p14:creationId xmlns:p14="http://schemas.microsoft.com/office/powerpoint/2010/main" val="159616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2808312" cy="199509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707904" y="184482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Process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EQ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specific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process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in N:1</a:t>
            </a:r>
          </a:p>
        </p:txBody>
      </p:sp>
    </p:spTree>
    <p:extLst>
      <p:ext uri="{BB962C8B-B14F-4D97-AF65-F5344CB8AC3E}">
        <p14:creationId xmlns:p14="http://schemas.microsoft.com/office/powerpoint/2010/main" val="1000149650"/>
      </p:ext>
    </p:extLst>
  </p:cSld>
  <p:clrMapOvr>
    <a:masterClrMapping/>
  </p:clrMapOvr>
</p:sld>
</file>

<file path=ppt/theme/theme1.xml><?xml version="1.0" encoding="utf-8"?>
<a:theme xmlns:a="http://schemas.openxmlformats.org/drawingml/2006/main" name="Bytelabs_Presentazion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tr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EC_presentation.potx" id="{42732614-BD13-46CE-B8F7-88925E30C7BE}" vid="{BE30506C-F6AA-42EA-A61C-FDFD456B568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EPEC_presentation</Template>
  <TotalTime>70</TotalTime>
  <Words>230</Words>
  <Application>Microsoft Office PowerPoint</Application>
  <PresentationFormat>Presentazione su schermo (4:3)</PresentationFormat>
  <Paragraphs>32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Verdana</vt:lpstr>
      <vt:lpstr>Bytelabs_Presentazioni</vt:lpstr>
      <vt:lpstr>Presentazione standard di PowerPoint</vt:lpstr>
      <vt:lpstr>SubPanel Issues</vt:lpstr>
      <vt:lpstr>Event based Message Handler</vt:lpstr>
      <vt:lpstr>Epec Msg : Global</vt:lpstr>
      <vt:lpstr>Presentazione standard di PowerPoint</vt:lpstr>
    </vt:vector>
  </TitlesOfParts>
  <Company>Bytelabs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Bavarone</dc:creator>
  <cp:lastModifiedBy>Nicola Bavarone</cp:lastModifiedBy>
  <cp:revision>7</cp:revision>
  <dcterms:created xsi:type="dcterms:W3CDTF">2017-05-09T13:59:09Z</dcterms:created>
  <dcterms:modified xsi:type="dcterms:W3CDTF">2017-05-09T15:14:25Z</dcterms:modified>
</cp:coreProperties>
</file>