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7" r:id="rId5"/>
    <p:sldId id="256" r:id="rId6"/>
    <p:sldId id="262" r:id="rId7"/>
    <p:sldId id="261" r:id="rId8"/>
    <p:sldId id="259" r:id="rId9"/>
    <p:sldId id="265" r:id="rId10"/>
    <p:sldId id="260" r:id="rId11"/>
    <p:sldId id="258" r:id="rId12"/>
    <p:sldId id="263" r:id="rId13"/>
    <p:sldId id="264" r:id="rId14"/>
    <p:sldId id="266" r:id="rId15"/>
    <p:sldId id="267" r:id="rId16"/>
    <p:sldId id="268" r:id="rId17"/>
    <p:sldId id="270" r:id="rId18"/>
    <p:sldId id="269" r:id="rId19"/>
    <p:sldId id="271" r:id="rId20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63" d="100"/>
          <a:sy n="63" d="100"/>
        </p:scale>
        <p:origin x="804" y="5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059302-32B5-487D-9BA7-F55C07F72714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E4B3296-8382-4C4F-9246-2B0F76CFD3FB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de-DE" dirty="0"/>
            <a:t>Prozessor und Diverses</a:t>
          </a:r>
        </a:p>
      </dgm:t>
    </dgm:pt>
    <dgm:pt modelId="{E6268B61-26E6-4734-B22D-E70518031C2D}" type="parTrans" cxnId="{D7A2F983-8028-4350-9870-23E4274FC024}">
      <dgm:prSet/>
      <dgm:spPr/>
      <dgm:t>
        <a:bodyPr/>
        <a:lstStyle/>
        <a:p>
          <a:endParaRPr lang="de-DE"/>
        </a:p>
      </dgm:t>
    </dgm:pt>
    <dgm:pt modelId="{8EFAFEEF-6ED3-4561-BDB5-10962663EB47}" type="sibTrans" cxnId="{D7A2F983-8028-4350-9870-23E4274FC024}">
      <dgm:prSet/>
      <dgm:spPr/>
      <dgm:t>
        <a:bodyPr/>
        <a:lstStyle/>
        <a:p>
          <a:endParaRPr lang="de-DE"/>
        </a:p>
      </dgm:t>
    </dgm:pt>
    <dgm:pt modelId="{60E4FD1F-FCF1-4E38-A7D5-D76C43CE1E24}">
      <dgm:prSet/>
      <dgm:spPr/>
      <dgm:t>
        <a:bodyPr/>
        <a:lstStyle/>
        <a:p>
          <a:r>
            <a:rPr lang="de-DE" dirty="0"/>
            <a:t>Grafiksystem</a:t>
          </a:r>
        </a:p>
      </dgm:t>
    </dgm:pt>
    <dgm:pt modelId="{9FD6B52E-1F90-41E4-9601-B48CA0A7B5D0}" type="parTrans" cxnId="{7E7E8A0F-D832-4CF3-99E1-4F0648D9F8AA}">
      <dgm:prSet/>
      <dgm:spPr/>
      <dgm:t>
        <a:bodyPr/>
        <a:lstStyle/>
        <a:p>
          <a:endParaRPr lang="de-DE"/>
        </a:p>
      </dgm:t>
    </dgm:pt>
    <dgm:pt modelId="{C3E1F582-D09E-458A-B326-C1AC468CDC0A}" type="sibTrans" cxnId="{7E7E8A0F-D832-4CF3-99E1-4F0648D9F8AA}">
      <dgm:prSet/>
      <dgm:spPr/>
      <dgm:t>
        <a:bodyPr/>
        <a:lstStyle/>
        <a:p>
          <a:endParaRPr lang="de-DE"/>
        </a:p>
      </dgm:t>
    </dgm:pt>
    <dgm:pt modelId="{B5600F41-1EBC-4E77-99B4-4EED84FA6F36}">
      <dgm:prSet/>
      <dgm:spPr/>
      <dgm:t>
        <a:bodyPr/>
        <a:lstStyle/>
        <a:p>
          <a:r>
            <a:rPr lang="de-DE" dirty="0"/>
            <a:t>Audiosystem</a:t>
          </a:r>
        </a:p>
      </dgm:t>
    </dgm:pt>
    <dgm:pt modelId="{636D6F3D-61CE-4118-A864-6879571B3F16}" type="parTrans" cxnId="{10F93C1D-6EB8-4DEB-BC68-7352E64C3412}">
      <dgm:prSet/>
      <dgm:spPr/>
      <dgm:t>
        <a:bodyPr/>
        <a:lstStyle/>
        <a:p>
          <a:endParaRPr lang="de-DE"/>
        </a:p>
      </dgm:t>
    </dgm:pt>
    <dgm:pt modelId="{DE686F54-1619-4A66-8FA3-98B9D7DA0EF8}" type="sibTrans" cxnId="{10F93C1D-6EB8-4DEB-BC68-7352E64C3412}">
      <dgm:prSet/>
      <dgm:spPr/>
      <dgm:t>
        <a:bodyPr/>
        <a:lstStyle/>
        <a:p>
          <a:endParaRPr lang="de-DE"/>
        </a:p>
      </dgm:t>
    </dgm:pt>
    <dgm:pt modelId="{02855D9A-EDCA-4D06-8F1C-226CB74AE658}">
      <dgm:prSet/>
      <dgm:spPr/>
      <dgm:t>
        <a:bodyPr/>
        <a:lstStyle/>
        <a:p>
          <a:r>
            <a:rPr lang="de-DE" dirty="0"/>
            <a:t>Speichersystem</a:t>
          </a:r>
        </a:p>
      </dgm:t>
    </dgm:pt>
    <dgm:pt modelId="{EF318173-2541-4924-AC64-EBDA8CC91ECA}" type="parTrans" cxnId="{77E098BD-7381-4ED3-BEC4-B7C43B206A60}">
      <dgm:prSet/>
      <dgm:spPr/>
      <dgm:t>
        <a:bodyPr/>
        <a:lstStyle/>
        <a:p>
          <a:endParaRPr lang="de-DE"/>
        </a:p>
      </dgm:t>
    </dgm:pt>
    <dgm:pt modelId="{3A49964D-B3DE-4BDF-8978-0F7CB4484A6C}" type="sibTrans" cxnId="{77E098BD-7381-4ED3-BEC4-B7C43B206A60}">
      <dgm:prSet/>
      <dgm:spPr/>
      <dgm:t>
        <a:bodyPr/>
        <a:lstStyle/>
        <a:p>
          <a:endParaRPr lang="de-DE"/>
        </a:p>
      </dgm:t>
    </dgm:pt>
    <dgm:pt modelId="{710ACC13-E478-4AA7-B9B5-CCF74C8A07D1}">
      <dgm:prSet/>
      <dgm:spPr/>
      <dgm:t>
        <a:bodyPr/>
        <a:lstStyle/>
        <a:p>
          <a:r>
            <a:rPr lang="de-DE" dirty="0"/>
            <a:t>Gehäuse, Strom und Verkabelung</a:t>
          </a:r>
        </a:p>
      </dgm:t>
    </dgm:pt>
    <dgm:pt modelId="{8C9F741D-DF33-43D5-B7A1-5DCA5BFFE69A}" type="parTrans" cxnId="{059E8E5B-EE03-4A74-8684-EA5DFE58266B}">
      <dgm:prSet/>
      <dgm:spPr/>
      <dgm:t>
        <a:bodyPr/>
        <a:lstStyle/>
        <a:p>
          <a:endParaRPr lang="de-DE"/>
        </a:p>
      </dgm:t>
    </dgm:pt>
    <dgm:pt modelId="{2988B23D-F7CA-4648-A308-174FE6BA2D2B}" type="sibTrans" cxnId="{059E8E5B-EE03-4A74-8684-EA5DFE58266B}">
      <dgm:prSet/>
      <dgm:spPr/>
      <dgm:t>
        <a:bodyPr/>
        <a:lstStyle/>
        <a:p>
          <a:endParaRPr lang="de-DE"/>
        </a:p>
      </dgm:t>
    </dgm:pt>
    <dgm:pt modelId="{D849FA50-352F-4993-8134-342C743BEB77}">
      <dgm:prSet/>
      <dgm:spPr/>
      <dgm:t>
        <a:bodyPr/>
        <a:lstStyle/>
        <a:p>
          <a:r>
            <a:rPr lang="de-DE" dirty="0"/>
            <a:t>Spiele entwickeln</a:t>
          </a:r>
        </a:p>
      </dgm:t>
    </dgm:pt>
    <dgm:pt modelId="{7B270F40-B4D3-488A-8A13-4367D8C50B30}" type="parTrans" cxnId="{B6FEFE1F-ED3F-4CF6-B1C3-DD5857192D81}">
      <dgm:prSet/>
      <dgm:spPr/>
      <dgm:t>
        <a:bodyPr/>
        <a:lstStyle/>
        <a:p>
          <a:endParaRPr lang="de-DE"/>
        </a:p>
      </dgm:t>
    </dgm:pt>
    <dgm:pt modelId="{7FABE425-76F2-4141-9272-17BFA21732DC}" type="sibTrans" cxnId="{B6FEFE1F-ED3F-4CF6-B1C3-DD5857192D81}">
      <dgm:prSet/>
      <dgm:spPr/>
      <dgm:t>
        <a:bodyPr/>
        <a:lstStyle/>
        <a:p>
          <a:endParaRPr lang="de-DE"/>
        </a:p>
      </dgm:t>
    </dgm:pt>
    <dgm:pt modelId="{591537D3-84C5-48E3-B1D6-E67A4EA10665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de-DE" dirty="0"/>
            <a:t>24 Stunden</a:t>
          </a:r>
        </a:p>
      </dgm:t>
    </dgm:pt>
    <dgm:pt modelId="{CD515744-8A0E-4F0B-BE08-64A6A4DEAB90}" type="parTrans" cxnId="{D4557B42-EFA0-4A05-A925-8CEA4AFC2EDC}">
      <dgm:prSet/>
      <dgm:spPr/>
      <dgm:t>
        <a:bodyPr/>
        <a:lstStyle/>
        <a:p>
          <a:endParaRPr lang="de-DE"/>
        </a:p>
      </dgm:t>
    </dgm:pt>
    <dgm:pt modelId="{A82BC542-23B5-40FF-91C3-2ED3E7797057}" type="sibTrans" cxnId="{D4557B42-EFA0-4A05-A925-8CEA4AFC2EDC}">
      <dgm:prSet/>
      <dgm:spPr/>
      <dgm:t>
        <a:bodyPr/>
        <a:lstStyle/>
        <a:p>
          <a:endParaRPr lang="de-DE"/>
        </a:p>
      </dgm:t>
    </dgm:pt>
    <dgm:pt modelId="{74DF1D1E-6840-4AC7-AFEE-3CAC52DBCE43}">
      <dgm:prSet/>
      <dgm:spPr/>
      <dgm:t>
        <a:bodyPr/>
        <a:lstStyle/>
        <a:p>
          <a:r>
            <a:rPr lang="de-DE" dirty="0"/>
            <a:t>5 Stunden</a:t>
          </a:r>
        </a:p>
      </dgm:t>
    </dgm:pt>
    <dgm:pt modelId="{652E5C92-4149-4FC3-B6C6-8567505E36B2}" type="parTrans" cxnId="{ED31B8A8-D95A-4C07-BA6B-C3A65DB796D2}">
      <dgm:prSet/>
      <dgm:spPr/>
      <dgm:t>
        <a:bodyPr/>
        <a:lstStyle/>
        <a:p>
          <a:endParaRPr lang="de-DE"/>
        </a:p>
      </dgm:t>
    </dgm:pt>
    <dgm:pt modelId="{D3EF7DBD-E917-4C66-854C-733881898BD2}" type="sibTrans" cxnId="{ED31B8A8-D95A-4C07-BA6B-C3A65DB796D2}">
      <dgm:prSet/>
      <dgm:spPr/>
      <dgm:t>
        <a:bodyPr/>
        <a:lstStyle/>
        <a:p>
          <a:endParaRPr lang="de-DE"/>
        </a:p>
      </dgm:t>
    </dgm:pt>
    <dgm:pt modelId="{0941DEE0-D555-4CA3-B642-DE6CFC23C185}">
      <dgm:prSet/>
      <dgm:spPr/>
      <dgm:t>
        <a:bodyPr/>
        <a:lstStyle/>
        <a:p>
          <a:r>
            <a:rPr lang="de-DE" dirty="0"/>
            <a:t>23 Stunden</a:t>
          </a:r>
        </a:p>
      </dgm:t>
    </dgm:pt>
    <dgm:pt modelId="{9E25C333-EA4C-4323-A80B-F0BEA6499A7A}" type="parTrans" cxnId="{D210B220-E6CE-4D76-9C04-328CCFAFE26C}">
      <dgm:prSet/>
      <dgm:spPr/>
      <dgm:t>
        <a:bodyPr/>
        <a:lstStyle/>
        <a:p>
          <a:endParaRPr lang="de-DE"/>
        </a:p>
      </dgm:t>
    </dgm:pt>
    <dgm:pt modelId="{B421ACC2-5C88-4985-8851-BD027F0B01D7}" type="sibTrans" cxnId="{D210B220-E6CE-4D76-9C04-328CCFAFE26C}">
      <dgm:prSet/>
      <dgm:spPr/>
      <dgm:t>
        <a:bodyPr/>
        <a:lstStyle/>
        <a:p>
          <a:endParaRPr lang="de-DE"/>
        </a:p>
      </dgm:t>
    </dgm:pt>
    <dgm:pt modelId="{24F96259-07D2-4677-9F0D-C03E0BA215AF}">
      <dgm:prSet/>
      <dgm:spPr/>
      <dgm:t>
        <a:bodyPr/>
        <a:lstStyle/>
        <a:p>
          <a:r>
            <a:rPr lang="de-DE" dirty="0"/>
            <a:t>36 Stunden</a:t>
          </a:r>
        </a:p>
      </dgm:t>
    </dgm:pt>
    <dgm:pt modelId="{8479674E-03C2-40A3-9F82-E0158DAB5947}" type="parTrans" cxnId="{3EAABA74-FD7E-4FE7-9100-5ABA87488518}">
      <dgm:prSet/>
      <dgm:spPr/>
      <dgm:t>
        <a:bodyPr/>
        <a:lstStyle/>
        <a:p>
          <a:endParaRPr lang="de-DE"/>
        </a:p>
      </dgm:t>
    </dgm:pt>
    <dgm:pt modelId="{FF5145D6-CA94-4F70-8631-0D7DCE1B252C}" type="sibTrans" cxnId="{3EAABA74-FD7E-4FE7-9100-5ABA87488518}">
      <dgm:prSet/>
      <dgm:spPr/>
      <dgm:t>
        <a:bodyPr/>
        <a:lstStyle/>
        <a:p>
          <a:endParaRPr lang="de-DE"/>
        </a:p>
      </dgm:t>
    </dgm:pt>
    <dgm:pt modelId="{A170A806-9317-489C-BD44-C59C51F86BFB}">
      <dgm:prSet/>
      <dgm:spPr/>
      <dgm:t>
        <a:bodyPr/>
        <a:lstStyle/>
        <a:p>
          <a:r>
            <a:rPr lang="de-DE" dirty="0"/>
            <a:t>40 Stunden</a:t>
          </a:r>
        </a:p>
      </dgm:t>
    </dgm:pt>
    <dgm:pt modelId="{2BCE7F49-BC16-4AA8-940C-50FC6B6634F0}" type="parTrans" cxnId="{E5B6932A-90E2-4614-BAE4-21A1EE26E24F}">
      <dgm:prSet/>
      <dgm:spPr/>
      <dgm:t>
        <a:bodyPr/>
        <a:lstStyle/>
        <a:p>
          <a:endParaRPr lang="de-DE"/>
        </a:p>
      </dgm:t>
    </dgm:pt>
    <dgm:pt modelId="{327A3562-01C4-4DDF-B9BE-7247F382649D}" type="sibTrans" cxnId="{E5B6932A-90E2-4614-BAE4-21A1EE26E24F}">
      <dgm:prSet/>
      <dgm:spPr/>
      <dgm:t>
        <a:bodyPr/>
        <a:lstStyle/>
        <a:p>
          <a:endParaRPr lang="de-DE"/>
        </a:p>
      </dgm:t>
    </dgm:pt>
    <dgm:pt modelId="{11D6A1FF-79DE-4266-94F2-364CF485F5B5}">
      <dgm:prSet/>
      <dgm:spPr/>
      <dgm:t>
        <a:bodyPr/>
        <a:lstStyle/>
        <a:p>
          <a:r>
            <a:rPr lang="de-DE" dirty="0"/>
            <a:t>40 Stunden</a:t>
          </a:r>
        </a:p>
      </dgm:t>
    </dgm:pt>
    <dgm:pt modelId="{7E90C0FE-B7F7-46BC-A960-DB280BDF2D39}" type="parTrans" cxnId="{673CDA36-6E89-423F-B73C-1FC850FC8DC1}">
      <dgm:prSet/>
      <dgm:spPr/>
      <dgm:t>
        <a:bodyPr/>
        <a:lstStyle/>
        <a:p>
          <a:endParaRPr lang="de-DE"/>
        </a:p>
      </dgm:t>
    </dgm:pt>
    <dgm:pt modelId="{54F9C5AB-080C-4729-AB3E-02421A47C7DE}" type="sibTrans" cxnId="{673CDA36-6E89-423F-B73C-1FC850FC8DC1}">
      <dgm:prSet/>
      <dgm:spPr/>
      <dgm:t>
        <a:bodyPr/>
        <a:lstStyle/>
        <a:p>
          <a:endParaRPr lang="de-DE"/>
        </a:p>
      </dgm:t>
    </dgm:pt>
    <dgm:pt modelId="{B8313897-590E-48AE-8FB4-4B7C46740D9E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de-DE" dirty="0"/>
            <a:t>Controller</a:t>
          </a:r>
          <a:br>
            <a:rPr lang="de-DE" dirty="0"/>
          </a:br>
          <a:r>
            <a:rPr lang="de-DE" dirty="0"/>
            <a:t>16 Stunden</a:t>
          </a:r>
        </a:p>
      </dgm:t>
    </dgm:pt>
    <dgm:pt modelId="{DAF516D1-F8B7-464A-A7EF-93BE98C03979}" type="parTrans" cxnId="{8B4534E7-5A41-4B3A-AE60-A5F8B60BC793}">
      <dgm:prSet/>
      <dgm:spPr/>
      <dgm:t>
        <a:bodyPr/>
        <a:lstStyle/>
        <a:p>
          <a:endParaRPr lang="de-DE"/>
        </a:p>
      </dgm:t>
    </dgm:pt>
    <dgm:pt modelId="{BE49D7EC-2F54-403B-A744-AAF7CAF86908}" type="sibTrans" cxnId="{8B4534E7-5A41-4B3A-AE60-A5F8B60BC793}">
      <dgm:prSet/>
      <dgm:spPr/>
      <dgm:t>
        <a:bodyPr/>
        <a:lstStyle/>
        <a:p>
          <a:endParaRPr lang="de-DE"/>
        </a:p>
      </dgm:t>
    </dgm:pt>
    <dgm:pt modelId="{DD4DA122-DB82-4A76-BE6A-46FBF7317E51}">
      <dgm:prSet/>
      <dgm:spPr/>
      <dgm:t>
        <a:bodyPr/>
        <a:lstStyle/>
        <a:p>
          <a:r>
            <a:rPr lang="de-DE" dirty="0"/>
            <a:t>Touch </a:t>
          </a:r>
          <a:br>
            <a:rPr lang="de-DE" dirty="0"/>
          </a:br>
          <a:r>
            <a:rPr lang="de-DE" dirty="0"/>
            <a:t>8 Stunden</a:t>
          </a:r>
        </a:p>
      </dgm:t>
    </dgm:pt>
    <dgm:pt modelId="{4CF5FAC8-BED1-4B29-A9A8-824351B0F81B}" type="parTrans" cxnId="{52EAABB2-D67F-4973-AE10-79900698F4CB}">
      <dgm:prSet/>
      <dgm:spPr/>
      <dgm:t>
        <a:bodyPr/>
        <a:lstStyle/>
        <a:p>
          <a:endParaRPr lang="de-DE"/>
        </a:p>
      </dgm:t>
    </dgm:pt>
    <dgm:pt modelId="{01FF8348-E82D-48FB-A588-4133CA5A632C}" type="sibTrans" cxnId="{52EAABB2-D67F-4973-AE10-79900698F4CB}">
      <dgm:prSet/>
      <dgm:spPr/>
      <dgm:t>
        <a:bodyPr/>
        <a:lstStyle/>
        <a:p>
          <a:endParaRPr lang="de-DE"/>
        </a:p>
      </dgm:t>
    </dgm:pt>
    <dgm:pt modelId="{BB867B33-05C7-4902-987E-99080F64E263}">
      <dgm:prSet/>
      <dgm:spPr/>
      <dgm:t>
        <a:bodyPr/>
        <a:lstStyle/>
        <a:p>
          <a:r>
            <a:rPr lang="de-DE" dirty="0"/>
            <a:t>Jeder so viel er will</a:t>
          </a:r>
        </a:p>
      </dgm:t>
    </dgm:pt>
    <dgm:pt modelId="{98B9667A-D470-4A10-8529-0668AAFCD2D2}" type="parTrans" cxnId="{D692FE0F-2BE4-4B6E-829C-73B627D6E914}">
      <dgm:prSet/>
      <dgm:spPr/>
      <dgm:t>
        <a:bodyPr/>
        <a:lstStyle/>
        <a:p>
          <a:endParaRPr lang="de-DE"/>
        </a:p>
      </dgm:t>
    </dgm:pt>
    <dgm:pt modelId="{95E35BFE-B86D-4E85-A8CC-28AFE379C38C}" type="sibTrans" cxnId="{D692FE0F-2BE4-4B6E-829C-73B627D6E914}">
      <dgm:prSet/>
      <dgm:spPr/>
      <dgm:t>
        <a:bodyPr/>
        <a:lstStyle/>
        <a:p>
          <a:endParaRPr lang="de-DE"/>
        </a:p>
      </dgm:t>
    </dgm:pt>
    <dgm:pt modelId="{77CE227E-F535-4428-BC76-73C7B04135DC}" type="pres">
      <dgm:prSet presAssocID="{1A059302-32B5-487D-9BA7-F55C07F72714}" presName="theList" presStyleCnt="0">
        <dgm:presLayoutVars>
          <dgm:dir/>
          <dgm:animLvl val="lvl"/>
          <dgm:resizeHandles val="exact"/>
        </dgm:presLayoutVars>
      </dgm:prSet>
      <dgm:spPr/>
    </dgm:pt>
    <dgm:pt modelId="{F7262746-C873-496C-8368-F6ED2BCEABBF}" type="pres">
      <dgm:prSet presAssocID="{4E4B3296-8382-4C4F-9246-2B0F76CFD3FB}" presName="compNode" presStyleCnt="0"/>
      <dgm:spPr/>
    </dgm:pt>
    <dgm:pt modelId="{680A1076-C6FC-42D0-BE40-BB57B3B0363D}" type="pres">
      <dgm:prSet presAssocID="{4E4B3296-8382-4C4F-9246-2B0F76CFD3FB}" presName="aNode" presStyleLbl="bgShp" presStyleIdx="0" presStyleCnt="6"/>
      <dgm:spPr/>
    </dgm:pt>
    <dgm:pt modelId="{E0DD8387-60B8-4F71-820E-3FD54BEFC608}" type="pres">
      <dgm:prSet presAssocID="{4E4B3296-8382-4C4F-9246-2B0F76CFD3FB}" presName="textNode" presStyleLbl="bgShp" presStyleIdx="0" presStyleCnt="6"/>
      <dgm:spPr/>
    </dgm:pt>
    <dgm:pt modelId="{09EB3C5D-3116-4094-BAA1-C46056F83928}" type="pres">
      <dgm:prSet presAssocID="{4E4B3296-8382-4C4F-9246-2B0F76CFD3FB}" presName="compChildNode" presStyleCnt="0"/>
      <dgm:spPr/>
    </dgm:pt>
    <dgm:pt modelId="{45EB7C7E-AB5C-43C0-8119-D59ECB83B828}" type="pres">
      <dgm:prSet presAssocID="{4E4B3296-8382-4C4F-9246-2B0F76CFD3FB}" presName="theInnerList" presStyleCnt="0"/>
      <dgm:spPr/>
    </dgm:pt>
    <dgm:pt modelId="{42031A7F-FAD0-41E5-A1F3-568EB6F1191D}" type="pres">
      <dgm:prSet presAssocID="{591537D3-84C5-48E3-B1D6-E67A4EA10665}" presName="childNode" presStyleLbl="node1" presStyleIdx="0" presStyleCnt="9">
        <dgm:presLayoutVars>
          <dgm:bulletEnabled val="1"/>
        </dgm:presLayoutVars>
      </dgm:prSet>
      <dgm:spPr/>
    </dgm:pt>
    <dgm:pt modelId="{86982D4E-C3F1-49CC-A77C-1C75288B8337}" type="pres">
      <dgm:prSet presAssocID="{591537D3-84C5-48E3-B1D6-E67A4EA10665}" presName="aSpace2" presStyleCnt="0"/>
      <dgm:spPr/>
    </dgm:pt>
    <dgm:pt modelId="{65C68742-E722-458B-8689-0F39B20E5CAF}" type="pres">
      <dgm:prSet presAssocID="{B8313897-590E-48AE-8FB4-4B7C46740D9E}" presName="childNode" presStyleLbl="node1" presStyleIdx="1" presStyleCnt="9">
        <dgm:presLayoutVars>
          <dgm:bulletEnabled val="1"/>
        </dgm:presLayoutVars>
      </dgm:prSet>
      <dgm:spPr/>
    </dgm:pt>
    <dgm:pt modelId="{BAB346A5-6E8F-4B42-92BE-54813F1A0C25}" type="pres">
      <dgm:prSet presAssocID="{4E4B3296-8382-4C4F-9246-2B0F76CFD3FB}" presName="aSpace" presStyleCnt="0"/>
      <dgm:spPr/>
    </dgm:pt>
    <dgm:pt modelId="{82BC12D1-4F67-4CD7-BD56-864674B33276}" type="pres">
      <dgm:prSet presAssocID="{60E4FD1F-FCF1-4E38-A7D5-D76C43CE1E24}" presName="compNode" presStyleCnt="0"/>
      <dgm:spPr/>
    </dgm:pt>
    <dgm:pt modelId="{3E1355AD-C5E9-4188-8B10-63F82FB2FC10}" type="pres">
      <dgm:prSet presAssocID="{60E4FD1F-FCF1-4E38-A7D5-D76C43CE1E24}" presName="aNode" presStyleLbl="bgShp" presStyleIdx="1" presStyleCnt="6"/>
      <dgm:spPr/>
    </dgm:pt>
    <dgm:pt modelId="{BBCE580E-C516-4499-810F-9BA14B667690}" type="pres">
      <dgm:prSet presAssocID="{60E4FD1F-FCF1-4E38-A7D5-D76C43CE1E24}" presName="textNode" presStyleLbl="bgShp" presStyleIdx="1" presStyleCnt="6"/>
      <dgm:spPr/>
    </dgm:pt>
    <dgm:pt modelId="{D0BA039A-CEA2-4E15-992A-F24010329FD1}" type="pres">
      <dgm:prSet presAssocID="{60E4FD1F-FCF1-4E38-A7D5-D76C43CE1E24}" presName="compChildNode" presStyleCnt="0"/>
      <dgm:spPr/>
    </dgm:pt>
    <dgm:pt modelId="{41224652-8C7D-468E-9521-88F643414AF0}" type="pres">
      <dgm:prSet presAssocID="{60E4FD1F-FCF1-4E38-A7D5-D76C43CE1E24}" presName="theInnerList" presStyleCnt="0"/>
      <dgm:spPr/>
    </dgm:pt>
    <dgm:pt modelId="{AD0E2838-CEEA-41AD-8479-39D8082D12CD}" type="pres">
      <dgm:prSet presAssocID="{74DF1D1E-6840-4AC7-AFEE-3CAC52DBCE43}" presName="childNode" presStyleLbl="node1" presStyleIdx="2" presStyleCnt="9">
        <dgm:presLayoutVars>
          <dgm:bulletEnabled val="1"/>
        </dgm:presLayoutVars>
      </dgm:prSet>
      <dgm:spPr/>
    </dgm:pt>
    <dgm:pt modelId="{D2C6180A-8CEE-40C6-9B5F-3E24CE2657FC}" type="pres">
      <dgm:prSet presAssocID="{74DF1D1E-6840-4AC7-AFEE-3CAC52DBCE43}" presName="aSpace2" presStyleCnt="0"/>
      <dgm:spPr/>
    </dgm:pt>
    <dgm:pt modelId="{2CD4EE93-47E2-490D-9F94-800FEDD01776}" type="pres">
      <dgm:prSet presAssocID="{DD4DA122-DB82-4A76-BE6A-46FBF7317E51}" presName="childNode" presStyleLbl="node1" presStyleIdx="3" presStyleCnt="9">
        <dgm:presLayoutVars>
          <dgm:bulletEnabled val="1"/>
        </dgm:presLayoutVars>
      </dgm:prSet>
      <dgm:spPr/>
    </dgm:pt>
    <dgm:pt modelId="{A2E554AF-6739-42FA-91BC-3E8094097C73}" type="pres">
      <dgm:prSet presAssocID="{60E4FD1F-FCF1-4E38-A7D5-D76C43CE1E24}" presName="aSpace" presStyleCnt="0"/>
      <dgm:spPr/>
    </dgm:pt>
    <dgm:pt modelId="{EA20FFD6-F454-48D6-97D9-CCDE06E01B2C}" type="pres">
      <dgm:prSet presAssocID="{B5600F41-1EBC-4E77-99B4-4EED84FA6F36}" presName="compNode" presStyleCnt="0"/>
      <dgm:spPr/>
    </dgm:pt>
    <dgm:pt modelId="{863D79A4-1484-4443-8D2D-D09C27D25404}" type="pres">
      <dgm:prSet presAssocID="{B5600F41-1EBC-4E77-99B4-4EED84FA6F36}" presName="aNode" presStyleLbl="bgShp" presStyleIdx="2" presStyleCnt="6"/>
      <dgm:spPr/>
    </dgm:pt>
    <dgm:pt modelId="{687F2F8C-3459-45B3-A55F-CDD3BF0125E2}" type="pres">
      <dgm:prSet presAssocID="{B5600F41-1EBC-4E77-99B4-4EED84FA6F36}" presName="textNode" presStyleLbl="bgShp" presStyleIdx="2" presStyleCnt="6"/>
      <dgm:spPr/>
    </dgm:pt>
    <dgm:pt modelId="{281E030D-38AB-4179-8163-5E14CEBD4E4B}" type="pres">
      <dgm:prSet presAssocID="{B5600F41-1EBC-4E77-99B4-4EED84FA6F36}" presName="compChildNode" presStyleCnt="0"/>
      <dgm:spPr/>
    </dgm:pt>
    <dgm:pt modelId="{5539E16B-484F-4983-AAE8-D25E7BB863A7}" type="pres">
      <dgm:prSet presAssocID="{B5600F41-1EBC-4E77-99B4-4EED84FA6F36}" presName="theInnerList" presStyleCnt="0"/>
      <dgm:spPr/>
    </dgm:pt>
    <dgm:pt modelId="{29776FA4-402F-41BA-A67B-32C71BB48BAC}" type="pres">
      <dgm:prSet presAssocID="{0941DEE0-D555-4CA3-B642-DE6CFC23C185}" presName="childNode" presStyleLbl="node1" presStyleIdx="4" presStyleCnt="9">
        <dgm:presLayoutVars>
          <dgm:bulletEnabled val="1"/>
        </dgm:presLayoutVars>
      </dgm:prSet>
      <dgm:spPr/>
    </dgm:pt>
    <dgm:pt modelId="{9C230325-975D-484D-AE37-8F9A36CC3926}" type="pres">
      <dgm:prSet presAssocID="{B5600F41-1EBC-4E77-99B4-4EED84FA6F36}" presName="aSpace" presStyleCnt="0"/>
      <dgm:spPr/>
    </dgm:pt>
    <dgm:pt modelId="{BB49FD55-0154-4BC5-8D17-733BDFE138DC}" type="pres">
      <dgm:prSet presAssocID="{02855D9A-EDCA-4D06-8F1C-226CB74AE658}" presName="compNode" presStyleCnt="0"/>
      <dgm:spPr/>
    </dgm:pt>
    <dgm:pt modelId="{9A1C0BB7-6D89-4D81-9820-4A5901C5E1C1}" type="pres">
      <dgm:prSet presAssocID="{02855D9A-EDCA-4D06-8F1C-226CB74AE658}" presName="aNode" presStyleLbl="bgShp" presStyleIdx="3" presStyleCnt="6"/>
      <dgm:spPr/>
    </dgm:pt>
    <dgm:pt modelId="{F3ECF78B-7479-4146-BB7E-9D24BE20E64E}" type="pres">
      <dgm:prSet presAssocID="{02855D9A-EDCA-4D06-8F1C-226CB74AE658}" presName="textNode" presStyleLbl="bgShp" presStyleIdx="3" presStyleCnt="6"/>
      <dgm:spPr/>
    </dgm:pt>
    <dgm:pt modelId="{D41B0808-0832-4F30-971C-6F4BB5A731B4}" type="pres">
      <dgm:prSet presAssocID="{02855D9A-EDCA-4D06-8F1C-226CB74AE658}" presName="compChildNode" presStyleCnt="0"/>
      <dgm:spPr/>
    </dgm:pt>
    <dgm:pt modelId="{EEB5060E-F709-40A8-99E4-0C0693D28C52}" type="pres">
      <dgm:prSet presAssocID="{02855D9A-EDCA-4D06-8F1C-226CB74AE658}" presName="theInnerList" presStyleCnt="0"/>
      <dgm:spPr/>
    </dgm:pt>
    <dgm:pt modelId="{0A321145-5A0A-46C4-B1C9-C0ECF46DCCD7}" type="pres">
      <dgm:prSet presAssocID="{24F96259-07D2-4677-9F0D-C03E0BA215AF}" presName="childNode" presStyleLbl="node1" presStyleIdx="5" presStyleCnt="9">
        <dgm:presLayoutVars>
          <dgm:bulletEnabled val="1"/>
        </dgm:presLayoutVars>
      </dgm:prSet>
      <dgm:spPr/>
    </dgm:pt>
    <dgm:pt modelId="{454EE4DF-8E19-486B-9322-474525535DA0}" type="pres">
      <dgm:prSet presAssocID="{02855D9A-EDCA-4D06-8F1C-226CB74AE658}" presName="aSpace" presStyleCnt="0"/>
      <dgm:spPr/>
    </dgm:pt>
    <dgm:pt modelId="{E9168870-D73F-4121-9A6C-CC32C41E74C7}" type="pres">
      <dgm:prSet presAssocID="{710ACC13-E478-4AA7-B9B5-CCF74C8A07D1}" presName="compNode" presStyleCnt="0"/>
      <dgm:spPr/>
    </dgm:pt>
    <dgm:pt modelId="{46DE23F6-2C72-4B54-9E77-71FE455DFA7F}" type="pres">
      <dgm:prSet presAssocID="{710ACC13-E478-4AA7-B9B5-CCF74C8A07D1}" presName="aNode" presStyleLbl="bgShp" presStyleIdx="4" presStyleCnt="6"/>
      <dgm:spPr/>
    </dgm:pt>
    <dgm:pt modelId="{615235BF-C35F-4225-825C-8393E4218E94}" type="pres">
      <dgm:prSet presAssocID="{710ACC13-E478-4AA7-B9B5-CCF74C8A07D1}" presName="textNode" presStyleLbl="bgShp" presStyleIdx="4" presStyleCnt="6"/>
      <dgm:spPr/>
    </dgm:pt>
    <dgm:pt modelId="{8BF6C448-8D30-41B9-884A-76BD8D09C5F4}" type="pres">
      <dgm:prSet presAssocID="{710ACC13-E478-4AA7-B9B5-CCF74C8A07D1}" presName="compChildNode" presStyleCnt="0"/>
      <dgm:spPr/>
    </dgm:pt>
    <dgm:pt modelId="{7A6C4D27-3D4D-460A-9CE2-156949B5C669}" type="pres">
      <dgm:prSet presAssocID="{710ACC13-E478-4AA7-B9B5-CCF74C8A07D1}" presName="theInnerList" presStyleCnt="0"/>
      <dgm:spPr/>
    </dgm:pt>
    <dgm:pt modelId="{63ACEB57-7F32-44F4-9CBE-2C8B156B2C2A}" type="pres">
      <dgm:prSet presAssocID="{A170A806-9317-489C-BD44-C59C51F86BFB}" presName="childNode" presStyleLbl="node1" presStyleIdx="6" presStyleCnt="9">
        <dgm:presLayoutVars>
          <dgm:bulletEnabled val="1"/>
        </dgm:presLayoutVars>
      </dgm:prSet>
      <dgm:spPr/>
    </dgm:pt>
    <dgm:pt modelId="{F6FCB1CD-05BB-4A45-B657-52D43B6C2271}" type="pres">
      <dgm:prSet presAssocID="{710ACC13-E478-4AA7-B9B5-CCF74C8A07D1}" presName="aSpace" presStyleCnt="0"/>
      <dgm:spPr/>
    </dgm:pt>
    <dgm:pt modelId="{36127532-9A3C-4C22-8E9F-464BF428D4D1}" type="pres">
      <dgm:prSet presAssocID="{D849FA50-352F-4993-8134-342C743BEB77}" presName="compNode" presStyleCnt="0"/>
      <dgm:spPr/>
    </dgm:pt>
    <dgm:pt modelId="{345B0C1A-C5E3-48E9-AED3-C3AB94145845}" type="pres">
      <dgm:prSet presAssocID="{D849FA50-352F-4993-8134-342C743BEB77}" presName="aNode" presStyleLbl="bgShp" presStyleIdx="5" presStyleCnt="6"/>
      <dgm:spPr/>
    </dgm:pt>
    <dgm:pt modelId="{525DA65D-3302-4B33-91B1-113A815C2CD9}" type="pres">
      <dgm:prSet presAssocID="{D849FA50-352F-4993-8134-342C743BEB77}" presName="textNode" presStyleLbl="bgShp" presStyleIdx="5" presStyleCnt="6"/>
      <dgm:spPr/>
    </dgm:pt>
    <dgm:pt modelId="{0AFCB64D-CE4E-4C96-BF55-55E307DE2517}" type="pres">
      <dgm:prSet presAssocID="{D849FA50-352F-4993-8134-342C743BEB77}" presName="compChildNode" presStyleCnt="0"/>
      <dgm:spPr/>
    </dgm:pt>
    <dgm:pt modelId="{B0303A52-B2CC-43CB-8C05-531CCA1CB35E}" type="pres">
      <dgm:prSet presAssocID="{D849FA50-352F-4993-8134-342C743BEB77}" presName="theInnerList" presStyleCnt="0"/>
      <dgm:spPr/>
    </dgm:pt>
    <dgm:pt modelId="{D8B64DFB-9163-4568-8846-7F35BD204626}" type="pres">
      <dgm:prSet presAssocID="{11D6A1FF-79DE-4266-94F2-364CF485F5B5}" presName="childNode" presStyleLbl="node1" presStyleIdx="7" presStyleCnt="9">
        <dgm:presLayoutVars>
          <dgm:bulletEnabled val="1"/>
        </dgm:presLayoutVars>
      </dgm:prSet>
      <dgm:spPr/>
    </dgm:pt>
    <dgm:pt modelId="{11939CFF-C6E3-4828-9907-50223F582B50}" type="pres">
      <dgm:prSet presAssocID="{11D6A1FF-79DE-4266-94F2-364CF485F5B5}" presName="aSpace2" presStyleCnt="0"/>
      <dgm:spPr/>
    </dgm:pt>
    <dgm:pt modelId="{94D311B4-BEDB-426E-AE2F-284DA703DCF8}" type="pres">
      <dgm:prSet presAssocID="{BB867B33-05C7-4902-987E-99080F64E263}" presName="childNode" presStyleLbl="node1" presStyleIdx="8" presStyleCnt="9">
        <dgm:presLayoutVars>
          <dgm:bulletEnabled val="1"/>
        </dgm:presLayoutVars>
      </dgm:prSet>
      <dgm:spPr/>
    </dgm:pt>
  </dgm:ptLst>
  <dgm:cxnLst>
    <dgm:cxn modelId="{63F3F400-CEAB-4377-8C6A-ACB9CD6CCAF9}" type="presOf" srcId="{D849FA50-352F-4993-8134-342C743BEB77}" destId="{525DA65D-3302-4B33-91B1-113A815C2CD9}" srcOrd="1" destOrd="0" presId="urn:microsoft.com/office/officeart/2005/8/layout/lProcess2"/>
    <dgm:cxn modelId="{7E7E8A0F-D832-4CF3-99E1-4F0648D9F8AA}" srcId="{1A059302-32B5-487D-9BA7-F55C07F72714}" destId="{60E4FD1F-FCF1-4E38-A7D5-D76C43CE1E24}" srcOrd="1" destOrd="0" parTransId="{9FD6B52E-1F90-41E4-9601-B48CA0A7B5D0}" sibTransId="{C3E1F582-D09E-458A-B326-C1AC468CDC0A}"/>
    <dgm:cxn modelId="{D692FE0F-2BE4-4B6E-829C-73B627D6E914}" srcId="{D849FA50-352F-4993-8134-342C743BEB77}" destId="{BB867B33-05C7-4902-987E-99080F64E263}" srcOrd="1" destOrd="0" parTransId="{98B9667A-D470-4A10-8529-0668AAFCD2D2}" sibTransId="{95E35BFE-B86D-4E85-A8CC-28AFE379C38C}"/>
    <dgm:cxn modelId="{47BB2C18-606C-4C2D-ACD9-7820F820639B}" type="presOf" srcId="{B8313897-590E-48AE-8FB4-4B7C46740D9E}" destId="{65C68742-E722-458B-8689-0F39B20E5CAF}" srcOrd="0" destOrd="0" presId="urn:microsoft.com/office/officeart/2005/8/layout/lProcess2"/>
    <dgm:cxn modelId="{10F93C1D-6EB8-4DEB-BC68-7352E64C3412}" srcId="{1A059302-32B5-487D-9BA7-F55C07F72714}" destId="{B5600F41-1EBC-4E77-99B4-4EED84FA6F36}" srcOrd="2" destOrd="0" parTransId="{636D6F3D-61CE-4118-A864-6879571B3F16}" sibTransId="{DE686F54-1619-4A66-8FA3-98B9D7DA0EF8}"/>
    <dgm:cxn modelId="{B6FEFE1F-ED3F-4CF6-B1C3-DD5857192D81}" srcId="{1A059302-32B5-487D-9BA7-F55C07F72714}" destId="{D849FA50-352F-4993-8134-342C743BEB77}" srcOrd="5" destOrd="0" parTransId="{7B270F40-B4D3-488A-8A13-4367D8C50B30}" sibTransId="{7FABE425-76F2-4141-9272-17BFA21732DC}"/>
    <dgm:cxn modelId="{D210B220-E6CE-4D76-9C04-328CCFAFE26C}" srcId="{B5600F41-1EBC-4E77-99B4-4EED84FA6F36}" destId="{0941DEE0-D555-4CA3-B642-DE6CFC23C185}" srcOrd="0" destOrd="0" parTransId="{9E25C333-EA4C-4323-A80B-F0BEA6499A7A}" sibTransId="{B421ACC2-5C88-4985-8851-BD027F0B01D7}"/>
    <dgm:cxn modelId="{E5B6932A-90E2-4614-BAE4-21A1EE26E24F}" srcId="{710ACC13-E478-4AA7-B9B5-CCF74C8A07D1}" destId="{A170A806-9317-489C-BD44-C59C51F86BFB}" srcOrd="0" destOrd="0" parTransId="{2BCE7F49-BC16-4AA8-940C-50FC6B6634F0}" sibTransId="{327A3562-01C4-4DDF-B9BE-7247F382649D}"/>
    <dgm:cxn modelId="{6FB7732F-A8D0-4226-83F3-B8C65F8A1056}" type="presOf" srcId="{B5600F41-1EBC-4E77-99B4-4EED84FA6F36}" destId="{863D79A4-1484-4443-8D2D-D09C27D25404}" srcOrd="0" destOrd="0" presId="urn:microsoft.com/office/officeart/2005/8/layout/lProcess2"/>
    <dgm:cxn modelId="{673CDA36-6E89-423F-B73C-1FC850FC8DC1}" srcId="{D849FA50-352F-4993-8134-342C743BEB77}" destId="{11D6A1FF-79DE-4266-94F2-364CF485F5B5}" srcOrd="0" destOrd="0" parTransId="{7E90C0FE-B7F7-46BC-A960-DB280BDF2D39}" sibTransId="{54F9C5AB-080C-4729-AB3E-02421A47C7DE}"/>
    <dgm:cxn modelId="{059E8E5B-EE03-4A74-8684-EA5DFE58266B}" srcId="{1A059302-32B5-487D-9BA7-F55C07F72714}" destId="{710ACC13-E478-4AA7-B9B5-CCF74C8A07D1}" srcOrd="4" destOrd="0" parTransId="{8C9F741D-DF33-43D5-B7A1-5DCA5BFFE69A}" sibTransId="{2988B23D-F7CA-4648-A308-174FE6BA2D2B}"/>
    <dgm:cxn modelId="{D4557B42-EFA0-4A05-A925-8CEA4AFC2EDC}" srcId="{4E4B3296-8382-4C4F-9246-2B0F76CFD3FB}" destId="{591537D3-84C5-48E3-B1D6-E67A4EA10665}" srcOrd="0" destOrd="0" parTransId="{CD515744-8A0E-4F0B-BE08-64A6A4DEAB90}" sibTransId="{A82BC542-23B5-40FF-91C3-2ED3E7797057}"/>
    <dgm:cxn modelId="{3EAABA74-FD7E-4FE7-9100-5ABA87488518}" srcId="{02855D9A-EDCA-4D06-8F1C-226CB74AE658}" destId="{24F96259-07D2-4677-9F0D-C03E0BA215AF}" srcOrd="0" destOrd="0" parTransId="{8479674E-03C2-40A3-9F82-E0158DAB5947}" sibTransId="{FF5145D6-CA94-4F70-8631-0D7DCE1B252C}"/>
    <dgm:cxn modelId="{05036F55-B0E6-4085-B61E-8557E9E21192}" type="presOf" srcId="{710ACC13-E478-4AA7-B9B5-CCF74C8A07D1}" destId="{46DE23F6-2C72-4B54-9E77-71FE455DFA7F}" srcOrd="0" destOrd="0" presId="urn:microsoft.com/office/officeart/2005/8/layout/lProcess2"/>
    <dgm:cxn modelId="{F9FD7456-B12E-4716-AC90-98CB82D69D24}" type="presOf" srcId="{60E4FD1F-FCF1-4E38-A7D5-D76C43CE1E24}" destId="{BBCE580E-C516-4499-810F-9BA14B667690}" srcOrd="1" destOrd="0" presId="urn:microsoft.com/office/officeart/2005/8/layout/lProcess2"/>
    <dgm:cxn modelId="{CAC03057-F094-403A-9B30-402DA970F52D}" type="presOf" srcId="{60E4FD1F-FCF1-4E38-A7D5-D76C43CE1E24}" destId="{3E1355AD-C5E9-4188-8B10-63F82FB2FC10}" srcOrd="0" destOrd="0" presId="urn:microsoft.com/office/officeart/2005/8/layout/lProcess2"/>
    <dgm:cxn modelId="{16882A59-C5BC-405E-B952-A5E59EB71DD0}" type="presOf" srcId="{A170A806-9317-489C-BD44-C59C51F86BFB}" destId="{63ACEB57-7F32-44F4-9CBE-2C8B156B2C2A}" srcOrd="0" destOrd="0" presId="urn:microsoft.com/office/officeart/2005/8/layout/lProcess2"/>
    <dgm:cxn modelId="{BA51E57F-E40F-4B1E-9EA5-5DCF91A8BCF0}" type="presOf" srcId="{B5600F41-1EBC-4E77-99B4-4EED84FA6F36}" destId="{687F2F8C-3459-45B3-A55F-CDD3BF0125E2}" srcOrd="1" destOrd="0" presId="urn:microsoft.com/office/officeart/2005/8/layout/lProcess2"/>
    <dgm:cxn modelId="{D7A2F983-8028-4350-9870-23E4274FC024}" srcId="{1A059302-32B5-487D-9BA7-F55C07F72714}" destId="{4E4B3296-8382-4C4F-9246-2B0F76CFD3FB}" srcOrd="0" destOrd="0" parTransId="{E6268B61-26E6-4734-B22D-E70518031C2D}" sibTransId="{8EFAFEEF-6ED3-4561-BDB5-10962663EB47}"/>
    <dgm:cxn modelId="{0FCCC78F-B868-4895-858E-93833DB8EA6D}" type="presOf" srcId="{4E4B3296-8382-4C4F-9246-2B0F76CFD3FB}" destId="{E0DD8387-60B8-4F71-820E-3FD54BEFC608}" srcOrd="1" destOrd="0" presId="urn:microsoft.com/office/officeart/2005/8/layout/lProcess2"/>
    <dgm:cxn modelId="{7FEAC99E-014C-487F-B035-F0FDE46E6E5A}" type="presOf" srcId="{11D6A1FF-79DE-4266-94F2-364CF485F5B5}" destId="{D8B64DFB-9163-4568-8846-7F35BD204626}" srcOrd="0" destOrd="0" presId="urn:microsoft.com/office/officeart/2005/8/layout/lProcess2"/>
    <dgm:cxn modelId="{ED31B8A8-D95A-4C07-BA6B-C3A65DB796D2}" srcId="{60E4FD1F-FCF1-4E38-A7D5-D76C43CE1E24}" destId="{74DF1D1E-6840-4AC7-AFEE-3CAC52DBCE43}" srcOrd="0" destOrd="0" parTransId="{652E5C92-4149-4FC3-B6C6-8567505E36B2}" sibTransId="{D3EF7DBD-E917-4C66-854C-733881898BD2}"/>
    <dgm:cxn modelId="{52EAABB2-D67F-4973-AE10-79900698F4CB}" srcId="{60E4FD1F-FCF1-4E38-A7D5-D76C43CE1E24}" destId="{DD4DA122-DB82-4A76-BE6A-46FBF7317E51}" srcOrd="1" destOrd="0" parTransId="{4CF5FAC8-BED1-4B29-A9A8-824351B0F81B}" sibTransId="{01FF8348-E82D-48FB-A588-4133CA5A632C}"/>
    <dgm:cxn modelId="{F1675DB8-505A-44BD-8A4B-0DF797339967}" type="presOf" srcId="{74DF1D1E-6840-4AC7-AFEE-3CAC52DBCE43}" destId="{AD0E2838-CEEA-41AD-8479-39D8082D12CD}" srcOrd="0" destOrd="0" presId="urn:microsoft.com/office/officeart/2005/8/layout/lProcess2"/>
    <dgm:cxn modelId="{9F00FCB8-7EDC-43B1-B8FF-FD95C59C2F32}" type="presOf" srcId="{DD4DA122-DB82-4A76-BE6A-46FBF7317E51}" destId="{2CD4EE93-47E2-490D-9F94-800FEDD01776}" srcOrd="0" destOrd="0" presId="urn:microsoft.com/office/officeart/2005/8/layout/lProcess2"/>
    <dgm:cxn modelId="{623737BD-491F-4AD8-84D6-EBE1D0FE2581}" type="presOf" srcId="{02855D9A-EDCA-4D06-8F1C-226CB74AE658}" destId="{9A1C0BB7-6D89-4D81-9820-4A5901C5E1C1}" srcOrd="0" destOrd="0" presId="urn:microsoft.com/office/officeart/2005/8/layout/lProcess2"/>
    <dgm:cxn modelId="{77E098BD-7381-4ED3-BEC4-B7C43B206A60}" srcId="{1A059302-32B5-487D-9BA7-F55C07F72714}" destId="{02855D9A-EDCA-4D06-8F1C-226CB74AE658}" srcOrd="3" destOrd="0" parTransId="{EF318173-2541-4924-AC64-EBDA8CC91ECA}" sibTransId="{3A49964D-B3DE-4BDF-8978-0F7CB4484A6C}"/>
    <dgm:cxn modelId="{AAB5FCC2-B515-42A6-9597-E7E336F4C487}" type="presOf" srcId="{0941DEE0-D555-4CA3-B642-DE6CFC23C185}" destId="{29776FA4-402F-41BA-A67B-32C71BB48BAC}" srcOrd="0" destOrd="0" presId="urn:microsoft.com/office/officeart/2005/8/layout/lProcess2"/>
    <dgm:cxn modelId="{0B0F4FD2-C8B5-4989-BE8C-58B75E5C732B}" type="presOf" srcId="{BB867B33-05C7-4902-987E-99080F64E263}" destId="{94D311B4-BEDB-426E-AE2F-284DA703DCF8}" srcOrd="0" destOrd="0" presId="urn:microsoft.com/office/officeart/2005/8/layout/lProcess2"/>
    <dgm:cxn modelId="{69798BDD-6A3D-4436-A71D-7539DA8451FF}" type="presOf" srcId="{710ACC13-E478-4AA7-B9B5-CCF74C8A07D1}" destId="{615235BF-C35F-4225-825C-8393E4218E94}" srcOrd="1" destOrd="0" presId="urn:microsoft.com/office/officeart/2005/8/layout/lProcess2"/>
    <dgm:cxn modelId="{AB2F8AE0-8E4C-4CB3-88B6-5C05C5217392}" type="presOf" srcId="{4E4B3296-8382-4C4F-9246-2B0F76CFD3FB}" destId="{680A1076-C6FC-42D0-BE40-BB57B3B0363D}" srcOrd="0" destOrd="0" presId="urn:microsoft.com/office/officeart/2005/8/layout/lProcess2"/>
    <dgm:cxn modelId="{445C04E1-6761-4B14-8E73-B69C48F2ED40}" type="presOf" srcId="{D849FA50-352F-4993-8134-342C743BEB77}" destId="{345B0C1A-C5E3-48E9-AED3-C3AB94145845}" srcOrd="0" destOrd="0" presId="urn:microsoft.com/office/officeart/2005/8/layout/lProcess2"/>
    <dgm:cxn modelId="{FAC856E1-D648-4773-BA66-624A6FAB6662}" type="presOf" srcId="{02855D9A-EDCA-4D06-8F1C-226CB74AE658}" destId="{F3ECF78B-7479-4146-BB7E-9D24BE20E64E}" srcOrd="1" destOrd="0" presId="urn:microsoft.com/office/officeart/2005/8/layout/lProcess2"/>
    <dgm:cxn modelId="{0493CFE2-544F-40C3-97FC-AE40FBEB51F2}" type="presOf" srcId="{591537D3-84C5-48E3-B1D6-E67A4EA10665}" destId="{42031A7F-FAD0-41E5-A1F3-568EB6F1191D}" srcOrd="0" destOrd="0" presId="urn:microsoft.com/office/officeart/2005/8/layout/lProcess2"/>
    <dgm:cxn modelId="{2EC50DE7-0CD5-4999-B5B7-DA87A729840D}" type="presOf" srcId="{24F96259-07D2-4677-9F0D-C03E0BA215AF}" destId="{0A321145-5A0A-46C4-B1C9-C0ECF46DCCD7}" srcOrd="0" destOrd="0" presId="urn:microsoft.com/office/officeart/2005/8/layout/lProcess2"/>
    <dgm:cxn modelId="{8B4534E7-5A41-4B3A-AE60-A5F8B60BC793}" srcId="{4E4B3296-8382-4C4F-9246-2B0F76CFD3FB}" destId="{B8313897-590E-48AE-8FB4-4B7C46740D9E}" srcOrd="1" destOrd="0" parTransId="{DAF516D1-F8B7-464A-A7EF-93BE98C03979}" sibTransId="{BE49D7EC-2F54-403B-A744-AAF7CAF86908}"/>
    <dgm:cxn modelId="{6310EDFA-8A26-4D47-9BBF-308CFFAC67E9}" type="presOf" srcId="{1A059302-32B5-487D-9BA7-F55C07F72714}" destId="{77CE227E-F535-4428-BC76-73C7B04135DC}" srcOrd="0" destOrd="0" presId="urn:microsoft.com/office/officeart/2005/8/layout/lProcess2"/>
    <dgm:cxn modelId="{2F6A42F5-44D1-40C5-82FA-F5D4E92111B3}" type="presParOf" srcId="{77CE227E-F535-4428-BC76-73C7B04135DC}" destId="{F7262746-C873-496C-8368-F6ED2BCEABBF}" srcOrd="0" destOrd="0" presId="urn:microsoft.com/office/officeart/2005/8/layout/lProcess2"/>
    <dgm:cxn modelId="{BBF6DC65-4516-4178-B0C7-3189FD132A78}" type="presParOf" srcId="{F7262746-C873-496C-8368-F6ED2BCEABBF}" destId="{680A1076-C6FC-42D0-BE40-BB57B3B0363D}" srcOrd="0" destOrd="0" presId="urn:microsoft.com/office/officeart/2005/8/layout/lProcess2"/>
    <dgm:cxn modelId="{56182E53-BDBE-42CF-AB16-48A92E949FEB}" type="presParOf" srcId="{F7262746-C873-496C-8368-F6ED2BCEABBF}" destId="{E0DD8387-60B8-4F71-820E-3FD54BEFC608}" srcOrd="1" destOrd="0" presId="urn:microsoft.com/office/officeart/2005/8/layout/lProcess2"/>
    <dgm:cxn modelId="{3DB2CCD7-88C2-44EA-AC26-8AABB1D0B84E}" type="presParOf" srcId="{F7262746-C873-496C-8368-F6ED2BCEABBF}" destId="{09EB3C5D-3116-4094-BAA1-C46056F83928}" srcOrd="2" destOrd="0" presId="urn:microsoft.com/office/officeart/2005/8/layout/lProcess2"/>
    <dgm:cxn modelId="{57C6DED7-590A-46E8-8176-E71A5A213FC5}" type="presParOf" srcId="{09EB3C5D-3116-4094-BAA1-C46056F83928}" destId="{45EB7C7E-AB5C-43C0-8119-D59ECB83B828}" srcOrd="0" destOrd="0" presId="urn:microsoft.com/office/officeart/2005/8/layout/lProcess2"/>
    <dgm:cxn modelId="{03033430-FFF1-4A08-890F-4CAF9D20C05B}" type="presParOf" srcId="{45EB7C7E-AB5C-43C0-8119-D59ECB83B828}" destId="{42031A7F-FAD0-41E5-A1F3-568EB6F1191D}" srcOrd="0" destOrd="0" presId="urn:microsoft.com/office/officeart/2005/8/layout/lProcess2"/>
    <dgm:cxn modelId="{9A85C25F-DFBE-42CC-A805-43749E004E90}" type="presParOf" srcId="{45EB7C7E-AB5C-43C0-8119-D59ECB83B828}" destId="{86982D4E-C3F1-49CC-A77C-1C75288B8337}" srcOrd="1" destOrd="0" presId="urn:microsoft.com/office/officeart/2005/8/layout/lProcess2"/>
    <dgm:cxn modelId="{8F0D7225-52BF-47AD-AA00-B7F2688A7FEF}" type="presParOf" srcId="{45EB7C7E-AB5C-43C0-8119-D59ECB83B828}" destId="{65C68742-E722-458B-8689-0F39B20E5CAF}" srcOrd="2" destOrd="0" presId="urn:microsoft.com/office/officeart/2005/8/layout/lProcess2"/>
    <dgm:cxn modelId="{4436AAF5-404F-45F0-8576-7646FD5D8B9A}" type="presParOf" srcId="{77CE227E-F535-4428-BC76-73C7B04135DC}" destId="{BAB346A5-6E8F-4B42-92BE-54813F1A0C25}" srcOrd="1" destOrd="0" presId="urn:microsoft.com/office/officeart/2005/8/layout/lProcess2"/>
    <dgm:cxn modelId="{A99A8300-9CFA-42EB-B89B-1A5C653FC846}" type="presParOf" srcId="{77CE227E-F535-4428-BC76-73C7B04135DC}" destId="{82BC12D1-4F67-4CD7-BD56-864674B33276}" srcOrd="2" destOrd="0" presId="urn:microsoft.com/office/officeart/2005/8/layout/lProcess2"/>
    <dgm:cxn modelId="{5E21E135-64F0-4185-9CD0-699E4D33D3C8}" type="presParOf" srcId="{82BC12D1-4F67-4CD7-BD56-864674B33276}" destId="{3E1355AD-C5E9-4188-8B10-63F82FB2FC10}" srcOrd="0" destOrd="0" presId="urn:microsoft.com/office/officeart/2005/8/layout/lProcess2"/>
    <dgm:cxn modelId="{5E612C84-FBA9-4C23-9C76-150B7C55CCA1}" type="presParOf" srcId="{82BC12D1-4F67-4CD7-BD56-864674B33276}" destId="{BBCE580E-C516-4499-810F-9BA14B667690}" srcOrd="1" destOrd="0" presId="urn:microsoft.com/office/officeart/2005/8/layout/lProcess2"/>
    <dgm:cxn modelId="{97448857-D95B-4B24-9A21-DA72BC19256A}" type="presParOf" srcId="{82BC12D1-4F67-4CD7-BD56-864674B33276}" destId="{D0BA039A-CEA2-4E15-992A-F24010329FD1}" srcOrd="2" destOrd="0" presId="urn:microsoft.com/office/officeart/2005/8/layout/lProcess2"/>
    <dgm:cxn modelId="{58D79741-75FC-4830-B477-90C53AA1A1FD}" type="presParOf" srcId="{D0BA039A-CEA2-4E15-992A-F24010329FD1}" destId="{41224652-8C7D-468E-9521-88F643414AF0}" srcOrd="0" destOrd="0" presId="urn:microsoft.com/office/officeart/2005/8/layout/lProcess2"/>
    <dgm:cxn modelId="{6E65474A-60E2-4E7A-AC5A-8B895652C79A}" type="presParOf" srcId="{41224652-8C7D-468E-9521-88F643414AF0}" destId="{AD0E2838-CEEA-41AD-8479-39D8082D12CD}" srcOrd="0" destOrd="0" presId="urn:microsoft.com/office/officeart/2005/8/layout/lProcess2"/>
    <dgm:cxn modelId="{E42B88A9-AD6E-4CED-992F-62BED1F55659}" type="presParOf" srcId="{41224652-8C7D-468E-9521-88F643414AF0}" destId="{D2C6180A-8CEE-40C6-9B5F-3E24CE2657FC}" srcOrd="1" destOrd="0" presId="urn:microsoft.com/office/officeart/2005/8/layout/lProcess2"/>
    <dgm:cxn modelId="{A2CE20C8-64AE-40C0-BEDE-E27710DFFB54}" type="presParOf" srcId="{41224652-8C7D-468E-9521-88F643414AF0}" destId="{2CD4EE93-47E2-490D-9F94-800FEDD01776}" srcOrd="2" destOrd="0" presId="urn:microsoft.com/office/officeart/2005/8/layout/lProcess2"/>
    <dgm:cxn modelId="{27DF3C03-BC72-46E2-B659-716FE992E458}" type="presParOf" srcId="{77CE227E-F535-4428-BC76-73C7B04135DC}" destId="{A2E554AF-6739-42FA-91BC-3E8094097C73}" srcOrd="3" destOrd="0" presId="urn:microsoft.com/office/officeart/2005/8/layout/lProcess2"/>
    <dgm:cxn modelId="{4A2B2F54-D8EB-491A-8879-D991701B8917}" type="presParOf" srcId="{77CE227E-F535-4428-BC76-73C7B04135DC}" destId="{EA20FFD6-F454-48D6-97D9-CCDE06E01B2C}" srcOrd="4" destOrd="0" presId="urn:microsoft.com/office/officeart/2005/8/layout/lProcess2"/>
    <dgm:cxn modelId="{761837CB-5B50-4130-A521-B455F67983F2}" type="presParOf" srcId="{EA20FFD6-F454-48D6-97D9-CCDE06E01B2C}" destId="{863D79A4-1484-4443-8D2D-D09C27D25404}" srcOrd="0" destOrd="0" presId="urn:microsoft.com/office/officeart/2005/8/layout/lProcess2"/>
    <dgm:cxn modelId="{F43FE5BF-0694-4E25-BDAB-6F2F438D5BCF}" type="presParOf" srcId="{EA20FFD6-F454-48D6-97D9-CCDE06E01B2C}" destId="{687F2F8C-3459-45B3-A55F-CDD3BF0125E2}" srcOrd="1" destOrd="0" presId="urn:microsoft.com/office/officeart/2005/8/layout/lProcess2"/>
    <dgm:cxn modelId="{5FB0567A-D065-4E19-9700-D4E1C7BBDBE1}" type="presParOf" srcId="{EA20FFD6-F454-48D6-97D9-CCDE06E01B2C}" destId="{281E030D-38AB-4179-8163-5E14CEBD4E4B}" srcOrd="2" destOrd="0" presId="urn:microsoft.com/office/officeart/2005/8/layout/lProcess2"/>
    <dgm:cxn modelId="{F9001F6A-AF42-43D5-8C0B-01E089143677}" type="presParOf" srcId="{281E030D-38AB-4179-8163-5E14CEBD4E4B}" destId="{5539E16B-484F-4983-AAE8-D25E7BB863A7}" srcOrd="0" destOrd="0" presId="urn:microsoft.com/office/officeart/2005/8/layout/lProcess2"/>
    <dgm:cxn modelId="{7C3A65A9-17EB-4722-90E7-A90095529DE7}" type="presParOf" srcId="{5539E16B-484F-4983-AAE8-D25E7BB863A7}" destId="{29776FA4-402F-41BA-A67B-32C71BB48BAC}" srcOrd="0" destOrd="0" presId="urn:microsoft.com/office/officeart/2005/8/layout/lProcess2"/>
    <dgm:cxn modelId="{F13CA594-1A8C-42D9-A6A0-C3A799C9B0C5}" type="presParOf" srcId="{77CE227E-F535-4428-BC76-73C7B04135DC}" destId="{9C230325-975D-484D-AE37-8F9A36CC3926}" srcOrd="5" destOrd="0" presId="urn:microsoft.com/office/officeart/2005/8/layout/lProcess2"/>
    <dgm:cxn modelId="{26391176-CD5C-4D1A-8607-41876546BDAD}" type="presParOf" srcId="{77CE227E-F535-4428-BC76-73C7B04135DC}" destId="{BB49FD55-0154-4BC5-8D17-733BDFE138DC}" srcOrd="6" destOrd="0" presId="urn:microsoft.com/office/officeart/2005/8/layout/lProcess2"/>
    <dgm:cxn modelId="{144256BC-61BC-4E5E-96EF-EEA9211F360A}" type="presParOf" srcId="{BB49FD55-0154-4BC5-8D17-733BDFE138DC}" destId="{9A1C0BB7-6D89-4D81-9820-4A5901C5E1C1}" srcOrd="0" destOrd="0" presId="urn:microsoft.com/office/officeart/2005/8/layout/lProcess2"/>
    <dgm:cxn modelId="{E7562854-A524-4608-AEDA-317DA1424E0C}" type="presParOf" srcId="{BB49FD55-0154-4BC5-8D17-733BDFE138DC}" destId="{F3ECF78B-7479-4146-BB7E-9D24BE20E64E}" srcOrd="1" destOrd="0" presId="urn:microsoft.com/office/officeart/2005/8/layout/lProcess2"/>
    <dgm:cxn modelId="{2149D33F-4544-4C7E-8772-F4F37DFAD5A7}" type="presParOf" srcId="{BB49FD55-0154-4BC5-8D17-733BDFE138DC}" destId="{D41B0808-0832-4F30-971C-6F4BB5A731B4}" srcOrd="2" destOrd="0" presId="urn:microsoft.com/office/officeart/2005/8/layout/lProcess2"/>
    <dgm:cxn modelId="{9B458C55-2D78-4704-92AA-6BBFE29F929D}" type="presParOf" srcId="{D41B0808-0832-4F30-971C-6F4BB5A731B4}" destId="{EEB5060E-F709-40A8-99E4-0C0693D28C52}" srcOrd="0" destOrd="0" presId="urn:microsoft.com/office/officeart/2005/8/layout/lProcess2"/>
    <dgm:cxn modelId="{1DD3C55E-33DC-4F8B-B48C-33961B2D199D}" type="presParOf" srcId="{EEB5060E-F709-40A8-99E4-0C0693D28C52}" destId="{0A321145-5A0A-46C4-B1C9-C0ECF46DCCD7}" srcOrd="0" destOrd="0" presId="urn:microsoft.com/office/officeart/2005/8/layout/lProcess2"/>
    <dgm:cxn modelId="{29DEB673-9309-4AC3-B5AE-8B8534FDC87B}" type="presParOf" srcId="{77CE227E-F535-4428-BC76-73C7B04135DC}" destId="{454EE4DF-8E19-486B-9322-474525535DA0}" srcOrd="7" destOrd="0" presId="urn:microsoft.com/office/officeart/2005/8/layout/lProcess2"/>
    <dgm:cxn modelId="{14F9B745-62F0-4A5E-971E-252904EC2D3E}" type="presParOf" srcId="{77CE227E-F535-4428-BC76-73C7B04135DC}" destId="{E9168870-D73F-4121-9A6C-CC32C41E74C7}" srcOrd="8" destOrd="0" presId="urn:microsoft.com/office/officeart/2005/8/layout/lProcess2"/>
    <dgm:cxn modelId="{AC7E784C-05C4-4C14-B228-FC9A87BC3019}" type="presParOf" srcId="{E9168870-D73F-4121-9A6C-CC32C41E74C7}" destId="{46DE23F6-2C72-4B54-9E77-71FE455DFA7F}" srcOrd="0" destOrd="0" presId="urn:microsoft.com/office/officeart/2005/8/layout/lProcess2"/>
    <dgm:cxn modelId="{A64F61EF-C233-4E2C-9E5F-3F5CE427B05E}" type="presParOf" srcId="{E9168870-D73F-4121-9A6C-CC32C41E74C7}" destId="{615235BF-C35F-4225-825C-8393E4218E94}" srcOrd="1" destOrd="0" presId="urn:microsoft.com/office/officeart/2005/8/layout/lProcess2"/>
    <dgm:cxn modelId="{4C68994F-1B96-4A64-AF39-04D24757F3B3}" type="presParOf" srcId="{E9168870-D73F-4121-9A6C-CC32C41E74C7}" destId="{8BF6C448-8D30-41B9-884A-76BD8D09C5F4}" srcOrd="2" destOrd="0" presId="urn:microsoft.com/office/officeart/2005/8/layout/lProcess2"/>
    <dgm:cxn modelId="{3420DABC-4057-4F16-A9C0-4CB5924E6887}" type="presParOf" srcId="{8BF6C448-8D30-41B9-884A-76BD8D09C5F4}" destId="{7A6C4D27-3D4D-460A-9CE2-156949B5C669}" srcOrd="0" destOrd="0" presId="urn:microsoft.com/office/officeart/2005/8/layout/lProcess2"/>
    <dgm:cxn modelId="{71228E63-497A-43D5-A15F-3CAA3FB5CD71}" type="presParOf" srcId="{7A6C4D27-3D4D-460A-9CE2-156949B5C669}" destId="{63ACEB57-7F32-44F4-9CBE-2C8B156B2C2A}" srcOrd="0" destOrd="0" presId="urn:microsoft.com/office/officeart/2005/8/layout/lProcess2"/>
    <dgm:cxn modelId="{832B8D9F-F763-4555-ACC4-008499DBA181}" type="presParOf" srcId="{77CE227E-F535-4428-BC76-73C7B04135DC}" destId="{F6FCB1CD-05BB-4A45-B657-52D43B6C2271}" srcOrd="9" destOrd="0" presId="urn:microsoft.com/office/officeart/2005/8/layout/lProcess2"/>
    <dgm:cxn modelId="{DC46CB5E-915F-469E-9019-F1E60A379AFF}" type="presParOf" srcId="{77CE227E-F535-4428-BC76-73C7B04135DC}" destId="{36127532-9A3C-4C22-8E9F-464BF428D4D1}" srcOrd="10" destOrd="0" presId="urn:microsoft.com/office/officeart/2005/8/layout/lProcess2"/>
    <dgm:cxn modelId="{FFF02AA0-12BD-46FE-B095-AB987CC426D2}" type="presParOf" srcId="{36127532-9A3C-4C22-8E9F-464BF428D4D1}" destId="{345B0C1A-C5E3-48E9-AED3-C3AB94145845}" srcOrd="0" destOrd="0" presId="urn:microsoft.com/office/officeart/2005/8/layout/lProcess2"/>
    <dgm:cxn modelId="{94567F6F-9009-4419-8725-85C23BFF745D}" type="presParOf" srcId="{36127532-9A3C-4C22-8E9F-464BF428D4D1}" destId="{525DA65D-3302-4B33-91B1-113A815C2CD9}" srcOrd="1" destOrd="0" presId="urn:microsoft.com/office/officeart/2005/8/layout/lProcess2"/>
    <dgm:cxn modelId="{252F035C-4F5B-4494-B7C5-8FB13E771971}" type="presParOf" srcId="{36127532-9A3C-4C22-8E9F-464BF428D4D1}" destId="{0AFCB64D-CE4E-4C96-BF55-55E307DE2517}" srcOrd="2" destOrd="0" presId="urn:microsoft.com/office/officeart/2005/8/layout/lProcess2"/>
    <dgm:cxn modelId="{A356069D-B583-47D3-8E0F-B1DB63CFE5F2}" type="presParOf" srcId="{0AFCB64D-CE4E-4C96-BF55-55E307DE2517}" destId="{B0303A52-B2CC-43CB-8C05-531CCA1CB35E}" srcOrd="0" destOrd="0" presId="urn:microsoft.com/office/officeart/2005/8/layout/lProcess2"/>
    <dgm:cxn modelId="{21CC7CEA-3B4C-48AD-B725-6BB45A9AD175}" type="presParOf" srcId="{B0303A52-B2CC-43CB-8C05-531CCA1CB35E}" destId="{D8B64DFB-9163-4568-8846-7F35BD204626}" srcOrd="0" destOrd="0" presId="urn:microsoft.com/office/officeart/2005/8/layout/lProcess2"/>
    <dgm:cxn modelId="{2F56C599-4FBC-45E3-9C80-319A42B32463}" type="presParOf" srcId="{B0303A52-B2CC-43CB-8C05-531CCA1CB35E}" destId="{11939CFF-C6E3-4828-9907-50223F582B50}" srcOrd="1" destOrd="0" presId="urn:microsoft.com/office/officeart/2005/8/layout/lProcess2"/>
    <dgm:cxn modelId="{DC16E4F6-6386-4666-BF5E-39B261D7BC4B}" type="presParOf" srcId="{B0303A52-B2CC-43CB-8C05-531CCA1CB35E}" destId="{94D311B4-BEDB-426E-AE2F-284DA703DCF8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6186C3-5B96-47C8-A464-9D465E6DAC7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D444FB1-DBC9-44C0-9854-7D024C230871}">
      <dgm:prSet phldrT="[Text]"/>
      <dgm:spPr/>
      <dgm:t>
        <a:bodyPr/>
        <a:lstStyle/>
        <a:p>
          <a:r>
            <a:rPr lang="de-DE" dirty="0"/>
            <a:t>Insgesamt (Ohne Spiel)</a:t>
          </a:r>
        </a:p>
      </dgm:t>
    </dgm:pt>
    <dgm:pt modelId="{2E712C25-B13E-48A3-AF3B-3D6E9458158D}" type="parTrans" cxnId="{9C808C97-F57F-486F-944B-155366E02913}">
      <dgm:prSet/>
      <dgm:spPr/>
      <dgm:t>
        <a:bodyPr/>
        <a:lstStyle/>
        <a:p>
          <a:endParaRPr lang="de-DE"/>
        </a:p>
      </dgm:t>
    </dgm:pt>
    <dgm:pt modelId="{4E565AEB-13B2-45E4-8328-C470EFC0D6A4}" type="sibTrans" cxnId="{9C808C97-F57F-486F-944B-155366E02913}">
      <dgm:prSet/>
      <dgm:spPr/>
      <dgm:t>
        <a:bodyPr/>
        <a:lstStyle/>
        <a:p>
          <a:endParaRPr lang="de-DE"/>
        </a:p>
      </dgm:t>
    </dgm:pt>
    <dgm:pt modelId="{6FE168B2-8175-4355-BB3E-4E275FA73E68}">
      <dgm:prSet phldrT="[Text]"/>
      <dgm:spPr/>
      <dgm:t>
        <a:bodyPr/>
        <a:lstStyle/>
        <a:p>
          <a:r>
            <a:rPr lang="de-DE" dirty="0"/>
            <a:t>152 Stunden</a:t>
          </a:r>
        </a:p>
      </dgm:t>
    </dgm:pt>
    <dgm:pt modelId="{ADE907F1-EDB3-4C29-9518-0DECAB246C78}" type="parTrans" cxnId="{6B2A0847-BA2D-4190-AD05-52259BDE5E78}">
      <dgm:prSet/>
      <dgm:spPr/>
      <dgm:t>
        <a:bodyPr/>
        <a:lstStyle/>
        <a:p>
          <a:endParaRPr lang="de-DE"/>
        </a:p>
      </dgm:t>
    </dgm:pt>
    <dgm:pt modelId="{A58AB122-3323-41BA-A810-1FC4ECC4703B}" type="sibTrans" cxnId="{6B2A0847-BA2D-4190-AD05-52259BDE5E78}">
      <dgm:prSet/>
      <dgm:spPr/>
      <dgm:t>
        <a:bodyPr/>
        <a:lstStyle/>
        <a:p>
          <a:endParaRPr lang="de-DE"/>
        </a:p>
      </dgm:t>
    </dgm:pt>
    <dgm:pt modelId="{561E8F9F-5D13-4759-B5D0-512C2E700A19}">
      <dgm:prSet phldrT="[Text]"/>
      <dgm:spPr/>
      <dgm:t>
        <a:bodyPr/>
        <a:lstStyle/>
        <a:p>
          <a:r>
            <a:rPr lang="de-DE" dirty="0"/>
            <a:t>Bei 4 Stunden/Woche und 3 Personen</a:t>
          </a:r>
        </a:p>
      </dgm:t>
    </dgm:pt>
    <dgm:pt modelId="{194AF533-2A71-442C-A662-99A156895E84}" type="parTrans" cxnId="{003197A5-1521-4330-A0CF-983FFED3D8D8}">
      <dgm:prSet/>
      <dgm:spPr/>
      <dgm:t>
        <a:bodyPr/>
        <a:lstStyle/>
        <a:p>
          <a:endParaRPr lang="de-DE"/>
        </a:p>
      </dgm:t>
    </dgm:pt>
    <dgm:pt modelId="{2213D4CE-FD0F-4808-BE2F-4A5FD65173D9}" type="sibTrans" cxnId="{003197A5-1521-4330-A0CF-983FFED3D8D8}">
      <dgm:prSet/>
      <dgm:spPr/>
      <dgm:t>
        <a:bodyPr/>
        <a:lstStyle/>
        <a:p>
          <a:endParaRPr lang="de-DE"/>
        </a:p>
      </dgm:t>
    </dgm:pt>
    <dgm:pt modelId="{A6C1E51F-3E7C-4AC2-BF4D-064B8DA13F38}">
      <dgm:prSet phldrT="[Text]"/>
      <dgm:spPr/>
      <dgm:t>
        <a:bodyPr/>
        <a:lstStyle/>
        <a:p>
          <a:r>
            <a:rPr lang="de-DE" dirty="0"/>
            <a:t>152/12 = 12,3 Wochen</a:t>
          </a:r>
        </a:p>
      </dgm:t>
    </dgm:pt>
    <dgm:pt modelId="{5606F5B4-BD53-4DB5-83D0-991512092035}" type="parTrans" cxnId="{338EA479-7C72-4708-B75F-814B50CD2C6A}">
      <dgm:prSet/>
      <dgm:spPr/>
      <dgm:t>
        <a:bodyPr/>
        <a:lstStyle/>
        <a:p>
          <a:endParaRPr lang="de-DE"/>
        </a:p>
      </dgm:t>
    </dgm:pt>
    <dgm:pt modelId="{4EBEDCDD-C0E7-4AB0-8C48-8F17C3B3A1B3}" type="sibTrans" cxnId="{338EA479-7C72-4708-B75F-814B50CD2C6A}">
      <dgm:prSet/>
      <dgm:spPr/>
      <dgm:t>
        <a:bodyPr/>
        <a:lstStyle/>
        <a:p>
          <a:endParaRPr lang="de-DE"/>
        </a:p>
      </dgm:t>
    </dgm:pt>
    <dgm:pt modelId="{921047CA-F2A8-4E72-8989-96B6926E7B9A}">
      <dgm:prSet phldrT="[Text]"/>
      <dgm:spPr/>
      <dgm:t>
        <a:bodyPr/>
        <a:lstStyle/>
        <a:p>
          <a:r>
            <a:rPr lang="de-DE" dirty="0"/>
            <a:t>Realistische(</a:t>
          </a:r>
          <a:r>
            <a:rPr lang="de-DE" dirty="0" err="1"/>
            <a:t>re</a:t>
          </a:r>
          <a:r>
            <a:rPr lang="de-DE" dirty="0"/>
            <a:t>) Schätzung</a:t>
          </a:r>
        </a:p>
      </dgm:t>
    </dgm:pt>
    <dgm:pt modelId="{66E78D64-A781-4A6D-906C-C6F378498B6A}" type="parTrans" cxnId="{E41A557E-B3D2-43E0-A448-C45B4BF1977F}">
      <dgm:prSet/>
      <dgm:spPr/>
      <dgm:t>
        <a:bodyPr/>
        <a:lstStyle/>
        <a:p>
          <a:endParaRPr lang="de-DE"/>
        </a:p>
      </dgm:t>
    </dgm:pt>
    <dgm:pt modelId="{5BF156C4-1414-4BAB-89D0-8FB9BDD7C955}" type="sibTrans" cxnId="{E41A557E-B3D2-43E0-A448-C45B4BF1977F}">
      <dgm:prSet/>
      <dgm:spPr/>
      <dgm:t>
        <a:bodyPr/>
        <a:lstStyle/>
        <a:p>
          <a:endParaRPr lang="de-DE"/>
        </a:p>
      </dgm:t>
    </dgm:pt>
    <dgm:pt modelId="{3A6F106C-570E-4AFF-BA52-11D215987F86}">
      <dgm:prSet phldrT="[Text]"/>
      <dgm:spPr/>
      <dgm:t>
        <a:bodyPr/>
        <a:lstStyle/>
        <a:p>
          <a:r>
            <a:rPr lang="de-DE" dirty="0"/>
            <a:t>12,3 * 130% = 16 Wochen</a:t>
          </a:r>
        </a:p>
      </dgm:t>
    </dgm:pt>
    <dgm:pt modelId="{6561DA3A-BC11-4912-B5A6-1D00F3186B1A}" type="parTrans" cxnId="{8A155B35-60B6-4D4C-984A-8C4179999833}">
      <dgm:prSet/>
      <dgm:spPr/>
      <dgm:t>
        <a:bodyPr/>
        <a:lstStyle/>
        <a:p>
          <a:endParaRPr lang="de-DE"/>
        </a:p>
      </dgm:t>
    </dgm:pt>
    <dgm:pt modelId="{DAC99141-C5E3-4454-A122-05877D294B86}" type="sibTrans" cxnId="{8A155B35-60B6-4D4C-984A-8C4179999833}">
      <dgm:prSet/>
      <dgm:spPr/>
      <dgm:t>
        <a:bodyPr/>
        <a:lstStyle/>
        <a:p>
          <a:endParaRPr lang="de-DE"/>
        </a:p>
      </dgm:t>
    </dgm:pt>
    <dgm:pt modelId="{3DFE9060-20BA-428A-A954-7DBDAD509C04}" type="pres">
      <dgm:prSet presAssocID="{E66186C3-5B96-47C8-A464-9D465E6DAC7A}" presName="Name0" presStyleCnt="0">
        <dgm:presLayoutVars>
          <dgm:dir/>
          <dgm:animLvl val="lvl"/>
          <dgm:resizeHandles val="exact"/>
        </dgm:presLayoutVars>
      </dgm:prSet>
      <dgm:spPr/>
    </dgm:pt>
    <dgm:pt modelId="{06910AC9-31D7-4EA2-BBB3-73CC179DAF53}" type="pres">
      <dgm:prSet presAssocID="{0D444FB1-DBC9-44C0-9854-7D024C230871}" presName="linNode" presStyleCnt="0"/>
      <dgm:spPr/>
    </dgm:pt>
    <dgm:pt modelId="{2731999C-AFDC-41BD-8F7B-2C33DDF85791}" type="pres">
      <dgm:prSet presAssocID="{0D444FB1-DBC9-44C0-9854-7D024C230871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0A2470CF-07C8-4A0C-8F61-FAC842692F37}" type="pres">
      <dgm:prSet presAssocID="{0D444FB1-DBC9-44C0-9854-7D024C230871}" presName="descendantText" presStyleLbl="alignAccFollowNode1" presStyleIdx="0" presStyleCnt="3">
        <dgm:presLayoutVars>
          <dgm:bulletEnabled val="1"/>
        </dgm:presLayoutVars>
      </dgm:prSet>
      <dgm:spPr/>
    </dgm:pt>
    <dgm:pt modelId="{E8D6D0A4-669F-4C18-865B-57393E290000}" type="pres">
      <dgm:prSet presAssocID="{4E565AEB-13B2-45E4-8328-C470EFC0D6A4}" presName="sp" presStyleCnt="0"/>
      <dgm:spPr/>
    </dgm:pt>
    <dgm:pt modelId="{A509F36C-EFBB-4FD8-A3F0-91191CADF385}" type="pres">
      <dgm:prSet presAssocID="{561E8F9F-5D13-4759-B5D0-512C2E700A19}" presName="linNode" presStyleCnt="0"/>
      <dgm:spPr/>
    </dgm:pt>
    <dgm:pt modelId="{5F99017A-7C07-4C4A-8D67-3F625B5C9EBB}" type="pres">
      <dgm:prSet presAssocID="{561E8F9F-5D13-4759-B5D0-512C2E700A19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7F470F9B-52F2-4C61-A951-B0F4FF6726E7}" type="pres">
      <dgm:prSet presAssocID="{561E8F9F-5D13-4759-B5D0-512C2E700A19}" presName="descendantText" presStyleLbl="alignAccFollowNode1" presStyleIdx="1" presStyleCnt="3">
        <dgm:presLayoutVars>
          <dgm:bulletEnabled val="1"/>
        </dgm:presLayoutVars>
      </dgm:prSet>
      <dgm:spPr/>
    </dgm:pt>
    <dgm:pt modelId="{AD256B5B-EF96-4448-AF23-3080850676C1}" type="pres">
      <dgm:prSet presAssocID="{2213D4CE-FD0F-4808-BE2F-4A5FD65173D9}" presName="sp" presStyleCnt="0"/>
      <dgm:spPr/>
    </dgm:pt>
    <dgm:pt modelId="{061482C2-0BBD-40F0-8BDD-58A2302C4E2D}" type="pres">
      <dgm:prSet presAssocID="{921047CA-F2A8-4E72-8989-96B6926E7B9A}" presName="linNode" presStyleCnt="0"/>
      <dgm:spPr/>
    </dgm:pt>
    <dgm:pt modelId="{B371E096-AE4A-48C2-85F5-3CFC2F4924C4}" type="pres">
      <dgm:prSet presAssocID="{921047CA-F2A8-4E72-8989-96B6926E7B9A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04E9DCA9-A803-43A4-A6EE-D6AEADBFE31F}" type="pres">
      <dgm:prSet presAssocID="{921047CA-F2A8-4E72-8989-96B6926E7B9A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BA2BF92F-296C-4A73-B00F-63A42392F465}" type="presOf" srcId="{E66186C3-5B96-47C8-A464-9D465E6DAC7A}" destId="{3DFE9060-20BA-428A-A954-7DBDAD509C04}" srcOrd="0" destOrd="0" presId="urn:microsoft.com/office/officeart/2005/8/layout/vList5"/>
    <dgm:cxn modelId="{8A155B35-60B6-4D4C-984A-8C4179999833}" srcId="{921047CA-F2A8-4E72-8989-96B6926E7B9A}" destId="{3A6F106C-570E-4AFF-BA52-11D215987F86}" srcOrd="0" destOrd="0" parTransId="{6561DA3A-BC11-4912-B5A6-1D00F3186B1A}" sibTransId="{DAC99141-C5E3-4454-A122-05877D294B86}"/>
    <dgm:cxn modelId="{340BC736-F593-445D-917E-4CFDFFDE7E62}" type="presOf" srcId="{561E8F9F-5D13-4759-B5D0-512C2E700A19}" destId="{5F99017A-7C07-4C4A-8D67-3F625B5C9EBB}" srcOrd="0" destOrd="0" presId="urn:microsoft.com/office/officeart/2005/8/layout/vList5"/>
    <dgm:cxn modelId="{99AC1763-8CE4-4BAB-9DE4-E1503C815C85}" type="presOf" srcId="{3A6F106C-570E-4AFF-BA52-11D215987F86}" destId="{04E9DCA9-A803-43A4-A6EE-D6AEADBFE31F}" srcOrd="0" destOrd="0" presId="urn:microsoft.com/office/officeart/2005/8/layout/vList5"/>
    <dgm:cxn modelId="{6B2A0847-BA2D-4190-AD05-52259BDE5E78}" srcId="{0D444FB1-DBC9-44C0-9854-7D024C230871}" destId="{6FE168B2-8175-4355-BB3E-4E275FA73E68}" srcOrd="0" destOrd="0" parTransId="{ADE907F1-EDB3-4C29-9518-0DECAB246C78}" sibTransId="{A58AB122-3323-41BA-A810-1FC4ECC4703B}"/>
    <dgm:cxn modelId="{34A9984A-BCB9-40FB-831D-F13855CFABF9}" type="presOf" srcId="{6FE168B2-8175-4355-BB3E-4E275FA73E68}" destId="{0A2470CF-07C8-4A0C-8F61-FAC842692F37}" srcOrd="0" destOrd="0" presId="urn:microsoft.com/office/officeart/2005/8/layout/vList5"/>
    <dgm:cxn modelId="{338EA479-7C72-4708-B75F-814B50CD2C6A}" srcId="{561E8F9F-5D13-4759-B5D0-512C2E700A19}" destId="{A6C1E51F-3E7C-4AC2-BF4D-064B8DA13F38}" srcOrd="0" destOrd="0" parTransId="{5606F5B4-BD53-4DB5-83D0-991512092035}" sibTransId="{4EBEDCDD-C0E7-4AB0-8C48-8F17C3B3A1B3}"/>
    <dgm:cxn modelId="{E41A557E-B3D2-43E0-A448-C45B4BF1977F}" srcId="{E66186C3-5B96-47C8-A464-9D465E6DAC7A}" destId="{921047CA-F2A8-4E72-8989-96B6926E7B9A}" srcOrd="2" destOrd="0" parTransId="{66E78D64-A781-4A6D-906C-C6F378498B6A}" sibTransId="{5BF156C4-1414-4BAB-89D0-8FB9BDD7C955}"/>
    <dgm:cxn modelId="{DF5D6A8F-11AA-4637-916C-FA7F57E08344}" type="presOf" srcId="{A6C1E51F-3E7C-4AC2-BF4D-064B8DA13F38}" destId="{7F470F9B-52F2-4C61-A951-B0F4FF6726E7}" srcOrd="0" destOrd="0" presId="urn:microsoft.com/office/officeart/2005/8/layout/vList5"/>
    <dgm:cxn modelId="{7E202792-EC86-4990-830E-BC839B756061}" type="presOf" srcId="{0D444FB1-DBC9-44C0-9854-7D024C230871}" destId="{2731999C-AFDC-41BD-8F7B-2C33DDF85791}" srcOrd="0" destOrd="0" presId="urn:microsoft.com/office/officeart/2005/8/layout/vList5"/>
    <dgm:cxn modelId="{9C808C97-F57F-486F-944B-155366E02913}" srcId="{E66186C3-5B96-47C8-A464-9D465E6DAC7A}" destId="{0D444FB1-DBC9-44C0-9854-7D024C230871}" srcOrd="0" destOrd="0" parTransId="{2E712C25-B13E-48A3-AF3B-3D6E9458158D}" sibTransId="{4E565AEB-13B2-45E4-8328-C470EFC0D6A4}"/>
    <dgm:cxn modelId="{C6ADE09F-5827-4955-B5F4-3E222DC786B5}" type="presOf" srcId="{921047CA-F2A8-4E72-8989-96B6926E7B9A}" destId="{B371E096-AE4A-48C2-85F5-3CFC2F4924C4}" srcOrd="0" destOrd="0" presId="urn:microsoft.com/office/officeart/2005/8/layout/vList5"/>
    <dgm:cxn modelId="{003197A5-1521-4330-A0CF-983FFED3D8D8}" srcId="{E66186C3-5B96-47C8-A464-9D465E6DAC7A}" destId="{561E8F9F-5D13-4759-B5D0-512C2E700A19}" srcOrd="1" destOrd="0" parTransId="{194AF533-2A71-442C-A662-99A156895E84}" sibTransId="{2213D4CE-FD0F-4808-BE2F-4A5FD65173D9}"/>
    <dgm:cxn modelId="{5129A4A3-30CC-446C-947A-AB3FA124FA34}" type="presParOf" srcId="{3DFE9060-20BA-428A-A954-7DBDAD509C04}" destId="{06910AC9-31D7-4EA2-BBB3-73CC179DAF53}" srcOrd="0" destOrd="0" presId="urn:microsoft.com/office/officeart/2005/8/layout/vList5"/>
    <dgm:cxn modelId="{6E9AB26A-A073-4CBE-A469-D1E426FED299}" type="presParOf" srcId="{06910AC9-31D7-4EA2-BBB3-73CC179DAF53}" destId="{2731999C-AFDC-41BD-8F7B-2C33DDF85791}" srcOrd="0" destOrd="0" presId="urn:microsoft.com/office/officeart/2005/8/layout/vList5"/>
    <dgm:cxn modelId="{6267999A-3284-4D94-ACE5-11676AABE765}" type="presParOf" srcId="{06910AC9-31D7-4EA2-BBB3-73CC179DAF53}" destId="{0A2470CF-07C8-4A0C-8F61-FAC842692F37}" srcOrd="1" destOrd="0" presId="urn:microsoft.com/office/officeart/2005/8/layout/vList5"/>
    <dgm:cxn modelId="{F3EC8AF8-067B-4D53-973E-8FC4EAFA9432}" type="presParOf" srcId="{3DFE9060-20BA-428A-A954-7DBDAD509C04}" destId="{E8D6D0A4-669F-4C18-865B-57393E290000}" srcOrd="1" destOrd="0" presId="urn:microsoft.com/office/officeart/2005/8/layout/vList5"/>
    <dgm:cxn modelId="{ED1C096E-04C0-4150-9997-9888A04D4EF9}" type="presParOf" srcId="{3DFE9060-20BA-428A-A954-7DBDAD509C04}" destId="{A509F36C-EFBB-4FD8-A3F0-91191CADF385}" srcOrd="2" destOrd="0" presId="urn:microsoft.com/office/officeart/2005/8/layout/vList5"/>
    <dgm:cxn modelId="{C706A32A-3E67-4384-BEB2-252B7914D8E2}" type="presParOf" srcId="{A509F36C-EFBB-4FD8-A3F0-91191CADF385}" destId="{5F99017A-7C07-4C4A-8D67-3F625B5C9EBB}" srcOrd="0" destOrd="0" presId="urn:microsoft.com/office/officeart/2005/8/layout/vList5"/>
    <dgm:cxn modelId="{B8D4720A-70E1-4CE3-BC94-CDB4794CCC99}" type="presParOf" srcId="{A509F36C-EFBB-4FD8-A3F0-91191CADF385}" destId="{7F470F9B-52F2-4C61-A951-B0F4FF6726E7}" srcOrd="1" destOrd="0" presId="urn:microsoft.com/office/officeart/2005/8/layout/vList5"/>
    <dgm:cxn modelId="{464566BC-0637-4AB2-9F56-306A9E613E1C}" type="presParOf" srcId="{3DFE9060-20BA-428A-A954-7DBDAD509C04}" destId="{AD256B5B-EF96-4448-AF23-3080850676C1}" srcOrd="3" destOrd="0" presId="urn:microsoft.com/office/officeart/2005/8/layout/vList5"/>
    <dgm:cxn modelId="{0C054CDF-71DC-4B34-B926-4E60EC2A8777}" type="presParOf" srcId="{3DFE9060-20BA-428A-A954-7DBDAD509C04}" destId="{061482C2-0BBD-40F0-8BDD-58A2302C4E2D}" srcOrd="4" destOrd="0" presId="urn:microsoft.com/office/officeart/2005/8/layout/vList5"/>
    <dgm:cxn modelId="{B6FCB29F-2520-4DA4-9C2F-4AC4C34A2310}" type="presParOf" srcId="{061482C2-0BBD-40F0-8BDD-58A2302C4E2D}" destId="{B371E096-AE4A-48C2-85F5-3CFC2F4924C4}" srcOrd="0" destOrd="0" presId="urn:microsoft.com/office/officeart/2005/8/layout/vList5"/>
    <dgm:cxn modelId="{BA9DF668-9BCB-4D00-8FCC-73E04256BC9E}" type="presParOf" srcId="{061482C2-0BBD-40F0-8BDD-58A2302C4E2D}" destId="{04E9DCA9-A803-43A4-A6EE-D6AEADBFE31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0A1076-C6FC-42D0-BE40-BB57B3B0363D}">
      <dsp:nvSpPr>
        <dsp:cNvPr id="0" name=""/>
        <dsp:cNvSpPr/>
      </dsp:nvSpPr>
      <dsp:spPr>
        <a:xfrm>
          <a:off x="3627" y="0"/>
          <a:ext cx="1433214" cy="17442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1400" kern="1200" dirty="0"/>
            <a:t>Prozessor und Diverses</a:t>
          </a:r>
        </a:p>
      </dsp:txBody>
      <dsp:txXfrm>
        <a:off x="3627" y="0"/>
        <a:ext cx="1433214" cy="523264"/>
      </dsp:txXfrm>
    </dsp:sp>
    <dsp:sp modelId="{42031A7F-FAD0-41E5-A1F3-568EB6F1191D}">
      <dsp:nvSpPr>
        <dsp:cNvPr id="0" name=""/>
        <dsp:cNvSpPr/>
      </dsp:nvSpPr>
      <dsp:spPr>
        <a:xfrm>
          <a:off x="146949" y="523775"/>
          <a:ext cx="1146571" cy="5259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1500" kern="1200" dirty="0"/>
            <a:t>24 Stunden</a:t>
          </a:r>
        </a:p>
      </dsp:txBody>
      <dsp:txXfrm>
        <a:off x="162352" y="539178"/>
        <a:ext cx="1115765" cy="495098"/>
      </dsp:txXfrm>
    </dsp:sp>
    <dsp:sp modelId="{65C68742-E722-458B-8689-0F39B20E5CAF}">
      <dsp:nvSpPr>
        <dsp:cNvPr id="0" name=""/>
        <dsp:cNvSpPr/>
      </dsp:nvSpPr>
      <dsp:spPr>
        <a:xfrm>
          <a:off x="146949" y="1130589"/>
          <a:ext cx="1146571" cy="5259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1500" kern="1200" dirty="0"/>
            <a:t>Controller</a:t>
          </a:r>
          <a:br>
            <a:rPr lang="de-DE" sz="1500" kern="1200" dirty="0"/>
          </a:br>
          <a:r>
            <a:rPr lang="de-DE" sz="1500" kern="1200" dirty="0"/>
            <a:t>16 Stunden</a:t>
          </a:r>
        </a:p>
      </dsp:txBody>
      <dsp:txXfrm>
        <a:off x="162352" y="1145992"/>
        <a:ext cx="1115765" cy="495098"/>
      </dsp:txXfrm>
    </dsp:sp>
    <dsp:sp modelId="{3E1355AD-C5E9-4188-8B10-63F82FB2FC10}">
      <dsp:nvSpPr>
        <dsp:cNvPr id="0" name=""/>
        <dsp:cNvSpPr/>
      </dsp:nvSpPr>
      <dsp:spPr>
        <a:xfrm>
          <a:off x="1544333" y="0"/>
          <a:ext cx="1433214" cy="17442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Grafiksystem</a:t>
          </a:r>
        </a:p>
      </dsp:txBody>
      <dsp:txXfrm>
        <a:off x="1544333" y="0"/>
        <a:ext cx="1433214" cy="523264"/>
      </dsp:txXfrm>
    </dsp:sp>
    <dsp:sp modelId="{AD0E2838-CEEA-41AD-8479-39D8082D12CD}">
      <dsp:nvSpPr>
        <dsp:cNvPr id="0" name=""/>
        <dsp:cNvSpPr/>
      </dsp:nvSpPr>
      <dsp:spPr>
        <a:xfrm>
          <a:off x="1687655" y="523775"/>
          <a:ext cx="1146571" cy="5259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5 Stunden</a:t>
          </a:r>
        </a:p>
      </dsp:txBody>
      <dsp:txXfrm>
        <a:off x="1703058" y="539178"/>
        <a:ext cx="1115765" cy="495098"/>
      </dsp:txXfrm>
    </dsp:sp>
    <dsp:sp modelId="{2CD4EE93-47E2-490D-9F94-800FEDD01776}">
      <dsp:nvSpPr>
        <dsp:cNvPr id="0" name=""/>
        <dsp:cNvSpPr/>
      </dsp:nvSpPr>
      <dsp:spPr>
        <a:xfrm>
          <a:off x="1687655" y="1130589"/>
          <a:ext cx="1146571" cy="5259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Touch </a:t>
          </a:r>
          <a:br>
            <a:rPr lang="de-DE" sz="1500" kern="1200" dirty="0"/>
          </a:br>
          <a:r>
            <a:rPr lang="de-DE" sz="1500" kern="1200" dirty="0"/>
            <a:t>8 Stunden</a:t>
          </a:r>
        </a:p>
      </dsp:txBody>
      <dsp:txXfrm>
        <a:off x="1703058" y="1145992"/>
        <a:ext cx="1115765" cy="495098"/>
      </dsp:txXfrm>
    </dsp:sp>
    <dsp:sp modelId="{863D79A4-1484-4443-8D2D-D09C27D25404}">
      <dsp:nvSpPr>
        <dsp:cNvPr id="0" name=""/>
        <dsp:cNvSpPr/>
      </dsp:nvSpPr>
      <dsp:spPr>
        <a:xfrm>
          <a:off x="3085039" y="0"/>
          <a:ext cx="1433214" cy="17442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Audiosystem</a:t>
          </a:r>
        </a:p>
      </dsp:txBody>
      <dsp:txXfrm>
        <a:off x="3085039" y="0"/>
        <a:ext cx="1433214" cy="523264"/>
      </dsp:txXfrm>
    </dsp:sp>
    <dsp:sp modelId="{29776FA4-402F-41BA-A67B-32C71BB48BAC}">
      <dsp:nvSpPr>
        <dsp:cNvPr id="0" name=""/>
        <dsp:cNvSpPr/>
      </dsp:nvSpPr>
      <dsp:spPr>
        <a:xfrm>
          <a:off x="3228361" y="523264"/>
          <a:ext cx="1146571" cy="11337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23 Stunden</a:t>
          </a:r>
        </a:p>
      </dsp:txBody>
      <dsp:txXfrm>
        <a:off x="3261567" y="556470"/>
        <a:ext cx="1080159" cy="1067328"/>
      </dsp:txXfrm>
    </dsp:sp>
    <dsp:sp modelId="{9A1C0BB7-6D89-4D81-9820-4A5901C5E1C1}">
      <dsp:nvSpPr>
        <dsp:cNvPr id="0" name=""/>
        <dsp:cNvSpPr/>
      </dsp:nvSpPr>
      <dsp:spPr>
        <a:xfrm>
          <a:off x="4625745" y="0"/>
          <a:ext cx="1433214" cy="17442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Speichersystem</a:t>
          </a:r>
        </a:p>
      </dsp:txBody>
      <dsp:txXfrm>
        <a:off x="4625745" y="0"/>
        <a:ext cx="1433214" cy="523264"/>
      </dsp:txXfrm>
    </dsp:sp>
    <dsp:sp modelId="{0A321145-5A0A-46C4-B1C9-C0ECF46DCCD7}">
      <dsp:nvSpPr>
        <dsp:cNvPr id="0" name=""/>
        <dsp:cNvSpPr/>
      </dsp:nvSpPr>
      <dsp:spPr>
        <a:xfrm>
          <a:off x="4769067" y="523264"/>
          <a:ext cx="1146571" cy="11337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36 Stunden</a:t>
          </a:r>
        </a:p>
      </dsp:txBody>
      <dsp:txXfrm>
        <a:off x="4802273" y="556470"/>
        <a:ext cx="1080159" cy="1067328"/>
      </dsp:txXfrm>
    </dsp:sp>
    <dsp:sp modelId="{46DE23F6-2C72-4B54-9E77-71FE455DFA7F}">
      <dsp:nvSpPr>
        <dsp:cNvPr id="0" name=""/>
        <dsp:cNvSpPr/>
      </dsp:nvSpPr>
      <dsp:spPr>
        <a:xfrm>
          <a:off x="6166451" y="0"/>
          <a:ext cx="1433214" cy="17442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Gehäuse, Strom und Verkabelung</a:t>
          </a:r>
        </a:p>
      </dsp:txBody>
      <dsp:txXfrm>
        <a:off x="6166451" y="0"/>
        <a:ext cx="1433214" cy="523264"/>
      </dsp:txXfrm>
    </dsp:sp>
    <dsp:sp modelId="{63ACEB57-7F32-44F4-9CBE-2C8B156B2C2A}">
      <dsp:nvSpPr>
        <dsp:cNvPr id="0" name=""/>
        <dsp:cNvSpPr/>
      </dsp:nvSpPr>
      <dsp:spPr>
        <a:xfrm>
          <a:off x="6309772" y="523264"/>
          <a:ext cx="1146571" cy="11337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40 Stunden</a:t>
          </a:r>
        </a:p>
      </dsp:txBody>
      <dsp:txXfrm>
        <a:off x="6342978" y="556470"/>
        <a:ext cx="1080159" cy="1067328"/>
      </dsp:txXfrm>
    </dsp:sp>
    <dsp:sp modelId="{345B0C1A-C5E3-48E9-AED3-C3AB94145845}">
      <dsp:nvSpPr>
        <dsp:cNvPr id="0" name=""/>
        <dsp:cNvSpPr/>
      </dsp:nvSpPr>
      <dsp:spPr>
        <a:xfrm>
          <a:off x="7707157" y="0"/>
          <a:ext cx="1433214" cy="17442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Spiele entwickeln</a:t>
          </a:r>
        </a:p>
      </dsp:txBody>
      <dsp:txXfrm>
        <a:off x="7707157" y="0"/>
        <a:ext cx="1433214" cy="523264"/>
      </dsp:txXfrm>
    </dsp:sp>
    <dsp:sp modelId="{D8B64DFB-9163-4568-8846-7F35BD204626}">
      <dsp:nvSpPr>
        <dsp:cNvPr id="0" name=""/>
        <dsp:cNvSpPr/>
      </dsp:nvSpPr>
      <dsp:spPr>
        <a:xfrm>
          <a:off x="7850478" y="523775"/>
          <a:ext cx="1146571" cy="5259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40 Stunden</a:t>
          </a:r>
        </a:p>
      </dsp:txBody>
      <dsp:txXfrm>
        <a:off x="7865881" y="539178"/>
        <a:ext cx="1115765" cy="495098"/>
      </dsp:txXfrm>
    </dsp:sp>
    <dsp:sp modelId="{94D311B4-BEDB-426E-AE2F-284DA703DCF8}">
      <dsp:nvSpPr>
        <dsp:cNvPr id="0" name=""/>
        <dsp:cNvSpPr/>
      </dsp:nvSpPr>
      <dsp:spPr>
        <a:xfrm>
          <a:off x="7850478" y="1130589"/>
          <a:ext cx="1146571" cy="5259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Jeder so viel er will</a:t>
          </a:r>
        </a:p>
      </dsp:txBody>
      <dsp:txXfrm>
        <a:off x="7865881" y="1145992"/>
        <a:ext cx="1115765" cy="4950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2470CF-07C8-4A0C-8F61-FAC842692F37}">
      <dsp:nvSpPr>
        <dsp:cNvPr id="0" name=""/>
        <dsp:cNvSpPr/>
      </dsp:nvSpPr>
      <dsp:spPr>
        <a:xfrm rot="5400000">
          <a:off x="5196354" y="-2186350"/>
          <a:ext cx="661370" cy="5201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300" kern="1200" dirty="0"/>
            <a:t>152 Stunden</a:t>
          </a:r>
        </a:p>
      </dsp:txBody>
      <dsp:txXfrm rot="-5400000">
        <a:off x="2926080" y="116209"/>
        <a:ext cx="5169635" cy="596800"/>
      </dsp:txXfrm>
    </dsp:sp>
    <dsp:sp modelId="{2731999C-AFDC-41BD-8F7B-2C33DDF85791}">
      <dsp:nvSpPr>
        <dsp:cNvPr id="0" name=""/>
        <dsp:cNvSpPr/>
      </dsp:nvSpPr>
      <dsp:spPr>
        <a:xfrm>
          <a:off x="0" y="1252"/>
          <a:ext cx="2926080" cy="8267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Insgesamt (Ohne Spiel)</a:t>
          </a:r>
        </a:p>
      </dsp:txBody>
      <dsp:txXfrm>
        <a:off x="40357" y="41609"/>
        <a:ext cx="2845366" cy="745999"/>
      </dsp:txXfrm>
    </dsp:sp>
    <dsp:sp modelId="{7F470F9B-52F2-4C61-A951-B0F4FF6726E7}">
      <dsp:nvSpPr>
        <dsp:cNvPr id="0" name=""/>
        <dsp:cNvSpPr/>
      </dsp:nvSpPr>
      <dsp:spPr>
        <a:xfrm rot="5400000">
          <a:off x="5196354" y="-1318301"/>
          <a:ext cx="661370" cy="5201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300" kern="1200" dirty="0"/>
            <a:t>152/12 = 12,3 Wochen</a:t>
          </a:r>
        </a:p>
      </dsp:txBody>
      <dsp:txXfrm rot="-5400000">
        <a:off x="2926080" y="984258"/>
        <a:ext cx="5169635" cy="596800"/>
      </dsp:txXfrm>
    </dsp:sp>
    <dsp:sp modelId="{5F99017A-7C07-4C4A-8D67-3F625B5C9EBB}">
      <dsp:nvSpPr>
        <dsp:cNvPr id="0" name=""/>
        <dsp:cNvSpPr/>
      </dsp:nvSpPr>
      <dsp:spPr>
        <a:xfrm>
          <a:off x="0" y="869301"/>
          <a:ext cx="2926080" cy="8267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Bei 4 Stunden/Woche und 3 Personen</a:t>
          </a:r>
        </a:p>
      </dsp:txBody>
      <dsp:txXfrm>
        <a:off x="40357" y="909658"/>
        <a:ext cx="2845366" cy="745999"/>
      </dsp:txXfrm>
    </dsp:sp>
    <dsp:sp modelId="{04E9DCA9-A803-43A4-A6EE-D6AEADBFE31F}">
      <dsp:nvSpPr>
        <dsp:cNvPr id="0" name=""/>
        <dsp:cNvSpPr/>
      </dsp:nvSpPr>
      <dsp:spPr>
        <a:xfrm rot="5400000">
          <a:off x="5196354" y="-450252"/>
          <a:ext cx="661370" cy="5201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300" kern="1200" dirty="0"/>
            <a:t>12,3 * 130% = 16 Wochen</a:t>
          </a:r>
        </a:p>
      </dsp:txBody>
      <dsp:txXfrm rot="-5400000">
        <a:off x="2926080" y="1852307"/>
        <a:ext cx="5169635" cy="596800"/>
      </dsp:txXfrm>
    </dsp:sp>
    <dsp:sp modelId="{B371E096-AE4A-48C2-85F5-3CFC2F4924C4}">
      <dsp:nvSpPr>
        <dsp:cNvPr id="0" name=""/>
        <dsp:cNvSpPr/>
      </dsp:nvSpPr>
      <dsp:spPr>
        <a:xfrm>
          <a:off x="0" y="1737350"/>
          <a:ext cx="2926080" cy="8267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Realistische(</a:t>
          </a:r>
          <a:r>
            <a:rPr lang="de-DE" sz="2300" kern="1200" dirty="0" err="1"/>
            <a:t>re</a:t>
          </a:r>
          <a:r>
            <a:rPr lang="de-DE" sz="2300" kern="1200" dirty="0"/>
            <a:t>) Schätzung</a:t>
          </a:r>
        </a:p>
      </dsp:txBody>
      <dsp:txXfrm>
        <a:off x="40357" y="1777707"/>
        <a:ext cx="2845366" cy="7459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2A36C307-EE12-444D-9D2F-BC7831E9DF94}" type="datetime1">
              <a:rPr lang="de-DE" smtClean="0"/>
              <a:t>07.01.2025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de-DE" smtClean="0"/>
              <a:pPr algn="r"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FFBFC375-E15A-4071-A304-01F7D634EE71}" type="datetime1">
              <a:rPr lang="de-DE" smtClean="0"/>
              <a:pPr/>
              <a:t>07.01.2025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7" name="Rechteck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571E88B6-FE14-41E8-AE28-1BB272040B8F}" type="datetime1">
              <a:rPr lang="de-DE" smtClean="0"/>
              <a:pPr/>
              <a:t>07.01.2025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524C3C4B-5AFC-4292-97F6-BEE5884FBE39}" type="datetime1">
              <a:rPr lang="de-DE" smtClean="0"/>
              <a:pPr/>
              <a:t>07.01.2025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303070AA-3D07-474E-8754-182567C134AA}" type="datetime1">
              <a:rPr lang="de-DE" smtClean="0"/>
              <a:pPr/>
              <a:t>07.01.2025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de" dirty="0"/>
              <a:t>Textmasterformate bearbeiten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DDDF17E-10B7-4877-A125-E500D2B28F23}" type="datetime1">
              <a:rPr lang="de-DE" smtClean="0"/>
              <a:pPr/>
              <a:t>07.01.2025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de" dirty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de" dirty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r>
              <a:rPr lang="en-US" dirty="0"/>
              <a:t>​</a:t>
            </a:r>
            <a:fld id="{3916AFE4-10B6-4D09-B50E-4CC7E64B8339}" type="datetime1">
              <a:rPr lang="de" smtClean="0"/>
              <a:pPr algn="r"/>
              <a:t>07.01.2025</a:t>
            </a:fld>
            <a:r>
              <a:rPr lang="en-US" dirty="0"/>
              <a:t>​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FBF3D107-218B-4587-97C4-CC701AE1B579}" type="datetime1">
              <a:rPr lang="de-DE" smtClean="0"/>
              <a:pPr/>
              <a:t>07.01.2025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AE25A021-56FD-49B4-A571-6DAF69925246}" type="datetime1">
              <a:rPr lang="de-DE" smtClean="0"/>
              <a:pPr/>
              <a:t>07.01.2025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20001" y="1447800"/>
            <a:ext cx="3505200" cy="1905000"/>
          </a:xfrm>
        </p:spPr>
        <p:txBody>
          <a:bodyPr rtlCol="0" anchor="b">
            <a:noAutofit/>
          </a:bodyPr>
          <a:lstStyle>
            <a:lvl1pPr algn="l" rtl="0">
              <a:defRPr sz="2800"/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7620001" y="3429000"/>
            <a:ext cx="3505199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" dirty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BE527D01-F67C-4708-BC00-4C6F32DCB8AA}" type="datetime1">
              <a:rPr lang="de-DE" smtClean="0"/>
              <a:pPr/>
              <a:t>07.01.2025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600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7620001" y="3429000"/>
            <a:ext cx="3505199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" dirty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A6D1EB8E-19B8-4935-8E61-89C5BA894BFB}" type="datetime1">
              <a:rPr lang="de-DE" smtClean="0"/>
              <a:pPr/>
              <a:t>07.01.2025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7620001" y="1447800"/>
            <a:ext cx="3505200" cy="1905000"/>
          </a:xfrm>
        </p:spPr>
        <p:txBody>
          <a:bodyPr rtlCol="0" anchor="b">
            <a:noAutofit/>
          </a:bodyPr>
          <a:lstStyle>
            <a:lvl1pPr algn="l" rtl="0">
              <a:defRPr sz="2800"/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5AB380B-2572-4069-A693-6E7DF86ABACF}" type="datetime1">
              <a:rPr lang="de-DE" smtClean="0"/>
              <a:pPr/>
              <a:t>07.01.2025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arap/TableOfOpenSourceConsoles/tree/mast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896CFCA-9254-78EA-C6A6-E8AC24797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784" y="0"/>
            <a:ext cx="42370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431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AF7A87-E6C7-0157-8209-613F42352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Audiosystem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E4E207-C488-DF87-051E-009DD8DB4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PCM5102a (DAC) zum laufen bringen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Audioformat ausarbeiten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Kleinen Prozessor als APU raussuchen (</a:t>
            </a:r>
            <a:r>
              <a:rPr lang="de-DE" dirty="0" err="1"/>
              <a:t>PicoRV</a:t>
            </a:r>
            <a:r>
              <a:rPr lang="de-DE" dirty="0"/>
              <a:t>?)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Softwareroutine für APU schreiben</a:t>
            </a:r>
          </a:p>
          <a:p>
            <a:pPr marL="822960" lvl="1" indent="-457200">
              <a:buFont typeface="+mj-lt"/>
              <a:buAutoNum type="arabicPeriod"/>
            </a:pPr>
            <a:r>
              <a:rPr lang="de-DE" dirty="0"/>
              <a:t>Vielleicht ein bisschen Hardware um APU zu entlasten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Sampler schreiben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I²S einbinden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Midi-zu-eigenem-Format Converter schreiben</a:t>
            </a:r>
          </a:p>
        </p:txBody>
      </p:sp>
    </p:spTree>
    <p:extLst>
      <p:ext uri="{BB962C8B-B14F-4D97-AF65-F5344CB8AC3E}">
        <p14:creationId xmlns:p14="http://schemas.microsoft.com/office/powerpoint/2010/main" val="159164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60AA94-A3FC-1020-448C-7F7980575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Speichersystem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63DC57-D6D1-06E2-1B21-C892AA2C4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SDRAM-Controller finden und anbinden (siehe </a:t>
            </a:r>
            <a:r>
              <a:rPr lang="de-DE" dirty="0" err="1"/>
              <a:t>Radiona</a:t>
            </a:r>
            <a:r>
              <a:rPr lang="de-DE" dirty="0"/>
              <a:t>, meine Frage)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Prüfen, ob wir Spiel von SD-Karte (+Cache) aus laufen lassen können</a:t>
            </a:r>
          </a:p>
          <a:p>
            <a:pPr marL="822960" lvl="1" indent="-457200">
              <a:buFont typeface="+mj-lt"/>
              <a:buAutoNum type="arabicPeriod"/>
            </a:pPr>
            <a:r>
              <a:rPr lang="de-DE" dirty="0"/>
              <a:t>Wurde SDRAM entlasten, weil CPU-Befehle dann auf SD-Karte bleiben</a:t>
            </a:r>
          </a:p>
          <a:p>
            <a:pPr marL="822960" lvl="1" indent="-457200">
              <a:buFont typeface="+mj-lt"/>
              <a:buAutoNum type="arabicPeriod"/>
            </a:pPr>
            <a:r>
              <a:rPr lang="de-DE" dirty="0"/>
              <a:t>Dafür müssen Daten aktiv geladen werden, inklusive Bild- und Audiodaten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Speicherzugriffe koordinieren</a:t>
            </a:r>
          </a:p>
          <a:p>
            <a:pPr marL="822960" lvl="1" indent="-457200">
              <a:buFont typeface="+mj-lt"/>
              <a:buAutoNum type="arabicPeriod"/>
            </a:pPr>
            <a:r>
              <a:rPr lang="de-DE" dirty="0" err="1"/>
              <a:t>Vllt</a:t>
            </a:r>
            <a:r>
              <a:rPr lang="de-DE" dirty="0"/>
              <a:t> in der Priorität: 1. APU, 2. GPU, 3. CPU</a:t>
            </a:r>
          </a:p>
          <a:p>
            <a:pPr marL="822960" lvl="1" indent="-457200">
              <a:buFont typeface="+mj-lt"/>
              <a:buAutoNum type="arabicPeriod"/>
            </a:pPr>
            <a:r>
              <a:rPr lang="de-DE" dirty="0"/>
              <a:t>CPU läuft selten mit GPU gleichzeitig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Kleine Caches (aller höchstens 2 BRAMS) für jeweils APU, GPU, CPU</a:t>
            </a:r>
          </a:p>
        </p:txBody>
      </p:sp>
    </p:spTree>
    <p:extLst>
      <p:ext uri="{BB962C8B-B14F-4D97-AF65-F5344CB8AC3E}">
        <p14:creationId xmlns:p14="http://schemas.microsoft.com/office/powerpoint/2010/main" val="1836903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1F5DE4-41B0-807C-741E-444F7597D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 Gehäuse, Strom und Verkabelung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D98F70-C6F4-8903-92D3-BE0F35E9E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396536" cy="42672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Gehäuse entwerfen und drucken</a:t>
            </a:r>
          </a:p>
          <a:p>
            <a:pPr marL="822960" lvl="1" indent="-457200">
              <a:buFont typeface="+mj-lt"/>
              <a:buAutoNum type="arabicPeriod"/>
            </a:pPr>
            <a:r>
              <a:rPr lang="de-DE" dirty="0"/>
              <a:t>Wichtig: Angenehmer Griff, Knöpfe in Reichweite, Gewichtsverteilung, Ästhetisch</a:t>
            </a:r>
          </a:p>
          <a:p>
            <a:pPr marL="822960" lvl="1" indent="-457200">
              <a:buFont typeface="+mj-lt"/>
              <a:buAutoNum type="arabicPeriod"/>
            </a:pPr>
            <a:r>
              <a:rPr lang="de-DE" dirty="0"/>
              <a:t>Wichtig: Temperaturregelung, Anschlüsse angenehm erreichbar, alles muss fest sitzen</a:t>
            </a:r>
          </a:p>
          <a:p>
            <a:pPr marL="822960" lvl="1" indent="-457200">
              <a:buFont typeface="+mj-lt"/>
              <a:buAutoNum type="arabicPeriod"/>
            </a:pPr>
            <a:r>
              <a:rPr lang="de-DE" dirty="0"/>
              <a:t>Bonus: Mann kann die Konsole leicht auf/zumachen (darf nicht von selbst passieren!)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Stromquelle finden und einbauen (braucht USB-Mikro?)</a:t>
            </a:r>
          </a:p>
          <a:p>
            <a:pPr marL="822960" lvl="1" indent="-457200">
              <a:buFont typeface="+mj-lt"/>
              <a:buAutoNum type="arabicPeriod"/>
            </a:pPr>
            <a:r>
              <a:rPr lang="de-DE" dirty="0"/>
              <a:t>Sollte für mindestens 3 Stunden am Stück Stromliefern</a:t>
            </a:r>
          </a:p>
          <a:p>
            <a:pPr marL="822960" lvl="1" indent="-457200">
              <a:buFont typeface="+mj-lt"/>
              <a:buAutoNum type="arabicPeriod"/>
            </a:pPr>
            <a:r>
              <a:rPr lang="de-DE" dirty="0"/>
              <a:t>Akku bevorzugt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Kabel kürzen, alles sauber und isoliert miteinander verbinden</a:t>
            </a:r>
          </a:p>
        </p:txBody>
      </p:sp>
    </p:spTree>
    <p:extLst>
      <p:ext uri="{BB962C8B-B14F-4D97-AF65-F5344CB8AC3E}">
        <p14:creationId xmlns:p14="http://schemas.microsoft.com/office/powerpoint/2010/main" val="1254890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AED3A3-B8C0-C55C-BB87-8F44E874C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6. Spiele entwickeln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1A44BA-BB68-5400-DD10-C53CEFB4D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Hauptmenü, aus dem man Spiele auswählen kann (erledigt)</a:t>
            </a:r>
          </a:p>
          <a:p>
            <a:pPr marL="822960" lvl="1" indent="-457200">
              <a:buFont typeface="+mj-lt"/>
              <a:buAutoNum type="arabicPeriod"/>
            </a:pPr>
            <a:r>
              <a:rPr lang="de-DE" dirty="0"/>
              <a:t>Soll zeigen, was die Konsole kann. Also Animationen, Musik Geräusche usw.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Pong als Proof-</a:t>
            </a:r>
            <a:r>
              <a:rPr lang="de-DE" dirty="0" err="1"/>
              <a:t>of</a:t>
            </a:r>
            <a:r>
              <a:rPr lang="de-DE" dirty="0"/>
              <a:t>-Concept (erledigt)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Jeder kann Machen was er will</a:t>
            </a:r>
          </a:p>
        </p:txBody>
      </p:sp>
    </p:spTree>
    <p:extLst>
      <p:ext uri="{BB962C8B-B14F-4D97-AF65-F5344CB8AC3E}">
        <p14:creationId xmlns:p14="http://schemas.microsoft.com/office/powerpoint/2010/main" val="1116591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0BF52C-1B25-1FA6-84AD-95FBA7DD4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3858F0-0CAE-969D-EBF0-540CDD3DD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Zeitschätzung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2023158-6C62-6A6E-273A-5B0D715F4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904" y="680806"/>
            <a:ext cx="5328592" cy="571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520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FFE724-625D-A8A5-9B11-2696743BA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Zeitschätzung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22C79929-1133-E932-0818-A9445F560F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914033"/>
              </p:ext>
            </p:extLst>
          </p:nvPr>
        </p:nvGraphicFramePr>
        <p:xfrm>
          <a:off x="1524000" y="1828800"/>
          <a:ext cx="9144000" cy="174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6CAA85A9-DDB8-96B9-5673-D81190B315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5717025"/>
              </p:ext>
            </p:extLst>
          </p:nvPr>
        </p:nvGraphicFramePr>
        <p:xfrm>
          <a:off x="1524000" y="3835483"/>
          <a:ext cx="8128000" cy="2565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921809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4AE159-8C40-8BA0-86B7-F6057F28C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anchor="b">
            <a:normAutofit/>
          </a:bodyPr>
          <a:lstStyle/>
          <a:p>
            <a:r>
              <a:rPr lang="de-DE" dirty="0"/>
              <a:t>Wer will Was machen?</a:t>
            </a:r>
          </a:p>
        </p:txBody>
      </p:sp>
      <p:pic>
        <p:nvPicPr>
          <p:cNvPr id="3076" name="Picture 4" descr="Keine Fotobeschreibung verfügbar.">
            <a:extLst>
              <a:ext uri="{FF2B5EF4-FFF2-40B4-BE49-F238E27FC236}">
                <a16:creationId xmlns:a16="http://schemas.microsoft.com/office/drawing/2014/main" id="{03A72916-AC16-3E9E-CBD1-4710F3AAA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778"/>
          <a:stretch/>
        </p:blipFill>
        <p:spPr bwMode="auto">
          <a:xfrm>
            <a:off x="1524000" y="1828800"/>
            <a:ext cx="9144000" cy="426720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960927B-91CE-8121-1CBB-5030E2AC9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830" y="4077072"/>
            <a:ext cx="3448045" cy="163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198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/>
              <a:t>Hans 2</a:t>
            </a:r>
            <a:endParaRPr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dirty="0"/>
              <a:t>Jetzt erst recht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8DE948-201E-E36A-51B6-CA4E0A55B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431" y="-2338"/>
            <a:ext cx="9144000" cy="1143000"/>
          </a:xfrm>
        </p:spPr>
        <p:txBody>
          <a:bodyPr/>
          <a:lstStyle/>
          <a:p>
            <a:r>
              <a:rPr lang="de-DE" dirty="0"/>
              <a:t>Architektur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D66CA5B-6C71-C6B1-1A98-75BB77634C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8" t="3750" r="14879" b="8501"/>
          <a:stretch/>
        </p:blipFill>
        <p:spPr bwMode="auto">
          <a:xfrm>
            <a:off x="1524000" y="1097312"/>
            <a:ext cx="8676456" cy="5371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102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75BA02-3694-DC0F-0CA8-90E18B935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Architekturnotizen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542673-C5E6-6FA5-0DB4-38CB2A05F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Der Hauptprozessor soll andere Module ausschließlich über Memory-Mapping erreichen</a:t>
            </a:r>
          </a:p>
          <a:p>
            <a:r>
              <a:rPr lang="de-DE" dirty="0"/>
              <a:t>Programm sitzt entweder in SD-Karte oder im SDRAM. SD-Karte bevorzugt, aber potentiell Flaschenhals</a:t>
            </a:r>
          </a:p>
        </p:txBody>
      </p:sp>
    </p:spTree>
    <p:extLst>
      <p:ext uri="{BB962C8B-B14F-4D97-AF65-F5344CB8AC3E}">
        <p14:creationId xmlns:p14="http://schemas.microsoft.com/office/powerpoint/2010/main" val="11323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8DDA58-2E08-1B05-6763-BCC1CE4C2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Eine Open Source Konsole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7010DF-0F2F-0B89-7733-A7CF6C5D7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Bereits existierende Open Source Konsolen:</a:t>
            </a:r>
          </a:p>
          <a:p>
            <a:r>
              <a:rPr lang="de-DE" dirty="0" err="1"/>
              <a:t>GameShell</a:t>
            </a:r>
            <a:r>
              <a:rPr lang="de-DE" dirty="0"/>
              <a:t> und </a:t>
            </a:r>
            <a:r>
              <a:rPr lang="de-DE" dirty="0" err="1"/>
              <a:t>uConsole</a:t>
            </a:r>
            <a:r>
              <a:rPr lang="de-DE" dirty="0"/>
              <a:t> (Baukästen für Gameboy-Format PCs)</a:t>
            </a:r>
          </a:p>
          <a:p>
            <a:r>
              <a:rPr lang="de-DE" dirty="0" err="1"/>
              <a:t>Picopad</a:t>
            </a:r>
            <a:r>
              <a:rPr lang="de-DE" dirty="0"/>
              <a:t> (Basiert auf dem Raspberry Pi Pico)</a:t>
            </a:r>
          </a:p>
          <a:p>
            <a:r>
              <a:rPr lang="de-DE" dirty="0"/>
              <a:t>Noch mehr: </a:t>
            </a:r>
            <a:r>
              <a:rPr lang="en-US" dirty="0">
                <a:hlinkClick r:id="rId2"/>
              </a:rPr>
              <a:t>GitHub - </a:t>
            </a:r>
            <a:r>
              <a:rPr lang="en-US" dirty="0" err="1">
                <a:hlinkClick r:id="rId2"/>
              </a:rPr>
              <a:t>Pharap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TableOfOpenSourceConsoles</a:t>
            </a:r>
            <a:r>
              <a:rPr lang="en-US" dirty="0">
                <a:hlinkClick r:id="rId2"/>
              </a:rPr>
              <a:t>: A table of open source consoles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C9E3B1A-0B17-769B-98BA-6062796F7058}"/>
              </a:ext>
            </a:extLst>
          </p:cNvPr>
          <p:cNvSpPr txBox="1"/>
          <p:nvPr/>
        </p:nvSpPr>
        <p:spPr>
          <a:xfrm>
            <a:off x="695400" y="4684593"/>
            <a:ext cx="7056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dirty="0"/>
              <a:t>Unser USP:</a:t>
            </a:r>
          </a:p>
          <a:p>
            <a:r>
              <a:rPr lang="de-DE" dirty="0"/>
              <a:t>…Gar keiner? Vielleicht das wir noch mehr Open Source sind???</a:t>
            </a:r>
          </a:p>
        </p:txBody>
      </p:sp>
    </p:spTree>
    <p:extLst>
      <p:ext uri="{BB962C8B-B14F-4D97-AF65-F5344CB8AC3E}">
        <p14:creationId xmlns:p14="http://schemas.microsoft.com/office/powerpoint/2010/main" val="3912224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02D970-52A3-79B2-EA81-213136748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-315416"/>
            <a:ext cx="9144000" cy="936104"/>
          </a:xfrm>
        </p:spPr>
        <p:txBody>
          <a:bodyPr>
            <a:normAutofit/>
          </a:bodyPr>
          <a:lstStyle/>
          <a:p>
            <a:r>
              <a:rPr lang="de-DE" dirty="0"/>
              <a:t>Zu Überbieten:</a:t>
            </a:r>
          </a:p>
        </p:txBody>
      </p:sp>
      <p:pic>
        <p:nvPicPr>
          <p:cNvPr id="1026" name="Picture 2" descr="Mario &amp; Luigi - Superstar Saga (USA, Australia) - ROMs GBA - Nintendo -  Game Boy Advance - Planet Emulation">
            <a:extLst>
              <a:ext uri="{FF2B5EF4-FFF2-40B4-BE49-F238E27FC236}">
                <a16:creationId xmlns:a16="http://schemas.microsoft.com/office/drawing/2014/main" id="{D7404907-4453-2179-7A2A-A38119A783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2420888"/>
            <a:ext cx="5526360" cy="368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6DA10F7-FA86-F320-5560-9E7D99731D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83"/>
          <a:stretch/>
        </p:blipFill>
        <p:spPr bwMode="auto">
          <a:xfrm>
            <a:off x="6672064" y="1844824"/>
            <a:ext cx="5333967" cy="444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68CDE0A-3765-B571-5B55-484E4C7C34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3339" y="758963"/>
            <a:ext cx="2362530" cy="154326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5BBEBEF-361A-34BE-68B1-B74772745E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6414" y="124691"/>
            <a:ext cx="1905266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819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CE9E52-2D9F-B8FC-2E99-01A2AACB5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Aufgabenbereiche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773987-3620-B03B-74A0-C97E50437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Prozessor und Diverses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Grafiksystem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Audiosystem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Speichersystem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Gehäuse, Strom und Verkabelung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Spiele entwickeln</a:t>
            </a:r>
          </a:p>
        </p:txBody>
      </p:sp>
    </p:spTree>
    <p:extLst>
      <p:ext uri="{BB962C8B-B14F-4D97-AF65-F5344CB8AC3E}">
        <p14:creationId xmlns:p14="http://schemas.microsoft.com/office/powerpoint/2010/main" val="2929294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49EF7-5BD6-1D9F-C371-61B20FA56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Prozessor und Diverses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00A3B5-58B4-61B8-2885-0BA8C0A32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Einen </a:t>
            </a:r>
            <a:r>
              <a:rPr lang="de-DE" dirty="0" err="1"/>
              <a:t>Risc</a:t>
            </a:r>
            <a:r>
              <a:rPr lang="de-DE" dirty="0"/>
              <a:t>-V Prozessor heraussuchen mit:</a:t>
            </a:r>
          </a:p>
          <a:p>
            <a:pPr marL="822960" lvl="1" indent="-457200">
              <a:buFont typeface="+mj-lt"/>
              <a:buAutoNum type="arabicPeriod"/>
            </a:pPr>
            <a:r>
              <a:rPr lang="de-DE" dirty="0"/>
              <a:t>Befehlssatz RV32IM, potentiell FV (sollte </a:t>
            </a:r>
            <a:r>
              <a:rPr lang="de-DE" dirty="0" err="1"/>
              <a:t>load</a:t>
            </a:r>
            <a:r>
              <a:rPr lang="de-DE" dirty="0"/>
              <a:t>/</a:t>
            </a:r>
            <a:r>
              <a:rPr lang="de-DE" dirty="0" err="1"/>
              <a:t>store</a:t>
            </a:r>
            <a:r>
              <a:rPr lang="de-DE" dirty="0"/>
              <a:t>/</a:t>
            </a:r>
            <a:r>
              <a:rPr lang="de-DE" dirty="0" err="1"/>
              <a:t>byte</a:t>
            </a:r>
            <a:r>
              <a:rPr lang="de-DE" dirty="0"/>
              <a:t> beinhalten</a:t>
            </a:r>
          </a:p>
          <a:p>
            <a:pPr marL="822960" lvl="1" indent="-457200">
              <a:buFont typeface="+mj-lt"/>
              <a:buAutoNum type="arabicPeriod"/>
            </a:pPr>
            <a:r>
              <a:rPr lang="de-DE" dirty="0"/>
              <a:t>Interrupts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SNES-Controller anschließen (ERST ÜBER GEHÄUSE NACHDENKEN)</a:t>
            </a:r>
          </a:p>
          <a:p>
            <a:pPr marL="822960" lvl="1" indent="-457200">
              <a:buFont typeface="+mj-lt"/>
              <a:buAutoNum type="arabicPeriod"/>
            </a:pPr>
            <a:r>
              <a:rPr lang="de-DE" dirty="0"/>
              <a:t>5 V Controller mit 3,3 V ULX3S verbinden (erledigt)</a:t>
            </a:r>
          </a:p>
          <a:p>
            <a:pPr marL="822960" lvl="1" indent="-457200">
              <a:buFont typeface="+mj-lt"/>
              <a:buAutoNum type="arabicPeriod"/>
            </a:pPr>
            <a:r>
              <a:rPr lang="de-DE" dirty="0"/>
              <a:t>Controller zum laufen bringen (erledigt)</a:t>
            </a:r>
          </a:p>
          <a:p>
            <a:pPr marL="822960" lvl="1" indent="-457200">
              <a:buFont typeface="+mj-lt"/>
              <a:buAutoNum type="arabicPeriod"/>
            </a:pPr>
            <a:r>
              <a:rPr lang="de-DE" dirty="0"/>
              <a:t>Adaptermodul schreiben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Über Software programmierbare </a:t>
            </a:r>
            <a:r>
              <a:rPr lang="de-DE" dirty="0" err="1"/>
              <a:t>Timer</a:t>
            </a:r>
            <a:r>
              <a:rPr lang="de-DE" dirty="0"/>
              <a:t>, die Interrupts auslösen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Alles Memory Mappen: RAM, GPU, APU, SD-Karte(?), Controller, </a:t>
            </a:r>
            <a:r>
              <a:rPr lang="de-DE" dirty="0" err="1"/>
              <a:t>Timer</a:t>
            </a:r>
            <a:r>
              <a:rPr lang="de-DE" dirty="0"/>
              <a:t>, </a:t>
            </a:r>
            <a:r>
              <a:rPr lang="de-DE" dirty="0" err="1"/>
              <a:t>uvm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5451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796C8D-D65A-834A-6DD4-823ABDEB8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Grafiksystem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D80D05-664A-B83D-B1CD-A1C1745A4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Monitor zum  laufen bringen (erledigt)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GPU schreiben (erledigt)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Doppelten Bildpuffer (BRAM) mit GPU verbinden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Vsync</a:t>
            </a:r>
            <a:r>
              <a:rPr lang="de-DE" dirty="0"/>
              <a:t>-Option bieten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Rücklicht-PWM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Optional: Touch anbinden</a:t>
            </a:r>
          </a:p>
        </p:txBody>
      </p:sp>
    </p:spTree>
    <p:extLst>
      <p:ext uri="{BB962C8B-B14F-4D97-AF65-F5344CB8AC3E}">
        <p14:creationId xmlns:p14="http://schemas.microsoft.com/office/powerpoint/2010/main" val="4186841232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 x 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89_TF02901026_TF02901026.potx" id="{1D86834D-46E5-4FFE-B400-480045FFF701}" vid="{6FC15F24-F26D-4F1B-BF96-69B0EA504385}"/>
    </a:ext>
  </a:extLst>
</a:theme>
</file>

<file path=ppt/theme/theme2.xml><?xml version="1.0" encoding="utf-8"?>
<a:theme xmlns:a="http://schemas.openxmlformats.org/drawingml/2006/main" name="Office-Design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Businesspräsentation Technologie – Leiterplattendesign (Breitbild)</Template>
  <TotalTime>0</TotalTime>
  <Words>540</Words>
  <Application>Microsoft Office PowerPoint</Application>
  <PresentationFormat>Breitbild</PresentationFormat>
  <Paragraphs>94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Candara</vt:lpstr>
      <vt:lpstr>Consolas</vt:lpstr>
      <vt:lpstr>Tech Computer 16 x 9</vt:lpstr>
      <vt:lpstr>PowerPoint-Präsentation</vt:lpstr>
      <vt:lpstr>Hans 2</vt:lpstr>
      <vt:lpstr>Architektur</vt:lpstr>
      <vt:lpstr>Architekturnotizen</vt:lpstr>
      <vt:lpstr>Eine Open Source Konsole</vt:lpstr>
      <vt:lpstr>Zu Überbieten:</vt:lpstr>
      <vt:lpstr>Aufgabenbereiche</vt:lpstr>
      <vt:lpstr>1. Prozessor und Diverses</vt:lpstr>
      <vt:lpstr>2. Grafiksystem</vt:lpstr>
      <vt:lpstr>3. Audiosystem</vt:lpstr>
      <vt:lpstr>4. Speichersystem</vt:lpstr>
      <vt:lpstr>5. Gehäuse, Strom und Verkabelung</vt:lpstr>
      <vt:lpstr>6. Spiele entwickeln</vt:lpstr>
      <vt:lpstr>Zeitschätzung</vt:lpstr>
      <vt:lpstr>Zeitschätzung</vt:lpstr>
      <vt:lpstr>Wer will Was machen?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Yannik Stamm</dc:creator>
  <cp:lastModifiedBy>Yannik Stamm</cp:lastModifiedBy>
  <cp:revision>6</cp:revision>
  <dcterms:created xsi:type="dcterms:W3CDTF">2025-01-03T22:13:04Z</dcterms:created>
  <dcterms:modified xsi:type="dcterms:W3CDTF">2025-01-07T09:42:59Z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