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133EE-7D69-3126-0A1D-ABAAF1404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B8843-2FCE-A721-0877-1FE3ACED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F415E-8A44-CA1E-C996-E1A369B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17FA3-15DF-14B7-F47E-03B80E9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3EF4D-D7FD-017A-4F82-A45CE49C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10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BDB36-7234-1556-0324-F4EF3BFE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9FA914-0DBC-9662-5D9E-6AF2BF447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0A167-C821-2378-8E52-BEE9C725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99075-A73F-ADC9-0DB9-BFF2411C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FA99D-B77E-C58C-B928-9634A08C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46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546D87-8839-2945-826B-D355270B9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6A8A27-A91B-4617-B371-15F0C3024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EB6D6-A118-2F09-8B62-32F175AD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06B61-7C80-D29F-AE24-AC62FBA6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4EA02-AF6E-C49C-8903-FAAE675D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37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7DA8F-22D8-79C8-D0BA-4A872A56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F80C4-C54F-1197-A92D-C0C09591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E1030-66B8-1080-786F-AD430E12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8A133-DE60-BBCA-2C40-814FF591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3C40A-9A0F-E06F-13CF-4A299A34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64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A3C79-2CE1-717E-A7C7-9EDCF2F7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93F04-5A2A-0393-008B-E7EEA929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893E4-205A-1CD6-29BE-7E3E69E6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44094-F42A-5CF0-DD8C-CE59AFBB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49666-EA4B-406D-6FD0-237EAAC7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68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95E25-F178-423D-91B9-1807BF37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25413F-2ED0-6BA9-A9A4-EE4B8A656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432809-74B2-2D13-4ED0-670BA54C2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846B16-5EB7-6A35-CE0E-DD727FA2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0B16C9-4EB8-CCAD-BABF-5C6E5704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7CC124-6F63-6605-C626-F8175014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0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9A844-21B2-B80E-986E-C7C833E6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D2E21-79E6-3439-79E9-8C34F676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C87A3-A3DB-996D-887F-A3244388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D0D4E1-50EF-E58F-D88C-7BE7B778F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4CD86C-B398-E5EB-B95D-F83A9E39B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799E4D-F66E-BDCE-58F0-7FFA33B0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9BC866-2B32-FE2C-6F26-B9A5AE3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EAC205-77B5-D9F8-5D92-875C61BC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78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A4FAA-1023-E108-9C28-C008B336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9DA60C-4FA0-9BF1-9CA3-7618D743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ED7B0A-444E-69E2-F05C-665A91D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CDBEF3-FF37-5EA3-2DAF-5D37E125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95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F7FF38-F544-DD1A-CAE4-74F2914A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049513-3AB4-B71B-CA50-0A02DE5F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AB541A-F228-D740-2D67-2EFFC01F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16105-75E1-E530-0752-EDBD1382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C12AD-E5F6-C464-2019-CBF803A3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67856-0C1E-07E5-795F-CA81C553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EA5005-7EAA-5CA7-64D8-82601710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56EC3E-B18B-65B7-337A-94832122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850133-9CB8-DCF1-F593-55C69A10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41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4A6A0-3983-0F39-ED52-798B3495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0614B7-42D4-E909-B719-BDF62FD63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1E12B2-890F-3EC3-8B25-5944DB765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3E2457-D34C-C081-1572-E589DB98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4AB36-F656-54CC-F81F-A9525C7F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7B8AF-3237-B0D7-BA48-FAB7734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83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30F9A1-90CB-281D-A041-A99D65AB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A81E48-1B0A-048C-D7FA-B141BE75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1F514-29E4-2790-8F24-E5D19B1E5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F204-478C-4B4F-B3B9-5F58E4A33CBE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884192-76DF-7312-2ABA-AA0C5EB31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8B8C69-C0CA-EC2B-893E-D99B55E3E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B804-9D53-4731-9400-2E75F62B9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33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3BB170-F546-66EB-B6E0-1610E8A39322}"/>
              </a:ext>
            </a:extLst>
          </p:cNvPr>
          <p:cNvSpPr/>
          <p:nvPr/>
        </p:nvSpPr>
        <p:spPr>
          <a:xfrm>
            <a:off x="895350" y="590550"/>
            <a:ext cx="4419600" cy="599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Consulta de Totales</a:t>
            </a:r>
          </a:p>
          <a:p>
            <a:pPr algn="ctr"/>
            <a:endParaRPr lang="es-MX" dirty="0"/>
          </a:p>
          <a:p>
            <a:pPr algn="ctr"/>
            <a:r>
              <a:rPr lang="es-MX" dirty="0" err="1"/>
              <a:t>Mastercard</a:t>
            </a:r>
            <a:r>
              <a:rPr lang="es-MX" dirty="0"/>
              <a:t>    </a:t>
            </a:r>
          </a:p>
          <a:p>
            <a:pPr algn="ctr"/>
            <a:r>
              <a:rPr lang="es-MX" dirty="0" err="1"/>
              <a:t>Trx´s</a:t>
            </a:r>
            <a:r>
              <a:rPr lang="es-MX" dirty="0"/>
              <a:t>               $</a:t>
            </a:r>
          </a:p>
          <a:p>
            <a:pPr algn="ctr"/>
            <a:r>
              <a:rPr lang="es-MX" dirty="0"/>
              <a:t>Visa</a:t>
            </a:r>
          </a:p>
          <a:p>
            <a:pPr algn="ctr"/>
            <a:r>
              <a:rPr lang="es-MX" dirty="0" err="1"/>
              <a:t>Trx´s</a:t>
            </a:r>
            <a:r>
              <a:rPr lang="es-MX" dirty="0"/>
              <a:t>               $</a:t>
            </a:r>
          </a:p>
          <a:p>
            <a:pPr algn="ctr"/>
            <a:r>
              <a:rPr lang="es-MX" dirty="0"/>
              <a:t>Amex</a:t>
            </a:r>
          </a:p>
          <a:p>
            <a:pPr algn="ctr"/>
            <a:r>
              <a:rPr lang="es-MX" dirty="0" err="1"/>
              <a:t>Trx´s</a:t>
            </a:r>
            <a:r>
              <a:rPr lang="es-MX" dirty="0"/>
              <a:t>              $</a:t>
            </a:r>
          </a:p>
          <a:p>
            <a:pPr algn="ctr"/>
            <a:r>
              <a:rPr lang="es-MX" dirty="0"/>
              <a:t>Otros</a:t>
            </a:r>
          </a:p>
          <a:p>
            <a:pPr algn="ctr"/>
            <a:r>
              <a:rPr lang="es-MX" dirty="0" err="1"/>
              <a:t>Trx´s</a:t>
            </a:r>
            <a:r>
              <a:rPr lang="es-MX" dirty="0"/>
              <a:t>              $ </a:t>
            </a:r>
          </a:p>
        </p:txBody>
      </p:sp>
    </p:spTree>
    <p:extLst>
      <p:ext uri="{BB962C8B-B14F-4D97-AF65-F5344CB8AC3E}">
        <p14:creationId xmlns:p14="http://schemas.microsoft.com/office/powerpoint/2010/main" val="456992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 Pulido</dc:creator>
  <cp:lastModifiedBy>Arturo  Pulido</cp:lastModifiedBy>
  <cp:revision>1</cp:revision>
  <dcterms:created xsi:type="dcterms:W3CDTF">2022-09-08T16:24:04Z</dcterms:created>
  <dcterms:modified xsi:type="dcterms:W3CDTF">2022-09-08T16:25:46Z</dcterms:modified>
</cp:coreProperties>
</file>