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42" y="738"/>
      </p:cViewPr>
      <p:guideLst>
        <p:guide orient="horz" pos="2160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B4FAD-2FAD-4D81-B42A-AA8CA10A30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C3CB55-6EEC-4EF6-92D4-2675CC13950E}">
      <dgm:prSet/>
      <dgm:spPr/>
      <dgm:t>
        <a:bodyPr/>
        <a:lstStyle/>
        <a:p>
          <a:r>
            <a:rPr lang="ko-KR" dirty="0"/>
            <a:t>날씨정보를 받기 위한 </a:t>
          </a:r>
          <a:r>
            <a:rPr lang="en-US" dirty="0"/>
            <a:t>API -&gt; </a:t>
          </a:r>
          <a:r>
            <a:rPr lang="en-US" dirty="0" err="1"/>
            <a:t>OpenWeather</a:t>
          </a:r>
          <a:r>
            <a:rPr lang="en-US" dirty="0"/>
            <a:t> API</a:t>
          </a:r>
          <a:r>
            <a:rPr lang="ko-KR" dirty="0"/>
            <a:t>이용</a:t>
          </a:r>
          <a:endParaRPr lang="en-US" dirty="0"/>
        </a:p>
      </dgm:t>
    </dgm:pt>
    <dgm:pt modelId="{05FE495C-BAD2-4E8D-977F-683BBCD9E71A}" type="parTrans" cxnId="{D2EB9ADD-7E76-444E-B83E-67DFE63ABE8E}">
      <dgm:prSet/>
      <dgm:spPr/>
      <dgm:t>
        <a:bodyPr/>
        <a:lstStyle/>
        <a:p>
          <a:endParaRPr lang="en-US"/>
        </a:p>
      </dgm:t>
    </dgm:pt>
    <dgm:pt modelId="{5FA359B7-CAF0-4D3E-A138-E1174B577FEA}" type="sibTrans" cxnId="{D2EB9ADD-7E76-444E-B83E-67DFE63ABE8E}">
      <dgm:prSet/>
      <dgm:spPr/>
      <dgm:t>
        <a:bodyPr/>
        <a:lstStyle/>
        <a:p>
          <a:endParaRPr lang="en-US"/>
        </a:p>
      </dgm:t>
    </dgm:pt>
    <dgm:pt modelId="{4A7D5F19-2C17-4BF5-BBB1-09947132D9FC}">
      <dgm:prSet/>
      <dgm:spPr/>
      <dgm:t>
        <a:bodyPr/>
        <a:lstStyle/>
        <a:p>
          <a:r>
            <a:rPr lang="en-US"/>
            <a:t>API</a:t>
          </a:r>
          <a:r>
            <a:rPr lang="ko-KR"/>
            <a:t>정보를 가져오기 위한 라이브러리</a:t>
          </a:r>
          <a:r>
            <a:rPr lang="en-US"/>
            <a:t> -&gt; Retrofit2 </a:t>
          </a:r>
          <a:r>
            <a:rPr lang="ko-KR"/>
            <a:t>이용</a:t>
          </a:r>
          <a:endParaRPr lang="en-US"/>
        </a:p>
      </dgm:t>
    </dgm:pt>
    <dgm:pt modelId="{F9B57E9B-FF82-427C-9993-1127F2A670C7}" type="parTrans" cxnId="{7B579513-1A3D-43BD-9583-033FA2A3CADB}">
      <dgm:prSet/>
      <dgm:spPr/>
      <dgm:t>
        <a:bodyPr/>
        <a:lstStyle/>
        <a:p>
          <a:endParaRPr lang="en-US"/>
        </a:p>
      </dgm:t>
    </dgm:pt>
    <dgm:pt modelId="{92150BF1-8CA3-4619-8F92-6CF187D3A7EB}" type="sibTrans" cxnId="{7B579513-1A3D-43BD-9583-033FA2A3CADB}">
      <dgm:prSet/>
      <dgm:spPr/>
      <dgm:t>
        <a:bodyPr/>
        <a:lstStyle/>
        <a:p>
          <a:endParaRPr lang="en-US"/>
        </a:p>
      </dgm:t>
    </dgm:pt>
    <dgm:pt modelId="{C9105DF2-2C65-48F1-8992-2DDD7D2F07B0}">
      <dgm:prSet/>
      <dgm:spPr/>
      <dgm:t>
        <a:bodyPr/>
        <a:lstStyle/>
        <a:p>
          <a:r>
            <a:rPr lang="en-US"/>
            <a:t>Url</a:t>
          </a:r>
          <a:r>
            <a:rPr lang="ko-KR"/>
            <a:t>로 이미지를 가져오기 위한 라이브러리 </a:t>
          </a:r>
          <a:r>
            <a:rPr lang="en-US"/>
            <a:t>-&gt; Glide </a:t>
          </a:r>
          <a:r>
            <a:rPr lang="ko-KR"/>
            <a:t>이용</a:t>
          </a:r>
          <a:endParaRPr lang="en-US"/>
        </a:p>
      </dgm:t>
    </dgm:pt>
    <dgm:pt modelId="{88AC4A77-652C-45D4-B120-E5151CA2B2FE}" type="parTrans" cxnId="{BA8993F0-03EF-46F3-BE01-30017531549E}">
      <dgm:prSet/>
      <dgm:spPr/>
      <dgm:t>
        <a:bodyPr/>
        <a:lstStyle/>
        <a:p>
          <a:endParaRPr lang="en-US"/>
        </a:p>
      </dgm:t>
    </dgm:pt>
    <dgm:pt modelId="{F0F7C46C-62E2-4EB2-AF30-45E8B541E223}" type="sibTrans" cxnId="{BA8993F0-03EF-46F3-BE01-30017531549E}">
      <dgm:prSet/>
      <dgm:spPr/>
      <dgm:t>
        <a:bodyPr/>
        <a:lstStyle/>
        <a:p>
          <a:endParaRPr lang="en-US"/>
        </a:p>
      </dgm:t>
    </dgm:pt>
    <dgm:pt modelId="{4441D854-525E-4B19-9DAC-9D4FD9E911DB}" type="pres">
      <dgm:prSet presAssocID="{4DDB4FAD-2FAD-4D81-B42A-AA8CA10A302A}" presName="linear" presStyleCnt="0">
        <dgm:presLayoutVars>
          <dgm:animLvl val="lvl"/>
          <dgm:resizeHandles val="exact"/>
        </dgm:presLayoutVars>
      </dgm:prSet>
      <dgm:spPr/>
    </dgm:pt>
    <dgm:pt modelId="{196750D3-9709-4D07-BD21-E89774CFECA2}" type="pres">
      <dgm:prSet presAssocID="{92C3CB55-6EEC-4EF6-92D4-2675CC1395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F417DB-513B-4280-9CE4-29FEACB5F54C}" type="pres">
      <dgm:prSet presAssocID="{5FA359B7-CAF0-4D3E-A138-E1174B577FEA}" presName="spacer" presStyleCnt="0"/>
      <dgm:spPr/>
    </dgm:pt>
    <dgm:pt modelId="{5BD38750-673F-4335-B539-ADB23C723200}" type="pres">
      <dgm:prSet presAssocID="{4A7D5F19-2C17-4BF5-BBB1-09947132D9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B2FCB-3E8E-4311-B3E5-0EF4F6D9080B}" type="pres">
      <dgm:prSet presAssocID="{92150BF1-8CA3-4619-8F92-6CF187D3A7EB}" presName="spacer" presStyleCnt="0"/>
      <dgm:spPr/>
    </dgm:pt>
    <dgm:pt modelId="{068157A9-F252-490B-B3C4-51CD895511A3}" type="pres">
      <dgm:prSet presAssocID="{C9105DF2-2C65-48F1-8992-2DDD7D2F07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579513-1A3D-43BD-9583-033FA2A3CADB}" srcId="{4DDB4FAD-2FAD-4D81-B42A-AA8CA10A302A}" destId="{4A7D5F19-2C17-4BF5-BBB1-09947132D9FC}" srcOrd="1" destOrd="0" parTransId="{F9B57E9B-FF82-427C-9993-1127F2A670C7}" sibTransId="{92150BF1-8CA3-4619-8F92-6CF187D3A7EB}"/>
    <dgm:cxn modelId="{BD43F666-A019-43A4-8BDE-3A7D17287E46}" type="presOf" srcId="{4A7D5F19-2C17-4BF5-BBB1-09947132D9FC}" destId="{5BD38750-673F-4335-B539-ADB23C723200}" srcOrd="0" destOrd="0" presId="urn:microsoft.com/office/officeart/2005/8/layout/vList2"/>
    <dgm:cxn modelId="{5AE431D1-0A3D-400B-87BD-2668ED3AE58D}" type="presOf" srcId="{4DDB4FAD-2FAD-4D81-B42A-AA8CA10A302A}" destId="{4441D854-525E-4B19-9DAC-9D4FD9E911DB}" srcOrd="0" destOrd="0" presId="urn:microsoft.com/office/officeart/2005/8/layout/vList2"/>
    <dgm:cxn modelId="{95846FD8-6BBF-4F51-99D2-5E70C14027C4}" type="presOf" srcId="{92C3CB55-6EEC-4EF6-92D4-2675CC13950E}" destId="{196750D3-9709-4D07-BD21-E89774CFECA2}" srcOrd="0" destOrd="0" presId="urn:microsoft.com/office/officeart/2005/8/layout/vList2"/>
    <dgm:cxn modelId="{0996A4D8-F9CB-462E-B88A-513BF52E9E94}" type="presOf" srcId="{C9105DF2-2C65-48F1-8992-2DDD7D2F07B0}" destId="{068157A9-F252-490B-B3C4-51CD895511A3}" srcOrd="0" destOrd="0" presId="urn:microsoft.com/office/officeart/2005/8/layout/vList2"/>
    <dgm:cxn modelId="{D2EB9ADD-7E76-444E-B83E-67DFE63ABE8E}" srcId="{4DDB4FAD-2FAD-4D81-B42A-AA8CA10A302A}" destId="{92C3CB55-6EEC-4EF6-92D4-2675CC13950E}" srcOrd="0" destOrd="0" parTransId="{05FE495C-BAD2-4E8D-977F-683BBCD9E71A}" sibTransId="{5FA359B7-CAF0-4D3E-A138-E1174B577FEA}"/>
    <dgm:cxn modelId="{BA8993F0-03EF-46F3-BE01-30017531549E}" srcId="{4DDB4FAD-2FAD-4D81-B42A-AA8CA10A302A}" destId="{C9105DF2-2C65-48F1-8992-2DDD7D2F07B0}" srcOrd="2" destOrd="0" parTransId="{88AC4A77-652C-45D4-B120-E5151CA2B2FE}" sibTransId="{F0F7C46C-62E2-4EB2-AF30-45E8B541E223}"/>
    <dgm:cxn modelId="{F1891722-0035-4FE8-9524-393768294794}" type="presParOf" srcId="{4441D854-525E-4B19-9DAC-9D4FD9E911DB}" destId="{196750D3-9709-4D07-BD21-E89774CFECA2}" srcOrd="0" destOrd="0" presId="urn:microsoft.com/office/officeart/2005/8/layout/vList2"/>
    <dgm:cxn modelId="{805057FD-87B7-4E9D-94F3-D7AB713E8FCB}" type="presParOf" srcId="{4441D854-525E-4B19-9DAC-9D4FD9E911DB}" destId="{70F417DB-513B-4280-9CE4-29FEACB5F54C}" srcOrd="1" destOrd="0" presId="urn:microsoft.com/office/officeart/2005/8/layout/vList2"/>
    <dgm:cxn modelId="{3A123EB7-7035-4543-8639-C65CD97684E0}" type="presParOf" srcId="{4441D854-525E-4B19-9DAC-9D4FD9E911DB}" destId="{5BD38750-673F-4335-B539-ADB23C723200}" srcOrd="2" destOrd="0" presId="urn:microsoft.com/office/officeart/2005/8/layout/vList2"/>
    <dgm:cxn modelId="{A2FEF710-B2F0-451F-8EDD-32946C6B9A9D}" type="presParOf" srcId="{4441D854-525E-4B19-9DAC-9D4FD9E911DB}" destId="{398B2FCB-3E8E-4311-B3E5-0EF4F6D9080B}" srcOrd="3" destOrd="0" presId="urn:microsoft.com/office/officeart/2005/8/layout/vList2"/>
    <dgm:cxn modelId="{59BF56F3-057C-4B3A-8F5F-6DA99F5E1F2A}" type="presParOf" srcId="{4441D854-525E-4B19-9DAC-9D4FD9E911DB}" destId="{068157A9-F252-490B-B3C4-51CD895511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E91C2-162A-4A2E-A10A-6964605D70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9B1891-1515-4AAE-AB63-1D25909FA611}">
      <dgm:prSet/>
      <dgm:spPr/>
      <dgm:t>
        <a:bodyPr/>
        <a:lstStyle/>
        <a:p>
          <a:r>
            <a:rPr lang="ko-KR"/>
            <a:t>현재 시간</a:t>
          </a:r>
          <a:endParaRPr lang="en-US"/>
        </a:p>
      </dgm:t>
    </dgm:pt>
    <dgm:pt modelId="{1679BF0E-91AC-4118-8488-7C8F652ADF13}" type="parTrans" cxnId="{D1F7DDAC-93DB-4F93-9FBE-B09CAD8B371A}">
      <dgm:prSet/>
      <dgm:spPr/>
      <dgm:t>
        <a:bodyPr/>
        <a:lstStyle/>
        <a:p>
          <a:endParaRPr lang="en-US"/>
        </a:p>
      </dgm:t>
    </dgm:pt>
    <dgm:pt modelId="{814A3A4F-3B8E-45DB-8BB5-188120489DB3}" type="sibTrans" cxnId="{D1F7DDAC-93DB-4F93-9FBE-B09CAD8B371A}">
      <dgm:prSet/>
      <dgm:spPr/>
      <dgm:t>
        <a:bodyPr/>
        <a:lstStyle/>
        <a:p>
          <a:endParaRPr lang="en-US"/>
        </a:p>
      </dgm:t>
    </dgm:pt>
    <dgm:pt modelId="{B689E4B1-2C59-407F-B658-F1F15083B012}">
      <dgm:prSet/>
      <dgm:spPr/>
      <dgm:t>
        <a:bodyPr/>
        <a:lstStyle/>
        <a:p>
          <a:r>
            <a:rPr lang="ko-KR"/>
            <a:t>현재 위치</a:t>
          </a:r>
          <a:endParaRPr lang="en-US"/>
        </a:p>
      </dgm:t>
    </dgm:pt>
    <dgm:pt modelId="{B79D0969-FD30-4996-B65E-B1B1C75D3345}" type="parTrans" cxnId="{B3208A57-3DFA-4FBC-BF06-64EADFDC3D2E}">
      <dgm:prSet/>
      <dgm:spPr/>
      <dgm:t>
        <a:bodyPr/>
        <a:lstStyle/>
        <a:p>
          <a:endParaRPr lang="en-US"/>
        </a:p>
      </dgm:t>
    </dgm:pt>
    <dgm:pt modelId="{2F200DCA-07F0-4D94-AD25-95E713376DEF}" type="sibTrans" cxnId="{B3208A57-3DFA-4FBC-BF06-64EADFDC3D2E}">
      <dgm:prSet/>
      <dgm:spPr/>
      <dgm:t>
        <a:bodyPr/>
        <a:lstStyle/>
        <a:p>
          <a:endParaRPr lang="en-US"/>
        </a:p>
      </dgm:t>
    </dgm:pt>
    <dgm:pt modelId="{AB881DF6-585E-4225-8D4B-4B046531DFEF}">
      <dgm:prSet/>
      <dgm:spPr/>
      <dgm:t>
        <a:bodyPr/>
        <a:lstStyle/>
        <a:p>
          <a:r>
            <a:rPr lang="ko-KR"/>
            <a:t>현재 기온</a:t>
          </a:r>
          <a:endParaRPr lang="en-US"/>
        </a:p>
      </dgm:t>
    </dgm:pt>
    <dgm:pt modelId="{E5F33893-76B5-4D2E-B5CC-49CC0EF580C3}" type="parTrans" cxnId="{AE43E9C3-ABD1-47BD-91BD-FD3653CF9A34}">
      <dgm:prSet/>
      <dgm:spPr/>
      <dgm:t>
        <a:bodyPr/>
        <a:lstStyle/>
        <a:p>
          <a:endParaRPr lang="en-US"/>
        </a:p>
      </dgm:t>
    </dgm:pt>
    <dgm:pt modelId="{02AC9735-AC85-415E-8FF7-9CF31F9D203C}" type="sibTrans" cxnId="{AE43E9C3-ABD1-47BD-91BD-FD3653CF9A34}">
      <dgm:prSet/>
      <dgm:spPr/>
      <dgm:t>
        <a:bodyPr/>
        <a:lstStyle/>
        <a:p>
          <a:endParaRPr lang="en-US"/>
        </a:p>
      </dgm:t>
    </dgm:pt>
    <dgm:pt modelId="{CCF5384E-A9B9-4FAE-82B7-A16FC41B6632}">
      <dgm:prSet/>
      <dgm:spPr/>
      <dgm:t>
        <a:bodyPr/>
        <a:lstStyle/>
        <a:p>
          <a:r>
            <a:rPr lang="ko-KR"/>
            <a:t>현재 날씨정보</a:t>
          </a:r>
          <a:endParaRPr lang="en-US"/>
        </a:p>
      </dgm:t>
    </dgm:pt>
    <dgm:pt modelId="{8B0A6DC1-1759-4F38-8F3A-41A7A1AE8065}" type="parTrans" cxnId="{F3938F62-CDC9-41E1-81A2-9399DCD4FE21}">
      <dgm:prSet/>
      <dgm:spPr/>
      <dgm:t>
        <a:bodyPr/>
        <a:lstStyle/>
        <a:p>
          <a:endParaRPr lang="en-US"/>
        </a:p>
      </dgm:t>
    </dgm:pt>
    <dgm:pt modelId="{B93C4EAD-1B8F-4A76-B8B4-D83AA43FBE63}" type="sibTrans" cxnId="{F3938F62-CDC9-41E1-81A2-9399DCD4FE21}">
      <dgm:prSet/>
      <dgm:spPr/>
      <dgm:t>
        <a:bodyPr/>
        <a:lstStyle/>
        <a:p>
          <a:endParaRPr lang="en-US"/>
        </a:p>
      </dgm:t>
    </dgm:pt>
    <dgm:pt modelId="{DC4EC445-D993-4268-B9AA-3843D4FC4261}">
      <dgm:prSet/>
      <dgm:spPr/>
      <dgm:t>
        <a:bodyPr/>
        <a:lstStyle/>
        <a:p>
          <a:r>
            <a:rPr lang="ko-KR" dirty="0"/>
            <a:t>미세먼지 농도</a:t>
          </a:r>
          <a:endParaRPr lang="en-US" dirty="0"/>
        </a:p>
      </dgm:t>
    </dgm:pt>
    <dgm:pt modelId="{EA25A384-4E33-4C7B-842D-307EF3E52079}" type="parTrans" cxnId="{C47D0069-31F6-472B-93B8-8308DDB08D7A}">
      <dgm:prSet/>
      <dgm:spPr/>
      <dgm:t>
        <a:bodyPr/>
        <a:lstStyle/>
        <a:p>
          <a:endParaRPr lang="en-US"/>
        </a:p>
      </dgm:t>
    </dgm:pt>
    <dgm:pt modelId="{C38A998A-5686-464B-8C5D-363B9E6DB55F}" type="sibTrans" cxnId="{C47D0069-31F6-472B-93B8-8308DDB08D7A}">
      <dgm:prSet/>
      <dgm:spPr/>
      <dgm:t>
        <a:bodyPr/>
        <a:lstStyle/>
        <a:p>
          <a:endParaRPr lang="en-US"/>
        </a:p>
      </dgm:t>
    </dgm:pt>
    <dgm:pt modelId="{C206095C-A374-47A7-AC05-4DA5460C9424}">
      <dgm:prSet/>
      <dgm:spPr/>
      <dgm:t>
        <a:bodyPr/>
        <a:lstStyle/>
        <a:p>
          <a:r>
            <a:rPr lang="ko-KR" dirty="0"/>
            <a:t>오늘 비</a:t>
          </a:r>
          <a:r>
            <a:rPr lang="en-US" dirty="0"/>
            <a:t>,</a:t>
          </a:r>
          <a:r>
            <a:rPr lang="ko-KR" dirty="0"/>
            <a:t>눈 예상</a:t>
          </a:r>
          <a:endParaRPr lang="en-US" dirty="0"/>
        </a:p>
      </dgm:t>
    </dgm:pt>
    <dgm:pt modelId="{965B1B2F-4BA6-4CD1-8F17-F8E6A65E6277}" type="parTrans" cxnId="{2695EA35-B80B-498E-82F7-A0DAD390B0B9}">
      <dgm:prSet/>
      <dgm:spPr/>
      <dgm:t>
        <a:bodyPr/>
        <a:lstStyle/>
        <a:p>
          <a:endParaRPr lang="en-US"/>
        </a:p>
      </dgm:t>
    </dgm:pt>
    <dgm:pt modelId="{3216FC41-C0FA-4022-B16D-9A2E579E3F81}" type="sibTrans" cxnId="{2695EA35-B80B-498E-82F7-A0DAD390B0B9}">
      <dgm:prSet/>
      <dgm:spPr/>
      <dgm:t>
        <a:bodyPr/>
        <a:lstStyle/>
        <a:p>
          <a:endParaRPr lang="en-US"/>
        </a:p>
      </dgm:t>
    </dgm:pt>
    <dgm:pt modelId="{3DDE8800-B42C-49CD-AD6C-E1923AC1D2E3}">
      <dgm:prSet/>
      <dgm:spPr/>
      <dgm:t>
        <a:bodyPr/>
        <a:lstStyle/>
        <a:p>
          <a:r>
            <a:rPr lang="ko-KR"/>
            <a:t>시간별 날씨</a:t>
          </a:r>
          <a:endParaRPr lang="en-US"/>
        </a:p>
      </dgm:t>
    </dgm:pt>
    <dgm:pt modelId="{3FB704C0-9659-42EA-9146-64727A0C381F}" type="parTrans" cxnId="{66240FEE-D422-491B-9420-43160CE9FB9C}">
      <dgm:prSet/>
      <dgm:spPr/>
      <dgm:t>
        <a:bodyPr/>
        <a:lstStyle/>
        <a:p>
          <a:endParaRPr lang="en-US"/>
        </a:p>
      </dgm:t>
    </dgm:pt>
    <dgm:pt modelId="{243375C1-3EFC-4C51-9CD8-D11E823BD993}" type="sibTrans" cxnId="{66240FEE-D422-491B-9420-43160CE9FB9C}">
      <dgm:prSet/>
      <dgm:spPr/>
      <dgm:t>
        <a:bodyPr/>
        <a:lstStyle/>
        <a:p>
          <a:endParaRPr lang="en-US"/>
        </a:p>
      </dgm:t>
    </dgm:pt>
    <dgm:pt modelId="{B2D2C78A-3F72-406D-86C4-0CEE63B2A008}" type="pres">
      <dgm:prSet presAssocID="{CC9E91C2-162A-4A2E-A10A-6964605D7026}" presName="diagram" presStyleCnt="0">
        <dgm:presLayoutVars>
          <dgm:dir/>
          <dgm:resizeHandles val="exact"/>
        </dgm:presLayoutVars>
      </dgm:prSet>
      <dgm:spPr/>
    </dgm:pt>
    <dgm:pt modelId="{ED090F4D-A394-4B03-94D7-770E7464A6B0}" type="pres">
      <dgm:prSet presAssocID="{149B1891-1515-4AAE-AB63-1D25909FA611}" presName="node" presStyleLbl="node1" presStyleIdx="0" presStyleCnt="7">
        <dgm:presLayoutVars>
          <dgm:bulletEnabled val="1"/>
        </dgm:presLayoutVars>
      </dgm:prSet>
      <dgm:spPr/>
    </dgm:pt>
    <dgm:pt modelId="{9056BADD-8A9A-4634-98B9-A6E589FB087F}" type="pres">
      <dgm:prSet presAssocID="{814A3A4F-3B8E-45DB-8BB5-188120489DB3}" presName="sibTrans" presStyleCnt="0"/>
      <dgm:spPr/>
    </dgm:pt>
    <dgm:pt modelId="{2B51ADF1-00E0-46A7-BDA2-9F00BAC2CEBB}" type="pres">
      <dgm:prSet presAssocID="{B689E4B1-2C59-407F-B658-F1F15083B012}" presName="node" presStyleLbl="node1" presStyleIdx="1" presStyleCnt="7">
        <dgm:presLayoutVars>
          <dgm:bulletEnabled val="1"/>
        </dgm:presLayoutVars>
      </dgm:prSet>
      <dgm:spPr/>
    </dgm:pt>
    <dgm:pt modelId="{A6FBCFAB-EB2A-48F0-976A-851CC0C1D754}" type="pres">
      <dgm:prSet presAssocID="{2F200DCA-07F0-4D94-AD25-95E713376DEF}" presName="sibTrans" presStyleCnt="0"/>
      <dgm:spPr/>
    </dgm:pt>
    <dgm:pt modelId="{D141B6E1-DA4B-4FB3-9B4D-1C04B70A12D1}" type="pres">
      <dgm:prSet presAssocID="{AB881DF6-585E-4225-8D4B-4B046531DFEF}" presName="node" presStyleLbl="node1" presStyleIdx="2" presStyleCnt="7">
        <dgm:presLayoutVars>
          <dgm:bulletEnabled val="1"/>
        </dgm:presLayoutVars>
      </dgm:prSet>
      <dgm:spPr/>
    </dgm:pt>
    <dgm:pt modelId="{B8539801-3AF0-480C-8A3E-AF4D9A01136D}" type="pres">
      <dgm:prSet presAssocID="{02AC9735-AC85-415E-8FF7-9CF31F9D203C}" presName="sibTrans" presStyleCnt="0"/>
      <dgm:spPr/>
    </dgm:pt>
    <dgm:pt modelId="{4C266832-B2CB-4D82-9621-49C370DF517A}" type="pres">
      <dgm:prSet presAssocID="{CCF5384E-A9B9-4FAE-82B7-A16FC41B6632}" presName="node" presStyleLbl="node1" presStyleIdx="3" presStyleCnt="7">
        <dgm:presLayoutVars>
          <dgm:bulletEnabled val="1"/>
        </dgm:presLayoutVars>
      </dgm:prSet>
      <dgm:spPr/>
    </dgm:pt>
    <dgm:pt modelId="{51D8ECF5-800B-413F-817F-6AA0CE8B58DF}" type="pres">
      <dgm:prSet presAssocID="{B93C4EAD-1B8F-4A76-B8B4-D83AA43FBE63}" presName="sibTrans" presStyleCnt="0"/>
      <dgm:spPr/>
    </dgm:pt>
    <dgm:pt modelId="{8819B33C-BACB-4910-92F0-2A84ECBCFA8F}" type="pres">
      <dgm:prSet presAssocID="{DC4EC445-D993-4268-B9AA-3843D4FC4261}" presName="node" presStyleLbl="node1" presStyleIdx="4" presStyleCnt="7">
        <dgm:presLayoutVars>
          <dgm:bulletEnabled val="1"/>
        </dgm:presLayoutVars>
      </dgm:prSet>
      <dgm:spPr/>
    </dgm:pt>
    <dgm:pt modelId="{49AB5460-7989-4295-BDBD-B676EA06718B}" type="pres">
      <dgm:prSet presAssocID="{C38A998A-5686-464B-8C5D-363B9E6DB55F}" presName="sibTrans" presStyleCnt="0"/>
      <dgm:spPr/>
    </dgm:pt>
    <dgm:pt modelId="{F88B3DBC-477F-4813-9B29-864F1E0A805A}" type="pres">
      <dgm:prSet presAssocID="{C206095C-A374-47A7-AC05-4DA5460C9424}" presName="node" presStyleLbl="node1" presStyleIdx="5" presStyleCnt="7">
        <dgm:presLayoutVars>
          <dgm:bulletEnabled val="1"/>
        </dgm:presLayoutVars>
      </dgm:prSet>
      <dgm:spPr/>
    </dgm:pt>
    <dgm:pt modelId="{3BC2C5AA-7E17-45DE-B74E-D5B6AD2DEBA4}" type="pres">
      <dgm:prSet presAssocID="{3216FC41-C0FA-4022-B16D-9A2E579E3F81}" presName="sibTrans" presStyleCnt="0"/>
      <dgm:spPr/>
    </dgm:pt>
    <dgm:pt modelId="{69F6E0DC-840E-4E94-9711-FBB0FD126834}" type="pres">
      <dgm:prSet presAssocID="{3DDE8800-B42C-49CD-AD6C-E1923AC1D2E3}" presName="node" presStyleLbl="node1" presStyleIdx="6" presStyleCnt="7">
        <dgm:presLayoutVars>
          <dgm:bulletEnabled val="1"/>
        </dgm:presLayoutVars>
      </dgm:prSet>
      <dgm:spPr/>
    </dgm:pt>
  </dgm:ptLst>
  <dgm:cxnLst>
    <dgm:cxn modelId="{15DC012C-238B-4286-80FF-510CE5D5510A}" type="presOf" srcId="{AB881DF6-585E-4225-8D4B-4B046531DFEF}" destId="{D141B6E1-DA4B-4FB3-9B4D-1C04B70A12D1}" srcOrd="0" destOrd="0" presId="urn:microsoft.com/office/officeart/2005/8/layout/default"/>
    <dgm:cxn modelId="{3EC11B30-4857-41B7-8B18-C6C11A1B71AD}" type="presOf" srcId="{B689E4B1-2C59-407F-B658-F1F15083B012}" destId="{2B51ADF1-00E0-46A7-BDA2-9F00BAC2CEBB}" srcOrd="0" destOrd="0" presId="urn:microsoft.com/office/officeart/2005/8/layout/default"/>
    <dgm:cxn modelId="{75A25F32-88CA-42F4-B755-D1A1D4A5D8EA}" type="presOf" srcId="{CCF5384E-A9B9-4FAE-82B7-A16FC41B6632}" destId="{4C266832-B2CB-4D82-9621-49C370DF517A}" srcOrd="0" destOrd="0" presId="urn:microsoft.com/office/officeart/2005/8/layout/default"/>
    <dgm:cxn modelId="{2695EA35-B80B-498E-82F7-A0DAD390B0B9}" srcId="{CC9E91C2-162A-4A2E-A10A-6964605D7026}" destId="{C206095C-A374-47A7-AC05-4DA5460C9424}" srcOrd="5" destOrd="0" parTransId="{965B1B2F-4BA6-4CD1-8F17-F8E6A65E6277}" sibTransId="{3216FC41-C0FA-4022-B16D-9A2E579E3F81}"/>
    <dgm:cxn modelId="{F3938F62-CDC9-41E1-81A2-9399DCD4FE21}" srcId="{CC9E91C2-162A-4A2E-A10A-6964605D7026}" destId="{CCF5384E-A9B9-4FAE-82B7-A16FC41B6632}" srcOrd="3" destOrd="0" parTransId="{8B0A6DC1-1759-4F38-8F3A-41A7A1AE8065}" sibTransId="{B93C4EAD-1B8F-4A76-B8B4-D83AA43FBE63}"/>
    <dgm:cxn modelId="{C47D0069-31F6-472B-93B8-8308DDB08D7A}" srcId="{CC9E91C2-162A-4A2E-A10A-6964605D7026}" destId="{DC4EC445-D993-4268-B9AA-3843D4FC4261}" srcOrd="4" destOrd="0" parTransId="{EA25A384-4E33-4C7B-842D-307EF3E52079}" sibTransId="{C38A998A-5686-464B-8C5D-363B9E6DB55F}"/>
    <dgm:cxn modelId="{B3208A57-3DFA-4FBC-BF06-64EADFDC3D2E}" srcId="{CC9E91C2-162A-4A2E-A10A-6964605D7026}" destId="{B689E4B1-2C59-407F-B658-F1F15083B012}" srcOrd="1" destOrd="0" parTransId="{B79D0969-FD30-4996-B65E-B1B1C75D3345}" sibTransId="{2F200DCA-07F0-4D94-AD25-95E713376DEF}"/>
    <dgm:cxn modelId="{7977C395-AA1D-4F88-B61A-AA1251DE8C9E}" type="presOf" srcId="{DC4EC445-D993-4268-B9AA-3843D4FC4261}" destId="{8819B33C-BACB-4910-92F0-2A84ECBCFA8F}" srcOrd="0" destOrd="0" presId="urn:microsoft.com/office/officeart/2005/8/layout/default"/>
    <dgm:cxn modelId="{FAE0C799-FAB1-4135-A337-4BE3F732826C}" type="presOf" srcId="{3DDE8800-B42C-49CD-AD6C-E1923AC1D2E3}" destId="{69F6E0DC-840E-4E94-9711-FBB0FD126834}" srcOrd="0" destOrd="0" presId="urn:microsoft.com/office/officeart/2005/8/layout/default"/>
    <dgm:cxn modelId="{D1F7DDAC-93DB-4F93-9FBE-B09CAD8B371A}" srcId="{CC9E91C2-162A-4A2E-A10A-6964605D7026}" destId="{149B1891-1515-4AAE-AB63-1D25909FA611}" srcOrd="0" destOrd="0" parTransId="{1679BF0E-91AC-4118-8488-7C8F652ADF13}" sibTransId="{814A3A4F-3B8E-45DB-8BB5-188120489DB3}"/>
    <dgm:cxn modelId="{EF1DA3C0-6035-4435-A2AE-43E5D3D99FEB}" type="presOf" srcId="{C206095C-A374-47A7-AC05-4DA5460C9424}" destId="{F88B3DBC-477F-4813-9B29-864F1E0A805A}" srcOrd="0" destOrd="0" presId="urn:microsoft.com/office/officeart/2005/8/layout/default"/>
    <dgm:cxn modelId="{AE43E9C3-ABD1-47BD-91BD-FD3653CF9A34}" srcId="{CC9E91C2-162A-4A2E-A10A-6964605D7026}" destId="{AB881DF6-585E-4225-8D4B-4B046531DFEF}" srcOrd="2" destOrd="0" parTransId="{E5F33893-76B5-4D2E-B5CC-49CC0EF580C3}" sibTransId="{02AC9735-AC85-415E-8FF7-9CF31F9D203C}"/>
    <dgm:cxn modelId="{4AA195C6-F665-454B-97A0-2DB45E28F764}" type="presOf" srcId="{149B1891-1515-4AAE-AB63-1D25909FA611}" destId="{ED090F4D-A394-4B03-94D7-770E7464A6B0}" srcOrd="0" destOrd="0" presId="urn:microsoft.com/office/officeart/2005/8/layout/default"/>
    <dgm:cxn modelId="{699750DC-7A73-4503-B368-311199B14AF0}" type="presOf" srcId="{CC9E91C2-162A-4A2E-A10A-6964605D7026}" destId="{B2D2C78A-3F72-406D-86C4-0CEE63B2A008}" srcOrd="0" destOrd="0" presId="urn:microsoft.com/office/officeart/2005/8/layout/default"/>
    <dgm:cxn modelId="{66240FEE-D422-491B-9420-43160CE9FB9C}" srcId="{CC9E91C2-162A-4A2E-A10A-6964605D7026}" destId="{3DDE8800-B42C-49CD-AD6C-E1923AC1D2E3}" srcOrd="6" destOrd="0" parTransId="{3FB704C0-9659-42EA-9146-64727A0C381F}" sibTransId="{243375C1-3EFC-4C51-9CD8-D11E823BD993}"/>
    <dgm:cxn modelId="{85B57972-4CBF-44B5-B5E7-28CDDF3022C6}" type="presParOf" srcId="{B2D2C78A-3F72-406D-86C4-0CEE63B2A008}" destId="{ED090F4D-A394-4B03-94D7-770E7464A6B0}" srcOrd="0" destOrd="0" presId="urn:microsoft.com/office/officeart/2005/8/layout/default"/>
    <dgm:cxn modelId="{A94BACA9-722A-471B-BE26-58B87B5B6AE8}" type="presParOf" srcId="{B2D2C78A-3F72-406D-86C4-0CEE63B2A008}" destId="{9056BADD-8A9A-4634-98B9-A6E589FB087F}" srcOrd="1" destOrd="0" presId="urn:microsoft.com/office/officeart/2005/8/layout/default"/>
    <dgm:cxn modelId="{0E2C97E6-C396-4352-B3AB-4B71054B9F69}" type="presParOf" srcId="{B2D2C78A-3F72-406D-86C4-0CEE63B2A008}" destId="{2B51ADF1-00E0-46A7-BDA2-9F00BAC2CEBB}" srcOrd="2" destOrd="0" presId="urn:microsoft.com/office/officeart/2005/8/layout/default"/>
    <dgm:cxn modelId="{0ED2337A-395A-48FF-B4D5-44E5AC634EFC}" type="presParOf" srcId="{B2D2C78A-3F72-406D-86C4-0CEE63B2A008}" destId="{A6FBCFAB-EB2A-48F0-976A-851CC0C1D754}" srcOrd="3" destOrd="0" presId="urn:microsoft.com/office/officeart/2005/8/layout/default"/>
    <dgm:cxn modelId="{880A8DF9-BCFA-4BB8-9BC7-1F1967190919}" type="presParOf" srcId="{B2D2C78A-3F72-406D-86C4-0CEE63B2A008}" destId="{D141B6E1-DA4B-4FB3-9B4D-1C04B70A12D1}" srcOrd="4" destOrd="0" presId="urn:microsoft.com/office/officeart/2005/8/layout/default"/>
    <dgm:cxn modelId="{D9A9AC05-026A-4426-999B-FCEA49571A75}" type="presParOf" srcId="{B2D2C78A-3F72-406D-86C4-0CEE63B2A008}" destId="{B8539801-3AF0-480C-8A3E-AF4D9A01136D}" srcOrd="5" destOrd="0" presId="urn:microsoft.com/office/officeart/2005/8/layout/default"/>
    <dgm:cxn modelId="{D3509E9B-CD75-4186-8D7B-6D153D648315}" type="presParOf" srcId="{B2D2C78A-3F72-406D-86C4-0CEE63B2A008}" destId="{4C266832-B2CB-4D82-9621-49C370DF517A}" srcOrd="6" destOrd="0" presId="urn:microsoft.com/office/officeart/2005/8/layout/default"/>
    <dgm:cxn modelId="{EF87E55A-6C02-406A-A84B-4507D5D785B7}" type="presParOf" srcId="{B2D2C78A-3F72-406D-86C4-0CEE63B2A008}" destId="{51D8ECF5-800B-413F-817F-6AA0CE8B58DF}" srcOrd="7" destOrd="0" presId="urn:microsoft.com/office/officeart/2005/8/layout/default"/>
    <dgm:cxn modelId="{C4B132DE-B018-4E6F-8803-13C164CC9F9D}" type="presParOf" srcId="{B2D2C78A-3F72-406D-86C4-0CEE63B2A008}" destId="{8819B33C-BACB-4910-92F0-2A84ECBCFA8F}" srcOrd="8" destOrd="0" presId="urn:microsoft.com/office/officeart/2005/8/layout/default"/>
    <dgm:cxn modelId="{914C2DDA-C162-46C4-953F-B62ECC86D711}" type="presParOf" srcId="{B2D2C78A-3F72-406D-86C4-0CEE63B2A008}" destId="{49AB5460-7989-4295-BDBD-B676EA06718B}" srcOrd="9" destOrd="0" presId="urn:microsoft.com/office/officeart/2005/8/layout/default"/>
    <dgm:cxn modelId="{CFBBE34F-E0FB-45F2-8687-1D7FC8F9E0C6}" type="presParOf" srcId="{B2D2C78A-3F72-406D-86C4-0CEE63B2A008}" destId="{F88B3DBC-477F-4813-9B29-864F1E0A805A}" srcOrd="10" destOrd="0" presId="urn:microsoft.com/office/officeart/2005/8/layout/default"/>
    <dgm:cxn modelId="{B004E5C4-4BB9-4E1C-8D1A-6FB08A4142CC}" type="presParOf" srcId="{B2D2C78A-3F72-406D-86C4-0CEE63B2A008}" destId="{3BC2C5AA-7E17-45DE-B74E-D5B6AD2DEBA4}" srcOrd="11" destOrd="0" presId="urn:microsoft.com/office/officeart/2005/8/layout/default"/>
    <dgm:cxn modelId="{E5A20FF7-676F-4BFB-B5DE-0BCFD5D214B7}" type="presParOf" srcId="{B2D2C78A-3F72-406D-86C4-0CEE63B2A008}" destId="{69F6E0DC-840E-4E94-9711-FBB0FD12683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BA75E-18EA-4061-8B7B-B3C8BE0669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427C6D-C816-4E05-8D0A-C596943E73B3}">
      <dgm:prSet/>
      <dgm:spPr/>
      <dgm:t>
        <a:bodyPr/>
        <a:lstStyle/>
        <a:p>
          <a:r>
            <a:rPr lang="ko-KR"/>
            <a:t>스크롤뷰를 이용</a:t>
          </a:r>
          <a:endParaRPr lang="en-US"/>
        </a:p>
      </dgm:t>
    </dgm:pt>
    <dgm:pt modelId="{61AF9086-6A6C-4A57-8B0D-9B1AE8A09040}" type="parTrans" cxnId="{CCF8F11D-5737-498A-AA51-052C17A5B8DB}">
      <dgm:prSet/>
      <dgm:spPr/>
      <dgm:t>
        <a:bodyPr/>
        <a:lstStyle/>
        <a:p>
          <a:endParaRPr lang="en-US"/>
        </a:p>
      </dgm:t>
    </dgm:pt>
    <dgm:pt modelId="{7A53BAA1-0A0E-482D-833A-8934DA9107F1}" type="sibTrans" cxnId="{CCF8F11D-5737-498A-AA51-052C17A5B8DB}">
      <dgm:prSet/>
      <dgm:spPr/>
      <dgm:t>
        <a:bodyPr/>
        <a:lstStyle/>
        <a:p>
          <a:endParaRPr lang="en-US"/>
        </a:p>
      </dgm:t>
    </dgm:pt>
    <dgm:pt modelId="{6A0FAF7B-9E2C-4501-817D-4CB671E1D8B3}">
      <dgm:prSet/>
      <dgm:spPr/>
      <dgm:t>
        <a:bodyPr/>
        <a:lstStyle/>
        <a:p>
          <a:r>
            <a:rPr lang="ko-KR"/>
            <a:t>오전 오후로 </a:t>
          </a:r>
          <a:r>
            <a:rPr lang="en-US"/>
            <a:t>5</a:t>
          </a:r>
          <a:r>
            <a:rPr lang="ko-KR"/>
            <a:t>일간 날씨</a:t>
          </a:r>
          <a:r>
            <a:rPr lang="en-US"/>
            <a:t>, </a:t>
          </a:r>
          <a:r>
            <a:rPr lang="ko-KR"/>
            <a:t>기온 제공</a:t>
          </a:r>
          <a:endParaRPr lang="en-US"/>
        </a:p>
      </dgm:t>
    </dgm:pt>
    <dgm:pt modelId="{57357548-FF5A-4486-9504-606C8AF22FC8}" type="parTrans" cxnId="{241BCD74-EB01-4423-8393-0C3B001913BC}">
      <dgm:prSet/>
      <dgm:spPr/>
      <dgm:t>
        <a:bodyPr/>
        <a:lstStyle/>
        <a:p>
          <a:endParaRPr lang="en-US"/>
        </a:p>
      </dgm:t>
    </dgm:pt>
    <dgm:pt modelId="{51734ADD-4806-4FCC-B721-1D7A04507CF3}" type="sibTrans" cxnId="{241BCD74-EB01-4423-8393-0C3B001913BC}">
      <dgm:prSet/>
      <dgm:spPr/>
      <dgm:t>
        <a:bodyPr/>
        <a:lstStyle/>
        <a:p>
          <a:endParaRPr lang="en-US"/>
        </a:p>
      </dgm:t>
    </dgm:pt>
    <dgm:pt modelId="{5C9F531D-07A6-4B9B-B753-FB521D00A196}" type="pres">
      <dgm:prSet presAssocID="{338BA75E-18EA-4061-8B7B-B3C8BE066922}" presName="root" presStyleCnt="0">
        <dgm:presLayoutVars>
          <dgm:dir/>
          <dgm:resizeHandles val="exact"/>
        </dgm:presLayoutVars>
      </dgm:prSet>
      <dgm:spPr/>
    </dgm:pt>
    <dgm:pt modelId="{FB5D3665-528C-4336-81C4-5A85EB084372}" type="pres">
      <dgm:prSet presAssocID="{92427C6D-C816-4E05-8D0A-C596943E73B3}" presName="compNode" presStyleCnt="0"/>
      <dgm:spPr/>
    </dgm:pt>
    <dgm:pt modelId="{710CA884-B993-4E7B-AF49-2CD0CDF61CB9}" type="pres">
      <dgm:prSet presAssocID="{92427C6D-C816-4E05-8D0A-C596943E73B3}" presName="bgRect" presStyleLbl="bgShp" presStyleIdx="0" presStyleCnt="2"/>
      <dgm:spPr/>
    </dgm:pt>
    <dgm:pt modelId="{0968C09F-AC9A-42C8-842B-BBB104C71DA4}" type="pres">
      <dgm:prSet presAssocID="{92427C6D-C816-4E05-8D0A-C596943E73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3D242B1-E1DE-46C3-90C0-2B2FD6D2EE66}" type="pres">
      <dgm:prSet presAssocID="{92427C6D-C816-4E05-8D0A-C596943E73B3}" presName="spaceRect" presStyleCnt="0"/>
      <dgm:spPr/>
    </dgm:pt>
    <dgm:pt modelId="{90BB928E-930F-498F-BE4C-9996EE9E3883}" type="pres">
      <dgm:prSet presAssocID="{92427C6D-C816-4E05-8D0A-C596943E73B3}" presName="parTx" presStyleLbl="revTx" presStyleIdx="0" presStyleCnt="2">
        <dgm:presLayoutVars>
          <dgm:chMax val="0"/>
          <dgm:chPref val="0"/>
        </dgm:presLayoutVars>
      </dgm:prSet>
      <dgm:spPr/>
    </dgm:pt>
    <dgm:pt modelId="{0671D7B4-B5FD-4410-A3C3-C615F604F6F6}" type="pres">
      <dgm:prSet presAssocID="{7A53BAA1-0A0E-482D-833A-8934DA9107F1}" presName="sibTrans" presStyleCnt="0"/>
      <dgm:spPr/>
    </dgm:pt>
    <dgm:pt modelId="{FEAAED9A-03E1-4EED-8290-659F5FD3A373}" type="pres">
      <dgm:prSet presAssocID="{6A0FAF7B-9E2C-4501-817D-4CB671E1D8B3}" presName="compNode" presStyleCnt="0"/>
      <dgm:spPr/>
    </dgm:pt>
    <dgm:pt modelId="{B3526BCD-AFE7-465A-900A-3941E2623039}" type="pres">
      <dgm:prSet presAssocID="{6A0FAF7B-9E2C-4501-817D-4CB671E1D8B3}" presName="bgRect" presStyleLbl="bgShp" presStyleIdx="1" presStyleCnt="2"/>
      <dgm:spPr/>
    </dgm:pt>
    <dgm:pt modelId="{1BE00C7F-7D58-4885-9E95-9DE551A6326C}" type="pres">
      <dgm:prSet presAssocID="{6A0FAF7B-9E2C-4501-817D-4CB671E1D8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15AE0E90-FBE2-4C4C-A004-23CDE452A082}" type="pres">
      <dgm:prSet presAssocID="{6A0FAF7B-9E2C-4501-817D-4CB671E1D8B3}" presName="spaceRect" presStyleCnt="0"/>
      <dgm:spPr/>
    </dgm:pt>
    <dgm:pt modelId="{189E10D2-97CC-477B-8B68-CCFAEDD48AA7}" type="pres">
      <dgm:prSet presAssocID="{6A0FAF7B-9E2C-4501-817D-4CB671E1D8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F8F11D-5737-498A-AA51-052C17A5B8DB}" srcId="{338BA75E-18EA-4061-8B7B-B3C8BE066922}" destId="{92427C6D-C816-4E05-8D0A-C596943E73B3}" srcOrd="0" destOrd="0" parTransId="{61AF9086-6A6C-4A57-8B0D-9B1AE8A09040}" sibTransId="{7A53BAA1-0A0E-482D-833A-8934DA9107F1}"/>
    <dgm:cxn modelId="{8D45A15D-51EF-44B4-AC15-26240A83DCA9}" type="presOf" srcId="{92427C6D-C816-4E05-8D0A-C596943E73B3}" destId="{90BB928E-930F-498F-BE4C-9996EE9E3883}" srcOrd="0" destOrd="0" presId="urn:microsoft.com/office/officeart/2018/2/layout/IconVerticalSolidList"/>
    <dgm:cxn modelId="{241BCD74-EB01-4423-8393-0C3B001913BC}" srcId="{338BA75E-18EA-4061-8B7B-B3C8BE066922}" destId="{6A0FAF7B-9E2C-4501-817D-4CB671E1D8B3}" srcOrd="1" destOrd="0" parTransId="{57357548-FF5A-4486-9504-606C8AF22FC8}" sibTransId="{51734ADD-4806-4FCC-B721-1D7A04507CF3}"/>
    <dgm:cxn modelId="{4659EEA9-9456-43D1-9EC4-B72B0FC0F3E6}" type="presOf" srcId="{338BA75E-18EA-4061-8B7B-B3C8BE066922}" destId="{5C9F531D-07A6-4B9B-B753-FB521D00A196}" srcOrd="0" destOrd="0" presId="urn:microsoft.com/office/officeart/2018/2/layout/IconVerticalSolidList"/>
    <dgm:cxn modelId="{02DA73CE-800C-439E-BADC-497B04FC8BB9}" type="presOf" srcId="{6A0FAF7B-9E2C-4501-817D-4CB671E1D8B3}" destId="{189E10D2-97CC-477B-8B68-CCFAEDD48AA7}" srcOrd="0" destOrd="0" presId="urn:microsoft.com/office/officeart/2018/2/layout/IconVerticalSolidList"/>
    <dgm:cxn modelId="{CC05DE38-58D8-4496-B837-5C2B66CE0353}" type="presParOf" srcId="{5C9F531D-07A6-4B9B-B753-FB521D00A196}" destId="{FB5D3665-528C-4336-81C4-5A85EB084372}" srcOrd="0" destOrd="0" presId="urn:microsoft.com/office/officeart/2018/2/layout/IconVerticalSolidList"/>
    <dgm:cxn modelId="{C6D64FF0-32BB-4BA3-91BF-FDD6B4DF6E45}" type="presParOf" srcId="{FB5D3665-528C-4336-81C4-5A85EB084372}" destId="{710CA884-B993-4E7B-AF49-2CD0CDF61CB9}" srcOrd="0" destOrd="0" presId="urn:microsoft.com/office/officeart/2018/2/layout/IconVerticalSolidList"/>
    <dgm:cxn modelId="{E5270A15-7D6C-4403-8724-AFB09D1CD38E}" type="presParOf" srcId="{FB5D3665-528C-4336-81C4-5A85EB084372}" destId="{0968C09F-AC9A-42C8-842B-BBB104C71DA4}" srcOrd="1" destOrd="0" presId="urn:microsoft.com/office/officeart/2018/2/layout/IconVerticalSolidList"/>
    <dgm:cxn modelId="{2C4B796C-7859-4D62-9228-F80739C03122}" type="presParOf" srcId="{FB5D3665-528C-4336-81C4-5A85EB084372}" destId="{63D242B1-E1DE-46C3-90C0-2B2FD6D2EE66}" srcOrd="2" destOrd="0" presId="urn:microsoft.com/office/officeart/2018/2/layout/IconVerticalSolidList"/>
    <dgm:cxn modelId="{EAF26778-3D3C-4796-90F9-3D148AD2D5CB}" type="presParOf" srcId="{FB5D3665-528C-4336-81C4-5A85EB084372}" destId="{90BB928E-930F-498F-BE4C-9996EE9E3883}" srcOrd="3" destOrd="0" presId="urn:microsoft.com/office/officeart/2018/2/layout/IconVerticalSolidList"/>
    <dgm:cxn modelId="{E79927F3-085F-46ED-ADBE-7930E9540B89}" type="presParOf" srcId="{5C9F531D-07A6-4B9B-B753-FB521D00A196}" destId="{0671D7B4-B5FD-4410-A3C3-C615F604F6F6}" srcOrd="1" destOrd="0" presId="urn:microsoft.com/office/officeart/2018/2/layout/IconVerticalSolidList"/>
    <dgm:cxn modelId="{79122C21-6C68-4B64-BA76-2DDCF586D17F}" type="presParOf" srcId="{5C9F531D-07A6-4B9B-B753-FB521D00A196}" destId="{FEAAED9A-03E1-4EED-8290-659F5FD3A373}" srcOrd="2" destOrd="0" presId="urn:microsoft.com/office/officeart/2018/2/layout/IconVerticalSolidList"/>
    <dgm:cxn modelId="{950A8E7E-EBF4-4DE5-88CD-121DA1D36EF4}" type="presParOf" srcId="{FEAAED9A-03E1-4EED-8290-659F5FD3A373}" destId="{B3526BCD-AFE7-465A-900A-3941E2623039}" srcOrd="0" destOrd="0" presId="urn:microsoft.com/office/officeart/2018/2/layout/IconVerticalSolidList"/>
    <dgm:cxn modelId="{7A10BC1C-9E54-4F03-8F66-5524D6CE9E1A}" type="presParOf" srcId="{FEAAED9A-03E1-4EED-8290-659F5FD3A373}" destId="{1BE00C7F-7D58-4885-9E95-9DE551A6326C}" srcOrd="1" destOrd="0" presId="urn:microsoft.com/office/officeart/2018/2/layout/IconVerticalSolidList"/>
    <dgm:cxn modelId="{1970EB31-430D-4DCD-8523-6996580FB9D8}" type="presParOf" srcId="{FEAAED9A-03E1-4EED-8290-659F5FD3A373}" destId="{15AE0E90-FBE2-4C4C-A004-23CDE452A082}" srcOrd="2" destOrd="0" presId="urn:microsoft.com/office/officeart/2018/2/layout/IconVerticalSolidList"/>
    <dgm:cxn modelId="{C50E41A8-ACD5-48F9-A27C-208F3B36639B}" type="presParOf" srcId="{FEAAED9A-03E1-4EED-8290-659F5FD3A373}" destId="{189E10D2-97CC-477B-8B68-CCFAEDD48A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0792C6-D4B5-4F57-AD76-3E82D5159A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FF9D6B-5DA4-4E54-8E4F-D598B26AEF84}">
      <dgm:prSet/>
      <dgm:spPr/>
      <dgm:t>
        <a:bodyPr/>
        <a:lstStyle/>
        <a:p>
          <a:r>
            <a:rPr lang="ko-KR"/>
            <a:t>미세먼지 </a:t>
          </a:r>
          <a:r>
            <a:rPr lang="en-US"/>
            <a:t>pm10, pm2.5 </a:t>
          </a:r>
          <a:r>
            <a:rPr lang="ko-KR"/>
            <a:t>농도</a:t>
          </a:r>
          <a:endParaRPr lang="en-US"/>
        </a:p>
      </dgm:t>
    </dgm:pt>
    <dgm:pt modelId="{3F21B93C-4BD5-4FC7-9936-6CBC1A2ECF0B}" type="parTrans" cxnId="{2C39AB89-D597-4FB4-B119-7C26B409BAE9}">
      <dgm:prSet/>
      <dgm:spPr/>
      <dgm:t>
        <a:bodyPr/>
        <a:lstStyle/>
        <a:p>
          <a:endParaRPr lang="en-US"/>
        </a:p>
      </dgm:t>
    </dgm:pt>
    <dgm:pt modelId="{2E4E7587-2941-4015-A7B7-20C6601B405D}" type="sibTrans" cxnId="{2C39AB89-D597-4FB4-B119-7C26B409BAE9}">
      <dgm:prSet/>
      <dgm:spPr/>
      <dgm:t>
        <a:bodyPr/>
        <a:lstStyle/>
        <a:p>
          <a:endParaRPr lang="en-US"/>
        </a:p>
      </dgm:t>
    </dgm:pt>
    <dgm:pt modelId="{26E7847B-BBD4-4EEC-AC16-7C82D9191568}">
      <dgm:prSet/>
      <dgm:spPr/>
      <dgm:t>
        <a:bodyPr/>
        <a:lstStyle/>
        <a:p>
          <a:r>
            <a:rPr lang="ko-KR"/>
            <a:t>오존 농도</a:t>
          </a:r>
          <a:endParaRPr lang="en-US"/>
        </a:p>
      </dgm:t>
    </dgm:pt>
    <dgm:pt modelId="{8D6B83D2-D50A-4673-BF9B-3EAA7DFCD40F}" type="parTrans" cxnId="{9A5AC9DC-6F0F-4209-A6E1-BA281DECEE21}">
      <dgm:prSet/>
      <dgm:spPr/>
      <dgm:t>
        <a:bodyPr/>
        <a:lstStyle/>
        <a:p>
          <a:endParaRPr lang="en-US"/>
        </a:p>
      </dgm:t>
    </dgm:pt>
    <dgm:pt modelId="{F1409F6B-FFD3-46AF-B2EB-99C4268E0A85}" type="sibTrans" cxnId="{9A5AC9DC-6F0F-4209-A6E1-BA281DECEE21}">
      <dgm:prSet/>
      <dgm:spPr/>
      <dgm:t>
        <a:bodyPr/>
        <a:lstStyle/>
        <a:p>
          <a:endParaRPr lang="en-US"/>
        </a:p>
      </dgm:t>
    </dgm:pt>
    <dgm:pt modelId="{8E40803B-2ABA-42F6-A5CA-D5C262B85710}">
      <dgm:prSet/>
      <dgm:spPr/>
      <dgm:t>
        <a:bodyPr/>
        <a:lstStyle/>
        <a:p>
          <a:r>
            <a:rPr lang="ko-KR"/>
            <a:t>일산화탄소 농도</a:t>
          </a:r>
          <a:endParaRPr lang="en-US"/>
        </a:p>
      </dgm:t>
    </dgm:pt>
    <dgm:pt modelId="{8BE08919-9537-425B-879E-92F718BDC2B9}" type="parTrans" cxnId="{22266B70-0EEB-41B1-8225-DE55049DF5D3}">
      <dgm:prSet/>
      <dgm:spPr/>
      <dgm:t>
        <a:bodyPr/>
        <a:lstStyle/>
        <a:p>
          <a:endParaRPr lang="en-US"/>
        </a:p>
      </dgm:t>
    </dgm:pt>
    <dgm:pt modelId="{79994186-C748-4B87-847C-CFE36E471365}" type="sibTrans" cxnId="{22266B70-0EEB-41B1-8225-DE55049DF5D3}">
      <dgm:prSet/>
      <dgm:spPr/>
      <dgm:t>
        <a:bodyPr/>
        <a:lstStyle/>
        <a:p>
          <a:endParaRPr lang="en-US"/>
        </a:p>
      </dgm:t>
    </dgm:pt>
    <dgm:pt modelId="{28C73EC8-CDC1-418A-BD51-63AF7AC205A5}">
      <dgm:prSet/>
      <dgm:spPr/>
      <dgm:t>
        <a:bodyPr/>
        <a:lstStyle/>
        <a:p>
          <a:r>
            <a:rPr lang="ko-KR"/>
            <a:t>수준을 표기하고 대략적인 정보 제공</a:t>
          </a:r>
          <a:endParaRPr lang="en-US"/>
        </a:p>
      </dgm:t>
    </dgm:pt>
    <dgm:pt modelId="{13734B0E-28D2-440E-ACCF-041EFAD535E5}" type="parTrans" cxnId="{5AD6CED8-3563-42F3-89FE-1E520DF475D3}">
      <dgm:prSet/>
      <dgm:spPr/>
      <dgm:t>
        <a:bodyPr/>
        <a:lstStyle/>
        <a:p>
          <a:endParaRPr lang="en-US"/>
        </a:p>
      </dgm:t>
    </dgm:pt>
    <dgm:pt modelId="{C6FD8601-1941-4169-BDE3-DF2188E3DE21}" type="sibTrans" cxnId="{5AD6CED8-3563-42F3-89FE-1E520DF475D3}">
      <dgm:prSet/>
      <dgm:spPr/>
      <dgm:t>
        <a:bodyPr/>
        <a:lstStyle/>
        <a:p>
          <a:endParaRPr lang="en-US"/>
        </a:p>
      </dgm:t>
    </dgm:pt>
    <dgm:pt modelId="{18126778-412A-473D-93A1-D43AFA968B72}" type="pres">
      <dgm:prSet presAssocID="{AF0792C6-D4B5-4F57-AD76-3E82D5159A73}" presName="linear" presStyleCnt="0">
        <dgm:presLayoutVars>
          <dgm:animLvl val="lvl"/>
          <dgm:resizeHandles val="exact"/>
        </dgm:presLayoutVars>
      </dgm:prSet>
      <dgm:spPr/>
    </dgm:pt>
    <dgm:pt modelId="{44D8960B-5439-47E2-9CDB-9588541CED6F}" type="pres">
      <dgm:prSet presAssocID="{57FF9D6B-5DA4-4E54-8E4F-D598B26AEF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3EAED8-A2FD-4420-BCAB-6FA2144382F8}" type="pres">
      <dgm:prSet presAssocID="{2E4E7587-2941-4015-A7B7-20C6601B405D}" presName="spacer" presStyleCnt="0"/>
      <dgm:spPr/>
    </dgm:pt>
    <dgm:pt modelId="{402A2A49-1C78-41DE-A6F3-28B2850177C9}" type="pres">
      <dgm:prSet presAssocID="{26E7847B-BBD4-4EEC-AC16-7C82D91915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7D3D67-CC26-4099-9559-46AC40E54C0C}" type="pres">
      <dgm:prSet presAssocID="{F1409F6B-FFD3-46AF-B2EB-99C4268E0A85}" presName="spacer" presStyleCnt="0"/>
      <dgm:spPr/>
    </dgm:pt>
    <dgm:pt modelId="{887F4521-0BAF-4694-8396-4DE2DA186C6D}" type="pres">
      <dgm:prSet presAssocID="{8E40803B-2ABA-42F6-A5CA-D5C262B857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519AF3-8E7E-442C-8F83-F20B0873B269}" type="pres">
      <dgm:prSet presAssocID="{79994186-C748-4B87-847C-CFE36E471365}" presName="spacer" presStyleCnt="0"/>
      <dgm:spPr/>
    </dgm:pt>
    <dgm:pt modelId="{22742519-C3BD-481A-BE20-EEFA3CB53AC5}" type="pres">
      <dgm:prSet presAssocID="{28C73EC8-CDC1-418A-BD51-63AF7AC205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112361-5600-47A0-8654-E2A211A8C65F}" type="presOf" srcId="{AF0792C6-D4B5-4F57-AD76-3E82D5159A73}" destId="{18126778-412A-473D-93A1-D43AFA968B72}" srcOrd="0" destOrd="0" presId="urn:microsoft.com/office/officeart/2005/8/layout/vList2"/>
    <dgm:cxn modelId="{22266B70-0EEB-41B1-8225-DE55049DF5D3}" srcId="{AF0792C6-D4B5-4F57-AD76-3E82D5159A73}" destId="{8E40803B-2ABA-42F6-A5CA-D5C262B85710}" srcOrd="2" destOrd="0" parTransId="{8BE08919-9537-425B-879E-92F718BDC2B9}" sibTransId="{79994186-C748-4B87-847C-CFE36E471365}"/>
    <dgm:cxn modelId="{01C49B80-E4C2-4EE7-81D1-6E82284E2764}" type="presOf" srcId="{26E7847B-BBD4-4EEC-AC16-7C82D9191568}" destId="{402A2A49-1C78-41DE-A6F3-28B2850177C9}" srcOrd="0" destOrd="0" presId="urn:microsoft.com/office/officeart/2005/8/layout/vList2"/>
    <dgm:cxn modelId="{8A22FB88-DA3C-471B-BD03-ECE41B6EFF86}" type="presOf" srcId="{57FF9D6B-5DA4-4E54-8E4F-D598B26AEF84}" destId="{44D8960B-5439-47E2-9CDB-9588541CED6F}" srcOrd="0" destOrd="0" presId="urn:microsoft.com/office/officeart/2005/8/layout/vList2"/>
    <dgm:cxn modelId="{2C39AB89-D597-4FB4-B119-7C26B409BAE9}" srcId="{AF0792C6-D4B5-4F57-AD76-3E82D5159A73}" destId="{57FF9D6B-5DA4-4E54-8E4F-D598B26AEF84}" srcOrd="0" destOrd="0" parTransId="{3F21B93C-4BD5-4FC7-9936-6CBC1A2ECF0B}" sibTransId="{2E4E7587-2941-4015-A7B7-20C6601B405D}"/>
    <dgm:cxn modelId="{AD7EB8C9-26F3-43E6-A0AF-41A19FCCBDA6}" type="presOf" srcId="{28C73EC8-CDC1-418A-BD51-63AF7AC205A5}" destId="{22742519-C3BD-481A-BE20-EEFA3CB53AC5}" srcOrd="0" destOrd="0" presId="urn:microsoft.com/office/officeart/2005/8/layout/vList2"/>
    <dgm:cxn modelId="{5AD6CED8-3563-42F3-89FE-1E520DF475D3}" srcId="{AF0792C6-D4B5-4F57-AD76-3E82D5159A73}" destId="{28C73EC8-CDC1-418A-BD51-63AF7AC205A5}" srcOrd="3" destOrd="0" parTransId="{13734B0E-28D2-440E-ACCF-041EFAD535E5}" sibTransId="{C6FD8601-1941-4169-BDE3-DF2188E3DE21}"/>
    <dgm:cxn modelId="{16632ADC-5B4F-4EB0-B312-3FF47B98421A}" type="presOf" srcId="{8E40803B-2ABA-42F6-A5CA-D5C262B85710}" destId="{887F4521-0BAF-4694-8396-4DE2DA186C6D}" srcOrd="0" destOrd="0" presId="urn:microsoft.com/office/officeart/2005/8/layout/vList2"/>
    <dgm:cxn modelId="{9A5AC9DC-6F0F-4209-A6E1-BA281DECEE21}" srcId="{AF0792C6-D4B5-4F57-AD76-3E82D5159A73}" destId="{26E7847B-BBD4-4EEC-AC16-7C82D9191568}" srcOrd="1" destOrd="0" parTransId="{8D6B83D2-D50A-4673-BF9B-3EAA7DFCD40F}" sibTransId="{F1409F6B-FFD3-46AF-B2EB-99C4268E0A85}"/>
    <dgm:cxn modelId="{E47B56E4-40D5-4D7C-B7B8-08896607DF86}" type="presParOf" srcId="{18126778-412A-473D-93A1-D43AFA968B72}" destId="{44D8960B-5439-47E2-9CDB-9588541CED6F}" srcOrd="0" destOrd="0" presId="urn:microsoft.com/office/officeart/2005/8/layout/vList2"/>
    <dgm:cxn modelId="{71BA5A0E-9710-4411-86FA-8F2B41618CF0}" type="presParOf" srcId="{18126778-412A-473D-93A1-D43AFA968B72}" destId="{BC3EAED8-A2FD-4420-BCAB-6FA2144382F8}" srcOrd="1" destOrd="0" presId="urn:microsoft.com/office/officeart/2005/8/layout/vList2"/>
    <dgm:cxn modelId="{7D0A0DAF-E300-4050-A62E-16928BE053B7}" type="presParOf" srcId="{18126778-412A-473D-93A1-D43AFA968B72}" destId="{402A2A49-1C78-41DE-A6F3-28B2850177C9}" srcOrd="2" destOrd="0" presId="urn:microsoft.com/office/officeart/2005/8/layout/vList2"/>
    <dgm:cxn modelId="{AD6C70F0-8554-4727-B357-368BE416766C}" type="presParOf" srcId="{18126778-412A-473D-93A1-D43AFA968B72}" destId="{337D3D67-CC26-4099-9559-46AC40E54C0C}" srcOrd="3" destOrd="0" presId="urn:microsoft.com/office/officeart/2005/8/layout/vList2"/>
    <dgm:cxn modelId="{12241A4B-474C-43A1-8488-8F39A61EFE38}" type="presParOf" srcId="{18126778-412A-473D-93A1-D43AFA968B72}" destId="{887F4521-0BAF-4694-8396-4DE2DA186C6D}" srcOrd="4" destOrd="0" presId="urn:microsoft.com/office/officeart/2005/8/layout/vList2"/>
    <dgm:cxn modelId="{AB24977A-2106-4FFA-AFA2-BCF928426509}" type="presParOf" srcId="{18126778-412A-473D-93A1-D43AFA968B72}" destId="{EB519AF3-8E7E-442C-8F83-F20B0873B269}" srcOrd="5" destOrd="0" presId="urn:microsoft.com/office/officeart/2005/8/layout/vList2"/>
    <dgm:cxn modelId="{8171618C-5589-4A9D-A3AD-9DBF9D1C26F9}" type="presParOf" srcId="{18126778-412A-473D-93A1-D43AFA968B72}" destId="{22742519-C3BD-481A-BE20-EEFA3CB53A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F1DF24-86FA-461A-A14F-0E0783960DF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1761FE-53AD-4130-A068-5AE35025B7D0}">
      <dgm:prSet/>
      <dgm:spPr/>
      <dgm:t>
        <a:bodyPr/>
        <a:lstStyle/>
        <a:p>
          <a:r>
            <a:rPr lang="ko-KR"/>
            <a:t>풍향</a:t>
          </a:r>
          <a:r>
            <a:rPr lang="en-US"/>
            <a:t>, </a:t>
          </a:r>
          <a:r>
            <a:rPr lang="ko-KR"/>
            <a:t>풍속</a:t>
          </a:r>
          <a:endParaRPr lang="en-US"/>
        </a:p>
      </dgm:t>
    </dgm:pt>
    <dgm:pt modelId="{4A9DBB1A-A2D2-4A4F-A1B4-236DBAFA0AC2}" type="parTrans" cxnId="{E7BDD35C-7FC6-4B04-AA5A-516E618C97CA}">
      <dgm:prSet/>
      <dgm:spPr/>
      <dgm:t>
        <a:bodyPr/>
        <a:lstStyle/>
        <a:p>
          <a:endParaRPr lang="en-US"/>
        </a:p>
      </dgm:t>
    </dgm:pt>
    <dgm:pt modelId="{F125402B-043C-48C9-A414-0CADE9FCE9E6}" type="sibTrans" cxnId="{E7BDD35C-7FC6-4B04-AA5A-516E618C97CA}">
      <dgm:prSet/>
      <dgm:spPr/>
      <dgm:t>
        <a:bodyPr/>
        <a:lstStyle/>
        <a:p>
          <a:endParaRPr lang="en-US"/>
        </a:p>
      </dgm:t>
    </dgm:pt>
    <dgm:pt modelId="{2F933DBD-E984-48BD-9C51-395B6FC542A1}">
      <dgm:prSet/>
      <dgm:spPr/>
      <dgm:t>
        <a:bodyPr/>
        <a:lstStyle/>
        <a:p>
          <a:r>
            <a:rPr lang="ko-KR"/>
            <a:t>일몰</a:t>
          </a:r>
          <a:r>
            <a:rPr lang="en-US"/>
            <a:t>, </a:t>
          </a:r>
          <a:r>
            <a:rPr lang="ko-KR"/>
            <a:t>일출</a:t>
          </a:r>
          <a:endParaRPr lang="en-US"/>
        </a:p>
      </dgm:t>
    </dgm:pt>
    <dgm:pt modelId="{57A4B459-34AA-42D0-9276-645BB49407CF}" type="parTrans" cxnId="{FFBEC416-9597-4105-B42F-69DE6A3640A5}">
      <dgm:prSet/>
      <dgm:spPr/>
      <dgm:t>
        <a:bodyPr/>
        <a:lstStyle/>
        <a:p>
          <a:endParaRPr lang="en-US"/>
        </a:p>
      </dgm:t>
    </dgm:pt>
    <dgm:pt modelId="{A60CF5EC-D8C1-494B-AC84-B3572C2C4EF7}" type="sibTrans" cxnId="{FFBEC416-9597-4105-B42F-69DE6A3640A5}">
      <dgm:prSet/>
      <dgm:spPr/>
      <dgm:t>
        <a:bodyPr/>
        <a:lstStyle/>
        <a:p>
          <a:endParaRPr lang="en-US"/>
        </a:p>
      </dgm:t>
    </dgm:pt>
    <dgm:pt modelId="{6F6171E7-DC4E-4C40-9021-22DD6D16844E}">
      <dgm:prSet/>
      <dgm:spPr/>
      <dgm:t>
        <a:bodyPr/>
        <a:lstStyle/>
        <a:p>
          <a:r>
            <a:rPr lang="ko-KR"/>
            <a:t>금일 최저</a:t>
          </a:r>
          <a:r>
            <a:rPr lang="en-US"/>
            <a:t>,</a:t>
          </a:r>
          <a:r>
            <a:rPr lang="ko-KR"/>
            <a:t>최고기온</a:t>
          </a:r>
          <a:endParaRPr lang="en-US"/>
        </a:p>
      </dgm:t>
    </dgm:pt>
    <dgm:pt modelId="{60A8E0A3-64E3-45D9-8F98-7C6572CF86B2}" type="parTrans" cxnId="{11D41B1F-1C98-4319-BB51-BFAE82A99A8C}">
      <dgm:prSet/>
      <dgm:spPr/>
      <dgm:t>
        <a:bodyPr/>
        <a:lstStyle/>
        <a:p>
          <a:endParaRPr lang="en-US"/>
        </a:p>
      </dgm:t>
    </dgm:pt>
    <dgm:pt modelId="{00AC0449-9506-457F-B6BF-0A1EC17A5D1B}" type="sibTrans" cxnId="{11D41B1F-1C98-4319-BB51-BFAE82A99A8C}">
      <dgm:prSet/>
      <dgm:spPr/>
      <dgm:t>
        <a:bodyPr/>
        <a:lstStyle/>
        <a:p>
          <a:endParaRPr lang="en-US"/>
        </a:p>
      </dgm:t>
    </dgm:pt>
    <dgm:pt modelId="{887DCC32-C79F-445D-A1A4-15176AE0CCA0}">
      <dgm:prSet/>
      <dgm:spPr/>
      <dgm:t>
        <a:bodyPr/>
        <a:lstStyle/>
        <a:p>
          <a:r>
            <a:rPr lang="ko-KR"/>
            <a:t>대기압 등등</a:t>
          </a:r>
          <a:endParaRPr lang="en-US"/>
        </a:p>
      </dgm:t>
    </dgm:pt>
    <dgm:pt modelId="{BE0BDC2C-0F18-4272-A686-8C0DA8072A45}" type="parTrans" cxnId="{E12A609B-910B-4539-A598-6F369AC7B165}">
      <dgm:prSet/>
      <dgm:spPr/>
      <dgm:t>
        <a:bodyPr/>
        <a:lstStyle/>
        <a:p>
          <a:endParaRPr lang="en-US"/>
        </a:p>
      </dgm:t>
    </dgm:pt>
    <dgm:pt modelId="{AF5381A5-39D6-4987-9B24-4AF4F6DF73E2}" type="sibTrans" cxnId="{E12A609B-910B-4539-A598-6F369AC7B165}">
      <dgm:prSet/>
      <dgm:spPr/>
      <dgm:t>
        <a:bodyPr/>
        <a:lstStyle/>
        <a:p>
          <a:endParaRPr lang="en-US"/>
        </a:p>
      </dgm:t>
    </dgm:pt>
    <dgm:pt modelId="{82A86CE7-CA85-4649-8645-FEF0E69F495F}" type="pres">
      <dgm:prSet presAssocID="{BBF1DF24-86FA-461A-A14F-0E0783960DFE}" presName="linear" presStyleCnt="0">
        <dgm:presLayoutVars>
          <dgm:dir/>
          <dgm:animLvl val="lvl"/>
          <dgm:resizeHandles val="exact"/>
        </dgm:presLayoutVars>
      </dgm:prSet>
      <dgm:spPr/>
    </dgm:pt>
    <dgm:pt modelId="{EEF3BA6E-D06A-4407-A05C-149871376CD5}" type="pres">
      <dgm:prSet presAssocID="{BE1761FE-53AD-4130-A068-5AE35025B7D0}" presName="parentLin" presStyleCnt="0"/>
      <dgm:spPr/>
    </dgm:pt>
    <dgm:pt modelId="{101C3E52-5CF0-40AC-BFC6-8BEED3483FAC}" type="pres">
      <dgm:prSet presAssocID="{BE1761FE-53AD-4130-A068-5AE35025B7D0}" presName="parentLeftMargin" presStyleLbl="node1" presStyleIdx="0" presStyleCnt="4"/>
      <dgm:spPr/>
    </dgm:pt>
    <dgm:pt modelId="{2D106DB6-9A53-4AC2-A6B0-E5ADFA91302E}" type="pres">
      <dgm:prSet presAssocID="{BE1761FE-53AD-4130-A068-5AE35025B7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665719-432B-43AD-8B16-7F69C4D0DCA4}" type="pres">
      <dgm:prSet presAssocID="{BE1761FE-53AD-4130-A068-5AE35025B7D0}" presName="negativeSpace" presStyleCnt="0"/>
      <dgm:spPr/>
    </dgm:pt>
    <dgm:pt modelId="{7773E79C-F660-4B99-884A-D579BC217643}" type="pres">
      <dgm:prSet presAssocID="{BE1761FE-53AD-4130-A068-5AE35025B7D0}" presName="childText" presStyleLbl="conFgAcc1" presStyleIdx="0" presStyleCnt="4">
        <dgm:presLayoutVars>
          <dgm:bulletEnabled val="1"/>
        </dgm:presLayoutVars>
      </dgm:prSet>
      <dgm:spPr/>
    </dgm:pt>
    <dgm:pt modelId="{922BF671-C3DA-4461-ADAD-4416027A77D2}" type="pres">
      <dgm:prSet presAssocID="{F125402B-043C-48C9-A414-0CADE9FCE9E6}" presName="spaceBetweenRectangles" presStyleCnt="0"/>
      <dgm:spPr/>
    </dgm:pt>
    <dgm:pt modelId="{3F5AD710-82ED-45F5-9741-8637AD9C6BCD}" type="pres">
      <dgm:prSet presAssocID="{2F933DBD-E984-48BD-9C51-395B6FC542A1}" presName="parentLin" presStyleCnt="0"/>
      <dgm:spPr/>
    </dgm:pt>
    <dgm:pt modelId="{7F110C0B-FD1A-42D1-93DF-83931C31B433}" type="pres">
      <dgm:prSet presAssocID="{2F933DBD-E984-48BD-9C51-395B6FC542A1}" presName="parentLeftMargin" presStyleLbl="node1" presStyleIdx="0" presStyleCnt="4"/>
      <dgm:spPr/>
    </dgm:pt>
    <dgm:pt modelId="{CBEC63C8-6621-4BE2-927E-F7789F1B04F4}" type="pres">
      <dgm:prSet presAssocID="{2F933DBD-E984-48BD-9C51-395B6FC542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951EF3-EF73-48CC-9607-E6C2F985855A}" type="pres">
      <dgm:prSet presAssocID="{2F933DBD-E984-48BD-9C51-395B6FC542A1}" presName="negativeSpace" presStyleCnt="0"/>
      <dgm:spPr/>
    </dgm:pt>
    <dgm:pt modelId="{C784BED0-44C1-4C5A-BE21-ADAF5698580E}" type="pres">
      <dgm:prSet presAssocID="{2F933DBD-E984-48BD-9C51-395B6FC542A1}" presName="childText" presStyleLbl="conFgAcc1" presStyleIdx="1" presStyleCnt="4">
        <dgm:presLayoutVars>
          <dgm:bulletEnabled val="1"/>
        </dgm:presLayoutVars>
      </dgm:prSet>
      <dgm:spPr/>
    </dgm:pt>
    <dgm:pt modelId="{59C6568E-FED2-437F-9582-BB0D36F3DD03}" type="pres">
      <dgm:prSet presAssocID="{A60CF5EC-D8C1-494B-AC84-B3572C2C4EF7}" presName="spaceBetweenRectangles" presStyleCnt="0"/>
      <dgm:spPr/>
    </dgm:pt>
    <dgm:pt modelId="{33E2E25C-0095-4D8A-B9E7-B30DA40FA7CA}" type="pres">
      <dgm:prSet presAssocID="{6F6171E7-DC4E-4C40-9021-22DD6D16844E}" presName="parentLin" presStyleCnt="0"/>
      <dgm:spPr/>
    </dgm:pt>
    <dgm:pt modelId="{466C7063-997A-4858-9917-AED2E1C6F2B7}" type="pres">
      <dgm:prSet presAssocID="{6F6171E7-DC4E-4C40-9021-22DD6D16844E}" presName="parentLeftMargin" presStyleLbl="node1" presStyleIdx="1" presStyleCnt="4"/>
      <dgm:spPr/>
    </dgm:pt>
    <dgm:pt modelId="{2CEF350B-5C0C-406E-9E0C-3174263D2675}" type="pres">
      <dgm:prSet presAssocID="{6F6171E7-DC4E-4C40-9021-22DD6D1684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27E4C8-9CED-4F5C-AE96-547BDF963E01}" type="pres">
      <dgm:prSet presAssocID="{6F6171E7-DC4E-4C40-9021-22DD6D16844E}" presName="negativeSpace" presStyleCnt="0"/>
      <dgm:spPr/>
    </dgm:pt>
    <dgm:pt modelId="{DB302BFF-E9AF-4B0F-A140-B18279796306}" type="pres">
      <dgm:prSet presAssocID="{6F6171E7-DC4E-4C40-9021-22DD6D16844E}" presName="childText" presStyleLbl="conFgAcc1" presStyleIdx="2" presStyleCnt="4">
        <dgm:presLayoutVars>
          <dgm:bulletEnabled val="1"/>
        </dgm:presLayoutVars>
      </dgm:prSet>
      <dgm:spPr/>
    </dgm:pt>
    <dgm:pt modelId="{5FDDC7BD-5C42-4FF0-9E89-3B35A4D55615}" type="pres">
      <dgm:prSet presAssocID="{00AC0449-9506-457F-B6BF-0A1EC17A5D1B}" presName="spaceBetweenRectangles" presStyleCnt="0"/>
      <dgm:spPr/>
    </dgm:pt>
    <dgm:pt modelId="{D5895FAB-5AB3-404D-8FD8-6C7AE15AAF7A}" type="pres">
      <dgm:prSet presAssocID="{887DCC32-C79F-445D-A1A4-15176AE0CCA0}" presName="parentLin" presStyleCnt="0"/>
      <dgm:spPr/>
    </dgm:pt>
    <dgm:pt modelId="{D1416433-99C6-4F0C-84A1-2199293ED97D}" type="pres">
      <dgm:prSet presAssocID="{887DCC32-C79F-445D-A1A4-15176AE0CCA0}" presName="parentLeftMargin" presStyleLbl="node1" presStyleIdx="2" presStyleCnt="4"/>
      <dgm:spPr/>
    </dgm:pt>
    <dgm:pt modelId="{0B4ACE49-3F14-4A34-8360-90E59254A8F2}" type="pres">
      <dgm:prSet presAssocID="{887DCC32-C79F-445D-A1A4-15176AE0CC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CF0EFDE-EAB0-4DFF-B3FE-044C1624F5FD}" type="pres">
      <dgm:prSet presAssocID="{887DCC32-C79F-445D-A1A4-15176AE0CCA0}" presName="negativeSpace" presStyleCnt="0"/>
      <dgm:spPr/>
    </dgm:pt>
    <dgm:pt modelId="{048051B5-9064-4026-B280-ED8429358C39}" type="pres">
      <dgm:prSet presAssocID="{887DCC32-C79F-445D-A1A4-15176AE0CC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BEC416-9597-4105-B42F-69DE6A3640A5}" srcId="{BBF1DF24-86FA-461A-A14F-0E0783960DFE}" destId="{2F933DBD-E984-48BD-9C51-395B6FC542A1}" srcOrd="1" destOrd="0" parTransId="{57A4B459-34AA-42D0-9276-645BB49407CF}" sibTransId="{A60CF5EC-D8C1-494B-AC84-B3572C2C4EF7}"/>
    <dgm:cxn modelId="{11D41B1F-1C98-4319-BB51-BFAE82A99A8C}" srcId="{BBF1DF24-86FA-461A-A14F-0E0783960DFE}" destId="{6F6171E7-DC4E-4C40-9021-22DD6D16844E}" srcOrd="2" destOrd="0" parTransId="{60A8E0A3-64E3-45D9-8F98-7C6572CF86B2}" sibTransId="{00AC0449-9506-457F-B6BF-0A1EC17A5D1B}"/>
    <dgm:cxn modelId="{72F0365B-13B1-4C0D-9A1C-460FD8BCA42C}" type="presOf" srcId="{6F6171E7-DC4E-4C40-9021-22DD6D16844E}" destId="{466C7063-997A-4858-9917-AED2E1C6F2B7}" srcOrd="0" destOrd="0" presId="urn:microsoft.com/office/officeart/2005/8/layout/list1"/>
    <dgm:cxn modelId="{E7BDD35C-7FC6-4B04-AA5A-516E618C97CA}" srcId="{BBF1DF24-86FA-461A-A14F-0E0783960DFE}" destId="{BE1761FE-53AD-4130-A068-5AE35025B7D0}" srcOrd="0" destOrd="0" parTransId="{4A9DBB1A-A2D2-4A4F-A1B4-236DBAFA0AC2}" sibTransId="{F125402B-043C-48C9-A414-0CADE9FCE9E6}"/>
    <dgm:cxn modelId="{B6168170-2DFF-4664-9AF6-665F0C4CAF32}" type="presOf" srcId="{2F933DBD-E984-48BD-9C51-395B6FC542A1}" destId="{CBEC63C8-6621-4BE2-927E-F7789F1B04F4}" srcOrd="1" destOrd="0" presId="urn:microsoft.com/office/officeart/2005/8/layout/list1"/>
    <dgm:cxn modelId="{02AD9454-3D46-4C44-B867-28028DB3CEDE}" type="presOf" srcId="{2F933DBD-E984-48BD-9C51-395B6FC542A1}" destId="{7F110C0B-FD1A-42D1-93DF-83931C31B433}" srcOrd="0" destOrd="0" presId="urn:microsoft.com/office/officeart/2005/8/layout/list1"/>
    <dgm:cxn modelId="{972E9B7F-D998-4499-A0B9-B5A53C97C4DD}" type="presOf" srcId="{BBF1DF24-86FA-461A-A14F-0E0783960DFE}" destId="{82A86CE7-CA85-4649-8645-FEF0E69F495F}" srcOrd="0" destOrd="0" presId="urn:microsoft.com/office/officeart/2005/8/layout/list1"/>
    <dgm:cxn modelId="{E12A609B-910B-4539-A598-6F369AC7B165}" srcId="{BBF1DF24-86FA-461A-A14F-0E0783960DFE}" destId="{887DCC32-C79F-445D-A1A4-15176AE0CCA0}" srcOrd="3" destOrd="0" parTransId="{BE0BDC2C-0F18-4272-A686-8C0DA8072A45}" sibTransId="{AF5381A5-39D6-4987-9B24-4AF4F6DF73E2}"/>
    <dgm:cxn modelId="{70D666A4-59A0-4000-8F5A-32F3AEA4FE15}" type="presOf" srcId="{887DCC32-C79F-445D-A1A4-15176AE0CCA0}" destId="{D1416433-99C6-4F0C-84A1-2199293ED97D}" srcOrd="0" destOrd="0" presId="urn:microsoft.com/office/officeart/2005/8/layout/list1"/>
    <dgm:cxn modelId="{A192E9A9-3ED2-44BA-B97B-E3DD0690B0CC}" type="presOf" srcId="{BE1761FE-53AD-4130-A068-5AE35025B7D0}" destId="{101C3E52-5CF0-40AC-BFC6-8BEED3483FAC}" srcOrd="0" destOrd="0" presId="urn:microsoft.com/office/officeart/2005/8/layout/list1"/>
    <dgm:cxn modelId="{4E0A57AB-DDBB-4080-9961-FED1C490E3FC}" type="presOf" srcId="{BE1761FE-53AD-4130-A068-5AE35025B7D0}" destId="{2D106DB6-9A53-4AC2-A6B0-E5ADFA91302E}" srcOrd="1" destOrd="0" presId="urn:microsoft.com/office/officeart/2005/8/layout/list1"/>
    <dgm:cxn modelId="{0A272EBA-9E29-4BA9-BB36-FD7C87194496}" type="presOf" srcId="{6F6171E7-DC4E-4C40-9021-22DD6D16844E}" destId="{2CEF350B-5C0C-406E-9E0C-3174263D2675}" srcOrd="1" destOrd="0" presId="urn:microsoft.com/office/officeart/2005/8/layout/list1"/>
    <dgm:cxn modelId="{79DE64E5-FE7B-4A56-91B5-ABBCC4822CAF}" type="presOf" srcId="{887DCC32-C79F-445D-A1A4-15176AE0CCA0}" destId="{0B4ACE49-3F14-4A34-8360-90E59254A8F2}" srcOrd="1" destOrd="0" presId="urn:microsoft.com/office/officeart/2005/8/layout/list1"/>
    <dgm:cxn modelId="{AD2E8E1A-BC48-4470-81C6-27C8C5688B44}" type="presParOf" srcId="{82A86CE7-CA85-4649-8645-FEF0E69F495F}" destId="{EEF3BA6E-D06A-4407-A05C-149871376CD5}" srcOrd="0" destOrd="0" presId="urn:microsoft.com/office/officeart/2005/8/layout/list1"/>
    <dgm:cxn modelId="{E76518F0-88F2-4C30-95FF-871B52DCEF55}" type="presParOf" srcId="{EEF3BA6E-D06A-4407-A05C-149871376CD5}" destId="{101C3E52-5CF0-40AC-BFC6-8BEED3483FAC}" srcOrd="0" destOrd="0" presId="urn:microsoft.com/office/officeart/2005/8/layout/list1"/>
    <dgm:cxn modelId="{A99474A0-50EB-4D09-8CDF-13E597A9BF07}" type="presParOf" srcId="{EEF3BA6E-D06A-4407-A05C-149871376CD5}" destId="{2D106DB6-9A53-4AC2-A6B0-E5ADFA91302E}" srcOrd="1" destOrd="0" presId="urn:microsoft.com/office/officeart/2005/8/layout/list1"/>
    <dgm:cxn modelId="{2A32A8AD-9860-4A0E-8E23-30E3430BA3E6}" type="presParOf" srcId="{82A86CE7-CA85-4649-8645-FEF0E69F495F}" destId="{3D665719-432B-43AD-8B16-7F69C4D0DCA4}" srcOrd="1" destOrd="0" presId="urn:microsoft.com/office/officeart/2005/8/layout/list1"/>
    <dgm:cxn modelId="{3EB94A0B-85B1-4F70-9334-DFE07C101028}" type="presParOf" srcId="{82A86CE7-CA85-4649-8645-FEF0E69F495F}" destId="{7773E79C-F660-4B99-884A-D579BC217643}" srcOrd="2" destOrd="0" presId="urn:microsoft.com/office/officeart/2005/8/layout/list1"/>
    <dgm:cxn modelId="{5C1B2385-CA2C-459B-91D6-D2B44ECC832D}" type="presParOf" srcId="{82A86CE7-CA85-4649-8645-FEF0E69F495F}" destId="{922BF671-C3DA-4461-ADAD-4416027A77D2}" srcOrd="3" destOrd="0" presId="urn:microsoft.com/office/officeart/2005/8/layout/list1"/>
    <dgm:cxn modelId="{9B0950DF-281E-4F33-806B-A98AD8BE9B20}" type="presParOf" srcId="{82A86CE7-CA85-4649-8645-FEF0E69F495F}" destId="{3F5AD710-82ED-45F5-9741-8637AD9C6BCD}" srcOrd="4" destOrd="0" presId="urn:microsoft.com/office/officeart/2005/8/layout/list1"/>
    <dgm:cxn modelId="{138B3D6E-9443-449C-B310-6F6CDABCA1DF}" type="presParOf" srcId="{3F5AD710-82ED-45F5-9741-8637AD9C6BCD}" destId="{7F110C0B-FD1A-42D1-93DF-83931C31B433}" srcOrd="0" destOrd="0" presId="urn:microsoft.com/office/officeart/2005/8/layout/list1"/>
    <dgm:cxn modelId="{CD7DC3F0-2732-4D22-9AA6-8725F8E0B5D1}" type="presParOf" srcId="{3F5AD710-82ED-45F5-9741-8637AD9C6BCD}" destId="{CBEC63C8-6621-4BE2-927E-F7789F1B04F4}" srcOrd="1" destOrd="0" presId="urn:microsoft.com/office/officeart/2005/8/layout/list1"/>
    <dgm:cxn modelId="{337DC3C5-A742-4E5D-86FF-22D454C94D3F}" type="presParOf" srcId="{82A86CE7-CA85-4649-8645-FEF0E69F495F}" destId="{C5951EF3-EF73-48CC-9607-E6C2F985855A}" srcOrd="5" destOrd="0" presId="urn:microsoft.com/office/officeart/2005/8/layout/list1"/>
    <dgm:cxn modelId="{B69A9289-A77E-4DD6-ADD3-6CFA6F6226CA}" type="presParOf" srcId="{82A86CE7-CA85-4649-8645-FEF0E69F495F}" destId="{C784BED0-44C1-4C5A-BE21-ADAF5698580E}" srcOrd="6" destOrd="0" presId="urn:microsoft.com/office/officeart/2005/8/layout/list1"/>
    <dgm:cxn modelId="{96348CB9-4D17-455F-8E1B-555DDEC930DE}" type="presParOf" srcId="{82A86CE7-CA85-4649-8645-FEF0E69F495F}" destId="{59C6568E-FED2-437F-9582-BB0D36F3DD03}" srcOrd="7" destOrd="0" presId="urn:microsoft.com/office/officeart/2005/8/layout/list1"/>
    <dgm:cxn modelId="{B78813EA-4549-4795-A376-281BC5D437BD}" type="presParOf" srcId="{82A86CE7-CA85-4649-8645-FEF0E69F495F}" destId="{33E2E25C-0095-4D8A-B9E7-B30DA40FA7CA}" srcOrd="8" destOrd="0" presId="urn:microsoft.com/office/officeart/2005/8/layout/list1"/>
    <dgm:cxn modelId="{B547F12A-9D7D-464E-A1E5-6CA79B60511E}" type="presParOf" srcId="{33E2E25C-0095-4D8A-B9E7-B30DA40FA7CA}" destId="{466C7063-997A-4858-9917-AED2E1C6F2B7}" srcOrd="0" destOrd="0" presId="urn:microsoft.com/office/officeart/2005/8/layout/list1"/>
    <dgm:cxn modelId="{355E5A06-242E-4B34-A1D5-5D66162C9C3D}" type="presParOf" srcId="{33E2E25C-0095-4D8A-B9E7-B30DA40FA7CA}" destId="{2CEF350B-5C0C-406E-9E0C-3174263D2675}" srcOrd="1" destOrd="0" presId="urn:microsoft.com/office/officeart/2005/8/layout/list1"/>
    <dgm:cxn modelId="{6BCE7B69-0F33-4EC1-A039-CDA8944D29E7}" type="presParOf" srcId="{82A86CE7-CA85-4649-8645-FEF0E69F495F}" destId="{B427E4C8-9CED-4F5C-AE96-547BDF963E01}" srcOrd="9" destOrd="0" presId="urn:microsoft.com/office/officeart/2005/8/layout/list1"/>
    <dgm:cxn modelId="{F2123466-9FEA-47AB-9A5E-98FE6D83913D}" type="presParOf" srcId="{82A86CE7-CA85-4649-8645-FEF0E69F495F}" destId="{DB302BFF-E9AF-4B0F-A140-B18279796306}" srcOrd="10" destOrd="0" presId="urn:microsoft.com/office/officeart/2005/8/layout/list1"/>
    <dgm:cxn modelId="{AA206AD7-89CE-4B53-8CC8-D459640CB985}" type="presParOf" srcId="{82A86CE7-CA85-4649-8645-FEF0E69F495F}" destId="{5FDDC7BD-5C42-4FF0-9E89-3B35A4D55615}" srcOrd="11" destOrd="0" presId="urn:microsoft.com/office/officeart/2005/8/layout/list1"/>
    <dgm:cxn modelId="{085DAD53-75BD-46BE-BC42-4F399F1A4D59}" type="presParOf" srcId="{82A86CE7-CA85-4649-8645-FEF0E69F495F}" destId="{D5895FAB-5AB3-404D-8FD8-6C7AE15AAF7A}" srcOrd="12" destOrd="0" presId="urn:microsoft.com/office/officeart/2005/8/layout/list1"/>
    <dgm:cxn modelId="{82FED330-D0B3-459F-8494-545F85A04E79}" type="presParOf" srcId="{D5895FAB-5AB3-404D-8FD8-6C7AE15AAF7A}" destId="{D1416433-99C6-4F0C-84A1-2199293ED97D}" srcOrd="0" destOrd="0" presId="urn:microsoft.com/office/officeart/2005/8/layout/list1"/>
    <dgm:cxn modelId="{A9AB2B23-E920-4ED0-BA37-C95582C5E32F}" type="presParOf" srcId="{D5895FAB-5AB3-404D-8FD8-6C7AE15AAF7A}" destId="{0B4ACE49-3F14-4A34-8360-90E59254A8F2}" srcOrd="1" destOrd="0" presId="urn:microsoft.com/office/officeart/2005/8/layout/list1"/>
    <dgm:cxn modelId="{442566C5-C03F-4D2F-8D7E-0F157DC57BB7}" type="presParOf" srcId="{82A86CE7-CA85-4649-8645-FEF0E69F495F}" destId="{ACF0EFDE-EAB0-4DFF-B3FE-044C1624F5FD}" srcOrd="13" destOrd="0" presId="urn:microsoft.com/office/officeart/2005/8/layout/list1"/>
    <dgm:cxn modelId="{B8B885EB-EE6A-43DE-8E87-941422D3C22C}" type="presParOf" srcId="{82A86CE7-CA85-4649-8645-FEF0E69F495F}" destId="{048051B5-9064-4026-B280-ED8429358C3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750D3-9709-4D07-BD21-E89774CFECA2}">
      <dsp:nvSpPr>
        <dsp:cNvPr id="0" name=""/>
        <dsp:cNvSpPr/>
      </dsp:nvSpPr>
      <dsp:spPr>
        <a:xfrm>
          <a:off x="0" y="83518"/>
          <a:ext cx="8898650" cy="84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날씨정보를 받기 위한 </a:t>
          </a:r>
          <a:r>
            <a:rPr lang="en-US" sz="2900" kern="1200" dirty="0"/>
            <a:t>API -&gt; </a:t>
          </a:r>
          <a:r>
            <a:rPr lang="en-US" sz="2900" kern="1200" dirty="0" err="1"/>
            <a:t>OpenWeather</a:t>
          </a:r>
          <a:r>
            <a:rPr lang="en-US" sz="2900" kern="1200" dirty="0"/>
            <a:t> API</a:t>
          </a:r>
          <a:r>
            <a:rPr lang="ko-KR" sz="2900" kern="1200" dirty="0"/>
            <a:t>이용</a:t>
          </a:r>
          <a:endParaRPr lang="en-US" sz="2900" kern="1200" dirty="0"/>
        </a:p>
      </dsp:txBody>
      <dsp:txXfrm>
        <a:off x="41408" y="124926"/>
        <a:ext cx="8815834" cy="765434"/>
      </dsp:txXfrm>
    </dsp:sp>
    <dsp:sp modelId="{5BD38750-673F-4335-B539-ADB23C723200}">
      <dsp:nvSpPr>
        <dsp:cNvPr id="0" name=""/>
        <dsp:cNvSpPr/>
      </dsp:nvSpPr>
      <dsp:spPr>
        <a:xfrm>
          <a:off x="0" y="1015288"/>
          <a:ext cx="8898650" cy="84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API</a:t>
          </a:r>
          <a:r>
            <a:rPr lang="ko-KR" sz="2900" kern="1200"/>
            <a:t>정보를 가져오기 위한 라이브러리</a:t>
          </a:r>
          <a:r>
            <a:rPr lang="en-US" sz="2900" kern="1200"/>
            <a:t> -&gt; Retrofit2 </a:t>
          </a:r>
          <a:r>
            <a:rPr lang="ko-KR" sz="2900" kern="1200"/>
            <a:t>이용</a:t>
          </a:r>
          <a:endParaRPr lang="en-US" sz="2900" kern="1200"/>
        </a:p>
      </dsp:txBody>
      <dsp:txXfrm>
        <a:off x="41408" y="1056696"/>
        <a:ext cx="8815834" cy="765434"/>
      </dsp:txXfrm>
    </dsp:sp>
    <dsp:sp modelId="{068157A9-F252-490B-B3C4-51CD895511A3}">
      <dsp:nvSpPr>
        <dsp:cNvPr id="0" name=""/>
        <dsp:cNvSpPr/>
      </dsp:nvSpPr>
      <dsp:spPr>
        <a:xfrm>
          <a:off x="0" y="1947059"/>
          <a:ext cx="8898650" cy="84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Url</a:t>
          </a:r>
          <a:r>
            <a:rPr lang="ko-KR" sz="2900" kern="1200"/>
            <a:t>로 이미지를 가져오기 위한 라이브러리 </a:t>
          </a:r>
          <a:r>
            <a:rPr lang="en-US" sz="2900" kern="1200"/>
            <a:t>-&gt; Glide </a:t>
          </a:r>
          <a:r>
            <a:rPr lang="ko-KR" sz="2900" kern="1200"/>
            <a:t>이용</a:t>
          </a:r>
          <a:endParaRPr lang="en-US" sz="2900" kern="1200"/>
        </a:p>
      </dsp:txBody>
      <dsp:txXfrm>
        <a:off x="41408" y="1988467"/>
        <a:ext cx="8815834" cy="765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90F4D-A394-4B03-94D7-770E7464A6B0}">
      <dsp:nvSpPr>
        <dsp:cNvPr id="0" name=""/>
        <dsp:cNvSpPr/>
      </dsp:nvSpPr>
      <dsp:spPr>
        <a:xfrm>
          <a:off x="802553" y="1302"/>
          <a:ext cx="1803933" cy="1082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현재 시간</a:t>
          </a:r>
          <a:endParaRPr lang="en-US" sz="2400" kern="1200"/>
        </a:p>
      </dsp:txBody>
      <dsp:txXfrm>
        <a:off x="802553" y="1302"/>
        <a:ext cx="1803933" cy="1082360"/>
      </dsp:txXfrm>
    </dsp:sp>
    <dsp:sp modelId="{2B51ADF1-00E0-46A7-BDA2-9F00BAC2CEBB}">
      <dsp:nvSpPr>
        <dsp:cNvPr id="0" name=""/>
        <dsp:cNvSpPr/>
      </dsp:nvSpPr>
      <dsp:spPr>
        <a:xfrm>
          <a:off x="2786880" y="1302"/>
          <a:ext cx="1803933" cy="1082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현재 위치</a:t>
          </a:r>
          <a:endParaRPr lang="en-US" sz="2400" kern="1200"/>
        </a:p>
      </dsp:txBody>
      <dsp:txXfrm>
        <a:off x="2786880" y="1302"/>
        <a:ext cx="1803933" cy="1082360"/>
      </dsp:txXfrm>
    </dsp:sp>
    <dsp:sp modelId="{D141B6E1-DA4B-4FB3-9B4D-1C04B70A12D1}">
      <dsp:nvSpPr>
        <dsp:cNvPr id="0" name=""/>
        <dsp:cNvSpPr/>
      </dsp:nvSpPr>
      <dsp:spPr>
        <a:xfrm>
          <a:off x="802553" y="1264056"/>
          <a:ext cx="1803933" cy="1082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현재 기온</a:t>
          </a:r>
          <a:endParaRPr lang="en-US" sz="2400" kern="1200"/>
        </a:p>
      </dsp:txBody>
      <dsp:txXfrm>
        <a:off x="802553" y="1264056"/>
        <a:ext cx="1803933" cy="1082360"/>
      </dsp:txXfrm>
    </dsp:sp>
    <dsp:sp modelId="{4C266832-B2CB-4D82-9621-49C370DF517A}">
      <dsp:nvSpPr>
        <dsp:cNvPr id="0" name=""/>
        <dsp:cNvSpPr/>
      </dsp:nvSpPr>
      <dsp:spPr>
        <a:xfrm>
          <a:off x="2786880" y="1264056"/>
          <a:ext cx="1803933" cy="1082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현재 날씨정보</a:t>
          </a:r>
          <a:endParaRPr lang="en-US" sz="2400" kern="1200"/>
        </a:p>
      </dsp:txBody>
      <dsp:txXfrm>
        <a:off x="2786880" y="1264056"/>
        <a:ext cx="1803933" cy="1082360"/>
      </dsp:txXfrm>
    </dsp:sp>
    <dsp:sp modelId="{8819B33C-BACB-4910-92F0-2A84ECBCFA8F}">
      <dsp:nvSpPr>
        <dsp:cNvPr id="0" name=""/>
        <dsp:cNvSpPr/>
      </dsp:nvSpPr>
      <dsp:spPr>
        <a:xfrm>
          <a:off x="802553" y="2526809"/>
          <a:ext cx="1803933" cy="1082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미세먼지 농도</a:t>
          </a:r>
          <a:endParaRPr lang="en-US" sz="2400" kern="1200" dirty="0"/>
        </a:p>
      </dsp:txBody>
      <dsp:txXfrm>
        <a:off x="802553" y="2526809"/>
        <a:ext cx="1803933" cy="1082360"/>
      </dsp:txXfrm>
    </dsp:sp>
    <dsp:sp modelId="{F88B3DBC-477F-4813-9B29-864F1E0A805A}">
      <dsp:nvSpPr>
        <dsp:cNvPr id="0" name=""/>
        <dsp:cNvSpPr/>
      </dsp:nvSpPr>
      <dsp:spPr>
        <a:xfrm>
          <a:off x="2786880" y="2526809"/>
          <a:ext cx="1803933" cy="1082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오늘 비</a:t>
          </a:r>
          <a:r>
            <a:rPr lang="en-US" sz="2400" kern="1200" dirty="0"/>
            <a:t>,</a:t>
          </a:r>
          <a:r>
            <a:rPr lang="ko-KR" sz="2400" kern="1200" dirty="0"/>
            <a:t>눈 예상</a:t>
          </a:r>
          <a:endParaRPr lang="en-US" sz="2400" kern="1200" dirty="0"/>
        </a:p>
      </dsp:txBody>
      <dsp:txXfrm>
        <a:off x="2786880" y="2526809"/>
        <a:ext cx="1803933" cy="1082360"/>
      </dsp:txXfrm>
    </dsp:sp>
    <dsp:sp modelId="{69F6E0DC-840E-4E94-9711-FBB0FD126834}">
      <dsp:nvSpPr>
        <dsp:cNvPr id="0" name=""/>
        <dsp:cNvSpPr/>
      </dsp:nvSpPr>
      <dsp:spPr>
        <a:xfrm>
          <a:off x="1794716" y="3789563"/>
          <a:ext cx="1803933" cy="1082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시간별 날씨</a:t>
          </a:r>
          <a:endParaRPr lang="en-US" sz="2400" kern="1200"/>
        </a:p>
      </dsp:txBody>
      <dsp:txXfrm>
        <a:off x="1794716" y="3789563"/>
        <a:ext cx="1803933" cy="1082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CA884-B993-4E7B-AF49-2CD0CDF61CB9}">
      <dsp:nvSpPr>
        <dsp:cNvPr id="0" name=""/>
        <dsp:cNvSpPr/>
      </dsp:nvSpPr>
      <dsp:spPr>
        <a:xfrm>
          <a:off x="0" y="8915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8C09F-AC9A-42C8-842B-BBB104C71DA4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B928E-930F-498F-BE4C-9996EE9E3883}">
      <dsp:nvSpPr>
        <dsp:cNvPr id="0" name=""/>
        <dsp:cNvSpPr/>
      </dsp:nvSpPr>
      <dsp:spPr>
        <a:xfrm>
          <a:off x="1901037" y="8915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스크롤뷰를 이용</a:t>
          </a:r>
          <a:endParaRPr lang="en-US" sz="2500" kern="1200"/>
        </a:p>
      </dsp:txBody>
      <dsp:txXfrm>
        <a:off x="1901037" y="891540"/>
        <a:ext cx="4339631" cy="1645920"/>
      </dsp:txXfrm>
    </dsp:sp>
    <dsp:sp modelId="{B3526BCD-AFE7-465A-900A-3941E2623039}">
      <dsp:nvSpPr>
        <dsp:cNvPr id="0" name=""/>
        <dsp:cNvSpPr/>
      </dsp:nvSpPr>
      <dsp:spPr>
        <a:xfrm>
          <a:off x="0" y="29489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00C7F-7D58-4885-9E95-9DE551A6326C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E10D2-97CC-477B-8B68-CCFAEDD48AA7}">
      <dsp:nvSpPr>
        <dsp:cNvPr id="0" name=""/>
        <dsp:cNvSpPr/>
      </dsp:nvSpPr>
      <dsp:spPr>
        <a:xfrm>
          <a:off x="1901037" y="29489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오전 오후로 </a:t>
          </a:r>
          <a:r>
            <a:rPr lang="en-US" sz="2500" kern="1200"/>
            <a:t>5</a:t>
          </a:r>
          <a:r>
            <a:rPr lang="ko-KR" sz="2500" kern="1200"/>
            <a:t>일간 날씨</a:t>
          </a:r>
          <a:r>
            <a:rPr lang="en-US" sz="2500" kern="1200"/>
            <a:t>, </a:t>
          </a:r>
          <a:r>
            <a:rPr lang="ko-KR" sz="2500" kern="1200"/>
            <a:t>기온 제공</a:t>
          </a:r>
          <a:endParaRPr lang="en-US" sz="2500" kern="1200"/>
        </a:p>
      </dsp:txBody>
      <dsp:txXfrm>
        <a:off x="1901037" y="2948940"/>
        <a:ext cx="4339631" cy="164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8960B-5439-47E2-9CDB-9588541CED6F}">
      <dsp:nvSpPr>
        <dsp:cNvPr id="0" name=""/>
        <dsp:cNvSpPr/>
      </dsp:nvSpPr>
      <dsp:spPr>
        <a:xfrm>
          <a:off x="0" y="795779"/>
          <a:ext cx="6240668" cy="906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미세먼지 </a:t>
          </a:r>
          <a:r>
            <a:rPr lang="en-US" sz="3100" kern="1200"/>
            <a:t>pm10, pm2.5 </a:t>
          </a:r>
          <a:r>
            <a:rPr lang="ko-KR" sz="3100" kern="1200"/>
            <a:t>농도</a:t>
          </a:r>
          <a:endParaRPr lang="en-US" sz="3100" kern="1200"/>
        </a:p>
      </dsp:txBody>
      <dsp:txXfrm>
        <a:off x="44264" y="840043"/>
        <a:ext cx="6152140" cy="818222"/>
      </dsp:txXfrm>
    </dsp:sp>
    <dsp:sp modelId="{402A2A49-1C78-41DE-A6F3-28B2850177C9}">
      <dsp:nvSpPr>
        <dsp:cNvPr id="0" name=""/>
        <dsp:cNvSpPr/>
      </dsp:nvSpPr>
      <dsp:spPr>
        <a:xfrm>
          <a:off x="0" y="1791809"/>
          <a:ext cx="6240668" cy="906750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오존 농도</a:t>
          </a:r>
          <a:endParaRPr lang="en-US" sz="3100" kern="1200"/>
        </a:p>
      </dsp:txBody>
      <dsp:txXfrm>
        <a:off x="44264" y="1836073"/>
        <a:ext cx="6152140" cy="818222"/>
      </dsp:txXfrm>
    </dsp:sp>
    <dsp:sp modelId="{887F4521-0BAF-4694-8396-4DE2DA186C6D}">
      <dsp:nvSpPr>
        <dsp:cNvPr id="0" name=""/>
        <dsp:cNvSpPr/>
      </dsp:nvSpPr>
      <dsp:spPr>
        <a:xfrm>
          <a:off x="0" y="2787840"/>
          <a:ext cx="6240668" cy="906750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일산화탄소 농도</a:t>
          </a:r>
          <a:endParaRPr lang="en-US" sz="3100" kern="1200"/>
        </a:p>
      </dsp:txBody>
      <dsp:txXfrm>
        <a:off x="44264" y="2832104"/>
        <a:ext cx="6152140" cy="818222"/>
      </dsp:txXfrm>
    </dsp:sp>
    <dsp:sp modelId="{22742519-C3BD-481A-BE20-EEFA3CB53AC5}">
      <dsp:nvSpPr>
        <dsp:cNvPr id="0" name=""/>
        <dsp:cNvSpPr/>
      </dsp:nvSpPr>
      <dsp:spPr>
        <a:xfrm>
          <a:off x="0" y="3783870"/>
          <a:ext cx="6240668" cy="90675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수준을 표기하고 대략적인 정보 제공</a:t>
          </a:r>
          <a:endParaRPr lang="en-US" sz="3100" kern="1200"/>
        </a:p>
      </dsp:txBody>
      <dsp:txXfrm>
        <a:off x="44264" y="3828134"/>
        <a:ext cx="6152140" cy="818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3E79C-F660-4B99-884A-D579BC217643}">
      <dsp:nvSpPr>
        <dsp:cNvPr id="0" name=""/>
        <dsp:cNvSpPr/>
      </dsp:nvSpPr>
      <dsp:spPr>
        <a:xfrm>
          <a:off x="0" y="458592"/>
          <a:ext cx="539336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06DB6-9A53-4AC2-A6B0-E5ADFA91302E}">
      <dsp:nvSpPr>
        <dsp:cNvPr id="0" name=""/>
        <dsp:cNvSpPr/>
      </dsp:nvSpPr>
      <dsp:spPr>
        <a:xfrm>
          <a:off x="269668" y="60072"/>
          <a:ext cx="3775356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00" tIns="0" rIns="1427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풍향</a:t>
          </a:r>
          <a:r>
            <a:rPr lang="en-US" sz="2700" kern="1200"/>
            <a:t>, </a:t>
          </a:r>
          <a:r>
            <a:rPr lang="ko-KR" sz="2700" kern="1200"/>
            <a:t>풍속</a:t>
          </a:r>
          <a:endParaRPr lang="en-US" sz="2700" kern="1200"/>
        </a:p>
      </dsp:txBody>
      <dsp:txXfrm>
        <a:off x="308576" y="98980"/>
        <a:ext cx="3697540" cy="719224"/>
      </dsp:txXfrm>
    </dsp:sp>
    <dsp:sp modelId="{C784BED0-44C1-4C5A-BE21-ADAF5698580E}">
      <dsp:nvSpPr>
        <dsp:cNvPr id="0" name=""/>
        <dsp:cNvSpPr/>
      </dsp:nvSpPr>
      <dsp:spPr>
        <a:xfrm>
          <a:off x="0" y="1683312"/>
          <a:ext cx="539336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169"/>
              <a:satOff val="13165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C63C8-6621-4BE2-927E-F7789F1B04F4}">
      <dsp:nvSpPr>
        <dsp:cNvPr id="0" name=""/>
        <dsp:cNvSpPr/>
      </dsp:nvSpPr>
      <dsp:spPr>
        <a:xfrm>
          <a:off x="269668" y="1284792"/>
          <a:ext cx="3775356" cy="797040"/>
        </a:xfrm>
        <a:prstGeom prst="roundRect">
          <a:avLst/>
        </a:prstGeom>
        <a:solidFill>
          <a:schemeClr val="accent5">
            <a:hueOff val="138169"/>
            <a:satOff val="13165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00" tIns="0" rIns="1427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일몰</a:t>
          </a:r>
          <a:r>
            <a:rPr lang="en-US" sz="2700" kern="1200"/>
            <a:t>, </a:t>
          </a:r>
          <a:r>
            <a:rPr lang="ko-KR" sz="2700" kern="1200"/>
            <a:t>일출</a:t>
          </a:r>
          <a:endParaRPr lang="en-US" sz="2700" kern="1200"/>
        </a:p>
      </dsp:txBody>
      <dsp:txXfrm>
        <a:off x="308576" y="1323700"/>
        <a:ext cx="3697540" cy="719224"/>
      </dsp:txXfrm>
    </dsp:sp>
    <dsp:sp modelId="{DB302BFF-E9AF-4B0F-A140-B18279796306}">
      <dsp:nvSpPr>
        <dsp:cNvPr id="0" name=""/>
        <dsp:cNvSpPr/>
      </dsp:nvSpPr>
      <dsp:spPr>
        <a:xfrm>
          <a:off x="0" y="2908033"/>
          <a:ext cx="539336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76338"/>
              <a:satOff val="26330"/>
              <a:lumOff val="-1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F350B-5C0C-406E-9E0C-3174263D2675}">
      <dsp:nvSpPr>
        <dsp:cNvPr id="0" name=""/>
        <dsp:cNvSpPr/>
      </dsp:nvSpPr>
      <dsp:spPr>
        <a:xfrm>
          <a:off x="269668" y="2509512"/>
          <a:ext cx="3775356" cy="797040"/>
        </a:xfrm>
        <a:prstGeom prst="roundRect">
          <a:avLst/>
        </a:prstGeom>
        <a:solidFill>
          <a:schemeClr val="accent5">
            <a:hueOff val="276338"/>
            <a:satOff val="26330"/>
            <a:lumOff val="-1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00" tIns="0" rIns="1427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금일 최저</a:t>
          </a:r>
          <a:r>
            <a:rPr lang="en-US" sz="2700" kern="1200"/>
            <a:t>,</a:t>
          </a:r>
          <a:r>
            <a:rPr lang="ko-KR" sz="2700" kern="1200"/>
            <a:t>최고기온</a:t>
          </a:r>
          <a:endParaRPr lang="en-US" sz="2700" kern="1200"/>
        </a:p>
      </dsp:txBody>
      <dsp:txXfrm>
        <a:off x="308576" y="2548420"/>
        <a:ext cx="3697540" cy="719224"/>
      </dsp:txXfrm>
    </dsp:sp>
    <dsp:sp modelId="{048051B5-9064-4026-B280-ED8429358C39}">
      <dsp:nvSpPr>
        <dsp:cNvPr id="0" name=""/>
        <dsp:cNvSpPr/>
      </dsp:nvSpPr>
      <dsp:spPr>
        <a:xfrm>
          <a:off x="0" y="4132753"/>
          <a:ext cx="539336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14507"/>
              <a:satOff val="39495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CE49-3F14-4A34-8360-90E59254A8F2}">
      <dsp:nvSpPr>
        <dsp:cNvPr id="0" name=""/>
        <dsp:cNvSpPr/>
      </dsp:nvSpPr>
      <dsp:spPr>
        <a:xfrm>
          <a:off x="269668" y="3734233"/>
          <a:ext cx="3775356" cy="797040"/>
        </a:xfrm>
        <a:prstGeom prst="roundRect">
          <a:avLst/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700" tIns="0" rIns="14270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대기압 등등</a:t>
          </a:r>
          <a:endParaRPr lang="en-US" sz="2700" kern="1200"/>
        </a:p>
      </dsp:txBody>
      <dsp:txXfrm>
        <a:off x="308576" y="3773141"/>
        <a:ext cx="369754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May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May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F289A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9" name="Rectangle 76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DB046-7385-FCAB-7878-2B0FE90F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/>
              <a:t>Weather</a:t>
            </a:r>
            <a:br>
              <a:rPr lang="en-US" altLang="ko-KR" sz="4800"/>
            </a:br>
            <a:r>
              <a:rPr lang="en-US" altLang="ko-KR" sz="4800"/>
              <a:t>Application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68F7F-EAF5-CAAC-0DFB-26AA128F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103" y="3764975"/>
            <a:ext cx="4911634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/>
              <a:t>2019101008</a:t>
            </a:r>
            <a:r>
              <a:rPr lang="ko-KR" altLang="en-US" sz="2200" dirty="0"/>
              <a:t>한준희</a:t>
            </a:r>
            <a:endParaRPr lang="en-US" altLang="ko-KR" sz="2200" dirty="0"/>
          </a:p>
          <a:p>
            <a:pPr algn="l"/>
            <a:r>
              <a:rPr lang="en-US" altLang="ko-KR" sz="2200" dirty="0"/>
              <a:t>2019101012</a:t>
            </a:r>
            <a:r>
              <a:rPr lang="ko-KR" altLang="en-US" sz="2200" dirty="0"/>
              <a:t>황비연</a:t>
            </a:r>
          </a:p>
        </p:txBody>
      </p:sp>
      <p:pic>
        <p:nvPicPr>
          <p:cNvPr id="51" name="Picture 3" descr="추상적인 빨강 기하학 무늬">
            <a:extLst>
              <a:ext uri="{FF2B5EF4-FFF2-40B4-BE49-F238E27FC236}">
                <a16:creationId xmlns:a16="http://schemas.microsoft.com/office/drawing/2014/main" id="{D917DADC-5158-5B89-1450-A7A0D093B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" r="32610" b="-2"/>
          <a:stretch/>
        </p:blipFill>
        <p:spPr>
          <a:xfrm>
            <a:off x="303950" y="685800"/>
            <a:ext cx="5234702" cy="548640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289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289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832CF-C1EF-F0E1-75CC-492229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 dirty="0">
                <a:solidFill>
                  <a:schemeClr val="tx1"/>
                </a:solidFill>
              </a:rPr>
              <a:t>개요</a:t>
            </a:r>
          </a:p>
        </p:txBody>
      </p:sp>
      <p:pic>
        <p:nvPicPr>
          <p:cNvPr id="194" name="Graphic 193" descr="서적">
            <a:extLst>
              <a:ext uri="{FF2B5EF4-FFF2-40B4-BE49-F238E27FC236}">
                <a16:creationId xmlns:a16="http://schemas.microsoft.com/office/drawing/2014/main" id="{739FAE9B-3EA5-2E2E-91EF-2A2D88379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206" name="내용 개체 틀 5">
            <a:extLst>
              <a:ext uri="{FF2B5EF4-FFF2-40B4-BE49-F238E27FC236}">
                <a16:creationId xmlns:a16="http://schemas.microsoft.com/office/drawing/2014/main" id="{0DC9B1C2-AC5C-A173-FA05-CFC6E240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ko-KR" altLang="en-US" sz="1800">
                <a:solidFill>
                  <a:schemeClr val="tx1"/>
                </a:solidFill>
              </a:rPr>
              <a:t>필요한 라이브러리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및 </a:t>
            </a:r>
            <a:r>
              <a:rPr lang="en-US" altLang="ko-KR" sz="1800">
                <a:solidFill>
                  <a:schemeClr val="tx1"/>
                </a:solidFill>
              </a:rPr>
              <a:t>API</a:t>
            </a:r>
          </a:p>
          <a:p>
            <a:r>
              <a:rPr lang="ko-KR" altLang="en-US" sz="1800">
                <a:solidFill>
                  <a:schemeClr val="tx1"/>
                </a:solidFill>
              </a:rPr>
              <a:t>현재날씨</a:t>
            </a:r>
            <a:endParaRPr lang="en-US" altLang="ko-KR" sz="1800">
              <a:solidFill>
                <a:schemeClr val="tx1"/>
              </a:solidFill>
            </a:endParaRPr>
          </a:p>
          <a:p>
            <a:r>
              <a:rPr lang="ko-KR" altLang="en-US" sz="1800">
                <a:solidFill>
                  <a:schemeClr val="tx1"/>
                </a:solidFill>
              </a:rPr>
              <a:t>일기예보</a:t>
            </a:r>
            <a:endParaRPr lang="en-US" altLang="ko-KR" sz="1800">
              <a:solidFill>
                <a:schemeClr val="tx1"/>
              </a:solidFill>
            </a:endParaRPr>
          </a:p>
          <a:p>
            <a:r>
              <a:rPr lang="ko-KR" altLang="en-US" sz="1800">
                <a:solidFill>
                  <a:schemeClr val="tx1"/>
                </a:solidFill>
              </a:rPr>
              <a:t>대기 정보</a:t>
            </a:r>
            <a:endParaRPr lang="en-US" altLang="ko-KR" sz="1800">
              <a:solidFill>
                <a:schemeClr val="tx1"/>
              </a:solidFill>
            </a:endParaRPr>
          </a:p>
          <a:p>
            <a:r>
              <a:rPr lang="ko-KR" altLang="en-US" sz="1800">
                <a:solidFill>
                  <a:schemeClr val="tx1"/>
                </a:solidFill>
              </a:rPr>
              <a:t>기타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6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4" name="Rectangle 117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5" name="Rectangle 119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B54E72-B079-95F9-3CD7-48EB944D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378635"/>
            <a:ext cx="8898646" cy="2250899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필요한 라이브러리 및 </a:t>
            </a:r>
            <a:r>
              <a:rPr lang="en-US" altLang="ko-KR" sz="4800" dirty="0"/>
              <a:t>API</a:t>
            </a:r>
            <a:endParaRPr lang="ko-KR" altLang="en-US" sz="4800" dirty="0"/>
          </a:p>
        </p:txBody>
      </p:sp>
      <p:graphicFrame>
        <p:nvGraphicFramePr>
          <p:cNvPr id="132" name="내용 개체 틀 2">
            <a:extLst>
              <a:ext uri="{FF2B5EF4-FFF2-40B4-BE49-F238E27FC236}">
                <a16:creationId xmlns:a16="http://schemas.microsoft.com/office/drawing/2014/main" id="{80852D74-D5DB-9EFF-C038-7A2557223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341721"/>
              </p:ext>
            </p:extLst>
          </p:nvPr>
        </p:nvGraphicFramePr>
        <p:xfrm>
          <a:off x="1502497" y="3008169"/>
          <a:ext cx="8898650" cy="2878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6" name="Straight Connector 121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3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B8CC7E-A55B-606A-2F1A-DECC1EF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-5610"/>
            <a:ext cx="4862576" cy="479540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날씨</a:t>
            </a:r>
          </a:p>
        </p:txBody>
      </p:sp>
      <p:cxnSp>
        <p:nvCxnSpPr>
          <p:cNvPr id="51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내용 개체 틀 2">
            <a:extLst>
              <a:ext uri="{FF2B5EF4-FFF2-40B4-BE49-F238E27FC236}">
                <a16:creationId xmlns:a16="http://schemas.microsoft.com/office/drawing/2014/main" id="{249BA91D-C623-89B0-A057-A60DAE0B4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14509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73AF371-7073-DAF9-7D64-93F9105F2540}"/>
              </a:ext>
            </a:extLst>
          </p:cNvPr>
          <p:cNvSpPr txBox="1">
            <a:spLocks/>
          </p:cNvSpPr>
          <p:nvPr/>
        </p:nvSpPr>
        <p:spPr>
          <a:xfrm>
            <a:off x="1397550" y="3201125"/>
            <a:ext cx="3653589" cy="346790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b="1" kern="1200" spc="7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/>
              <a:t>스크롤뷰와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리니어레이아웃</a:t>
            </a:r>
            <a:r>
              <a:rPr lang="ko-KR" altLang="en-US" sz="4000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3927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8CC7E-A55B-606A-2F1A-DECC1EF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-5610"/>
            <a:ext cx="4862576" cy="479540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날씨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73AF371-7073-DAF9-7D64-93F9105F2540}"/>
              </a:ext>
            </a:extLst>
          </p:cNvPr>
          <p:cNvSpPr txBox="1">
            <a:spLocks/>
          </p:cNvSpPr>
          <p:nvPr/>
        </p:nvSpPr>
        <p:spPr>
          <a:xfrm>
            <a:off x="1397550" y="3201125"/>
            <a:ext cx="3653589" cy="346790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b="1" kern="1200" spc="7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/>
              <a:t>스크롤뷰와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리니어레이아웃</a:t>
            </a:r>
            <a:r>
              <a:rPr lang="ko-KR" altLang="en-US" sz="4000" dirty="0"/>
              <a:t> 사용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96A39EA-F244-7C22-4B0F-C2AEF28B8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63" y="404390"/>
            <a:ext cx="341995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691A8F-1E44-64EC-6BA4-FC29A53C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955107"/>
            <a:ext cx="4471588" cy="4976179"/>
          </a:xfrm>
        </p:spPr>
        <p:txBody>
          <a:bodyPr>
            <a:normAutofit/>
          </a:bodyPr>
          <a:lstStyle/>
          <a:p>
            <a:r>
              <a:rPr lang="ko-KR" altLang="en-US" dirty="0"/>
              <a:t>일기 예보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5FB3A90-28A0-8F31-A673-BB637AE9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4135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98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E261DC-D373-83EE-9431-75BBE063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940910"/>
            <a:ext cx="4471588" cy="4976179"/>
          </a:xfrm>
        </p:spPr>
        <p:txBody>
          <a:bodyPr>
            <a:normAutofit/>
          </a:bodyPr>
          <a:lstStyle/>
          <a:p>
            <a:r>
              <a:rPr lang="ko-KR" altLang="en-US" dirty="0"/>
              <a:t>대기 정보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60FF5B-42DE-7E20-CBAC-54825E82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8233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4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2D9697-5112-0676-4921-177E627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-332307"/>
            <a:ext cx="4862576" cy="4795408"/>
          </a:xfrm>
        </p:spPr>
        <p:txBody>
          <a:bodyPr>
            <a:normAutofit/>
          </a:bodyPr>
          <a:lstStyle/>
          <a:p>
            <a:r>
              <a:rPr lang="ko-KR" altLang="en-US" dirty="0"/>
              <a:t>기타</a:t>
            </a:r>
          </a:p>
        </p:txBody>
      </p:sp>
      <p:cxnSp>
        <p:nvCxnSpPr>
          <p:cNvPr id="30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D2CB3AD1-0262-FB61-4C9A-8885CD3FE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344399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A0814FD-A252-0CBB-638B-CB9A512135B8}"/>
              </a:ext>
            </a:extLst>
          </p:cNvPr>
          <p:cNvSpPr txBox="1">
            <a:spLocks/>
          </p:cNvSpPr>
          <p:nvPr/>
        </p:nvSpPr>
        <p:spPr>
          <a:xfrm>
            <a:off x="1443228" y="2880283"/>
            <a:ext cx="3653589" cy="3467909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b="1" kern="1200" spc="7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그리드 레이아웃 사용</a:t>
            </a:r>
          </a:p>
        </p:txBody>
      </p:sp>
    </p:spTree>
    <p:extLst>
      <p:ext uri="{BB962C8B-B14F-4D97-AF65-F5344CB8AC3E}">
        <p14:creationId xmlns:p14="http://schemas.microsoft.com/office/powerpoint/2010/main" val="40865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B4B29-F61C-CE6F-67EC-F20C7A2407B3}"/>
              </a:ext>
            </a:extLst>
          </p:cNvPr>
          <p:cNvSpPr txBox="1"/>
          <p:nvPr/>
        </p:nvSpPr>
        <p:spPr>
          <a:xfrm>
            <a:off x="1489039" y="691429"/>
            <a:ext cx="9213920" cy="2737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1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119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Dante (Headings)2</vt:lpstr>
      <vt:lpstr>Helvetica Neue Medium</vt:lpstr>
      <vt:lpstr>Microsoft GothicNeo</vt:lpstr>
      <vt:lpstr>Microsoft GothicNeo Light</vt:lpstr>
      <vt:lpstr>Arial</vt:lpstr>
      <vt:lpstr>Wingdings 2</vt:lpstr>
      <vt:lpstr>OffsetVTI</vt:lpstr>
      <vt:lpstr>Weather Application</vt:lpstr>
      <vt:lpstr>개요</vt:lpstr>
      <vt:lpstr>필요한 라이브러리 및 API</vt:lpstr>
      <vt:lpstr>현재 날씨</vt:lpstr>
      <vt:lpstr>현재 날씨</vt:lpstr>
      <vt:lpstr>일기 예보</vt:lpstr>
      <vt:lpstr>대기 정보</vt:lpstr>
      <vt:lpstr>기타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황비연</dc:creator>
  <cp:lastModifiedBy>황비연</cp:lastModifiedBy>
  <cp:revision>9</cp:revision>
  <dcterms:created xsi:type="dcterms:W3CDTF">2023-05-03T05:16:15Z</dcterms:created>
  <dcterms:modified xsi:type="dcterms:W3CDTF">2023-05-10T14:44:26Z</dcterms:modified>
</cp:coreProperties>
</file>