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2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4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9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8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5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0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7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6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4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4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8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0ACEDD-6E06-A270-C2E3-404B10FFB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Weather App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C53F8E-CDDC-22D8-3B18-141214805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ko-KR" altLang="en-US" dirty="0"/>
              <a:t>메인 액티비티 구성</a:t>
            </a:r>
            <a:endParaRPr lang="en-US" altLang="ko-KR" dirty="0"/>
          </a:p>
          <a:p>
            <a:pPr algn="l"/>
            <a:r>
              <a:rPr lang="en-US" altLang="ko-KR" dirty="0"/>
              <a:t>2019101008 </a:t>
            </a:r>
            <a:r>
              <a:rPr lang="ko-KR" altLang="en-US" dirty="0"/>
              <a:t>한준희</a:t>
            </a:r>
            <a:endParaRPr lang="en-US" altLang="ko-KR" dirty="0"/>
          </a:p>
          <a:p>
            <a:pPr algn="l"/>
            <a:r>
              <a:rPr lang="en-US" altLang="ko-KR" dirty="0"/>
              <a:t>2019101012 </a:t>
            </a:r>
            <a:r>
              <a:rPr lang="ko-KR" altLang="en-US" dirty="0"/>
              <a:t>황비연</a:t>
            </a:r>
          </a:p>
        </p:txBody>
      </p:sp>
      <p:pic>
        <p:nvPicPr>
          <p:cNvPr id="49" name="Picture 3" descr="나무 테이블 위에 있는 연필 홀더 안에 색연필">
            <a:extLst>
              <a:ext uri="{FF2B5EF4-FFF2-40B4-BE49-F238E27FC236}">
                <a16:creationId xmlns:a16="http://schemas.microsoft.com/office/drawing/2014/main" id="{CF11453B-451C-924A-2444-16995C2FC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50" r="10618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50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7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23A294-80AE-2A74-5653-A616B668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239078"/>
            <a:ext cx="7802880" cy="3231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6600" i="1" cap="all"/>
              <a:t>감사합니다</a:t>
            </a:r>
            <a:r>
              <a:rPr lang="en-US" altLang="ko-KR" sz="6600" i="1" cap="all"/>
              <a:t>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6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20A07-09DB-89BB-6607-7970258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C901A-1370-6CDE-82E9-9FC53994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/>
              <a:t>onCreate</a:t>
            </a:r>
            <a:r>
              <a:rPr lang="en-US" altLang="ko-KR" sz="2800" dirty="0"/>
              <a:t>() </a:t>
            </a:r>
            <a:r>
              <a:rPr lang="ko-KR" altLang="en-US" sz="2800" dirty="0"/>
              <a:t>메소드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 err="1"/>
              <a:t>gpsLocationListener</a:t>
            </a:r>
            <a:r>
              <a:rPr lang="en-US" altLang="ko-KR" sz="2800" dirty="0"/>
              <a:t> 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 err="1"/>
              <a:t>ShowTimeMethod</a:t>
            </a:r>
            <a:r>
              <a:rPr lang="en-US" altLang="ko-KR" sz="2800" dirty="0"/>
              <a:t>() </a:t>
            </a:r>
            <a:r>
              <a:rPr lang="ko-KR" altLang="en-US" sz="2800" dirty="0"/>
              <a:t>메소드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 err="1"/>
              <a:t>LoadingMotion</a:t>
            </a:r>
            <a:r>
              <a:rPr lang="en-US" altLang="ko-KR" sz="2800" dirty="0"/>
              <a:t>() </a:t>
            </a:r>
            <a:r>
              <a:rPr lang="ko-KR" altLang="en-US" sz="2800" dirty="0"/>
              <a:t>메소드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73417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A0F42-6BFA-EB8C-F9DC-BB85CBA6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onCreate</a:t>
            </a:r>
            <a:r>
              <a:rPr lang="en-US" altLang="ko-KR" dirty="0"/>
              <a:t>() </a:t>
            </a:r>
            <a:r>
              <a:rPr lang="ko-KR" altLang="en-US" dirty="0"/>
              <a:t>구성</a:t>
            </a:r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0A91375-D20D-6BB9-5AD1-A76EE70A5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1646565"/>
            <a:ext cx="6155262" cy="5095102"/>
          </a:xfr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952FDF3-6B11-CCA8-7895-958E87EB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20" y="1728758"/>
            <a:ext cx="9112894" cy="46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6F56A-87CA-631F-E8F4-13A9B55E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onCreate</a:t>
            </a:r>
            <a:r>
              <a:rPr lang="en-US" altLang="ko-KR" dirty="0"/>
              <a:t>() </a:t>
            </a:r>
            <a:r>
              <a:rPr lang="ko-KR" altLang="en-US" dirty="0"/>
              <a:t>구성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926C89-BE80-90E6-9925-85CF44A0CD82}"/>
              </a:ext>
            </a:extLst>
          </p:cNvPr>
          <p:cNvCxnSpPr/>
          <p:nvPr/>
        </p:nvCxnSpPr>
        <p:spPr>
          <a:xfrm>
            <a:off x="3998976" y="3986784"/>
            <a:ext cx="24749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내용 개체 틀 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815DCBF-8C73-8F22-9387-D1A7FBEC0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54" y="2374622"/>
            <a:ext cx="2263676" cy="4024313"/>
          </a:xfrm>
        </p:spPr>
      </p:pic>
      <p:pic>
        <p:nvPicPr>
          <p:cNvPr id="10" name="그림 9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C6FE0A11-4E99-03F1-2436-43BEC52B7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9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3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358DA-985F-A360-A92B-478F601C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gpsLocationListener</a:t>
            </a:r>
            <a:r>
              <a:rPr lang="en-US" altLang="ko-KR" dirty="0"/>
              <a:t> </a:t>
            </a:r>
            <a:r>
              <a:rPr lang="ko-KR" altLang="en-US" dirty="0"/>
              <a:t>객체 구성</a:t>
            </a:r>
          </a:p>
        </p:txBody>
      </p:sp>
      <p:pic>
        <p:nvPicPr>
          <p:cNvPr id="5" name="내용 개체 틀 4" descr="텍스트, 전자제품, 스크린샷, 소프트웨어이(가) 표시된 사진">
            <a:extLst>
              <a:ext uri="{FF2B5EF4-FFF2-40B4-BE49-F238E27FC236}">
                <a16:creationId xmlns:a16="http://schemas.microsoft.com/office/drawing/2014/main" id="{7610F4C9-1A4E-10CF-56B6-B535770C1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-29820" r="-184" b="29820"/>
          <a:stretch/>
        </p:blipFill>
        <p:spPr>
          <a:xfrm>
            <a:off x="205468" y="-438912"/>
            <a:ext cx="6829316" cy="7296911"/>
          </a:xfrm>
        </p:spPr>
      </p:pic>
      <p:pic>
        <p:nvPicPr>
          <p:cNvPr id="7" name="내용 개체 틀 4" descr="텍스트, 전자제품, 스크린샷, 소프트웨어이(가) 표시된 사진">
            <a:extLst>
              <a:ext uri="{FF2B5EF4-FFF2-40B4-BE49-F238E27FC236}">
                <a16:creationId xmlns:a16="http://schemas.microsoft.com/office/drawing/2014/main" id="{821AA06F-2BC2-8498-2C36-67E95528E4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6" b="-71146"/>
          <a:stretch/>
        </p:blipFill>
        <p:spPr>
          <a:xfrm>
            <a:off x="5547191" y="1815771"/>
            <a:ext cx="6604221" cy="69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5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358DA-985F-A360-A92B-478F601C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gpsLocationListener</a:t>
            </a:r>
            <a:r>
              <a:rPr lang="en-US" altLang="ko-KR" dirty="0"/>
              <a:t> </a:t>
            </a:r>
            <a:r>
              <a:rPr lang="ko-KR" altLang="en-US" dirty="0"/>
              <a:t>객체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2F3CF5-00D1-995B-A989-60689745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LocationListener</a:t>
            </a:r>
            <a:r>
              <a:rPr lang="en-US" altLang="ko-KR" dirty="0"/>
              <a:t> </a:t>
            </a:r>
            <a:r>
              <a:rPr lang="ko-KR" altLang="en-US" dirty="0"/>
              <a:t>인터페이스를 상속</a:t>
            </a:r>
            <a:endParaRPr lang="en-US" altLang="ko-KR" dirty="0"/>
          </a:p>
          <a:p>
            <a:r>
              <a:rPr lang="en-US" altLang="ko-KR" dirty="0" err="1"/>
              <a:t>onLocationChanged</a:t>
            </a:r>
            <a:r>
              <a:rPr lang="en-US" altLang="ko-KR" dirty="0"/>
              <a:t>() </a:t>
            </a:r>
            <a:r>
              <a:rPr lang="ko-KR" altLang="en-US" dirty="0"/>
              <a:t>위치 정보가 변경될 때 호출 </a:t>
            </a:r>
            <a:r>
              <a:rPr lang="en-US" altLang="ko-KR" dirty="0"/>
              <a:t>– </a:t>
            </a:r>
          </a:p>
          <a:p>
            <a:pPr marL="0" indent="0">
              <a:buNone/>
            </a:pPr>
            <a:r>
              <a:rPr lang="ko-KR" altLang="en-US" dirty="0"/>
              <a:t>위치 정보가 변경되면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재 호출 하여 정보 갱신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 메소드는 사용 </a:t>
            </a:r>
            <a:r>
              <a:rPr lang="en-US" altLang="ko-KR" dirty="0"/>
              <a:t>x</a:t>
            </a:r>
          </a:p>
          <a:p>
            <a:r>
              <a:rPr lang="en-US" altLang="ko-KR" dirty="0" err="1"/>
              <a:t>onStatusChanged</a:t>
            </a:r>
            <a:r>
              <a:rPr lang="en-US" altLang="ko-KR" dirty="0"/>
              <a:t>() </a:t>
            </a:r>
            <a:r>
              <a:rPr lang="ko-KR" altLang="en-US" dirty="0"/>
              <a:t>위치제공자의 상태가 변화할 때 호출</a:t>
            </a:r>
            <a:endParaRPr lang="en-US" altLang="ko-KR" dirty="0"/>
          </a:p>
          <a:p>
            <a:r>
              <a:rPr lang="en-US" altLang="ko-KR" dirty="0" err="1"/>
              <a:t>onProviderEnabled</a:t>
            </a:r>
            <a:r>
              <a:rPr lang="en-US" altLang="ko-KR" dirty="0"/>
              <a:t>() </a:t>
            </a:r>
            <a:r>
              <a:rPr lang="ko-KR" altLang="en-US" dirty="0"/>
              <a:t>위치제공자가 사용 가능하게 변경될 때 호출</a:t>
            </a:r>
            <a:endParaRPr lang="en-US" altLang="ko-KR" dirty="0"/>
          </a:p>
          <a:p>
            <a:r>
              <a:rPr lang="en-US" altLang="ko-KR" dirty="0" err="1"/>
              <a:t>onProviderdisabled</a:t>
            </a:r>
            <a:r>
              <a:rPr lang="en-US" altLang="ko-KR" dirty="0"/>
              <a:t>() </a:t>
            </a:r>
            <a:r>
              <a:rPr lang="ko-KR" altLang="en-US" dirty="0"/>
              <a:t>위치제공자가 사용 불가능하게 변경 </a:t>
            </a:r>
            <a:r>
              <a:rPr lang="en-US" altLang="ko-KR" dirty="0"/>
              <a:t>- </a:t>
            </a:r>
            <a:r>
              <a:rPr lang="ko-KR" altLang="en-US" dirty="0"/>
              <a:t>호출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18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DB186-6C1A-4AB7-6518-ACCBC289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ShowTimeMethod</a:t>
            </a:r>
            <a:r>
              <a:rPr lang="en-US" altLang="ko-KR" dirty="0"/>
              <a:t>() </a:t>
            </a:r>
            <a:r>
              <a:rPr lang="ko-KR" altLang="en-US" dirty="0"/>
              <a:t>구성</a:t>
            </a:r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AF52267-8D30-CD29-32C5-5FC084CE0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894" y="1576959"/>
            <a:ext cx="8122106" cy="5281041"/>
          </a:xfrm>
        </p:spPr>
      </p:pic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3AAD1949-00EE-34C5-CFAE-8452DC0EB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74" y="1915557"/>
            <a:ext cx="2664372" cy="47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3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CE3F0-8DDA-3E01-D0A3-079F4D65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LoadingMotion</a:t>
            </a:r>
            <a:r>
              <a:rPr lang="en-US" altLang="ko-KR" dirty="0"/>
              <a:t>() </a:t>
            </a:r>
            <a:r>
              <a:rPr lang="ko-KR" altLang="en-US" dirty="0"/>
              <a:t>구성</a:t>
            </a:r>
          </a:p>
        </p:txBody>
      </p:sp>
      <p:pic>
        <p:nvPicPr>
          <p:cNvPr id="7" name="내용 개체 틀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C594F15-527A-333A-2741-657A96776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11" y="1564891"/>
            <a:ext cx="11303876" cy="5293109"/>
          </a:xfrm>
        </p:spPr>
      </p:pic>
    </p:spTree>
    <p:extLst>
      <p:ext uri="{BB962C8B-B14F-4D97-AF65-F5344CB8AC3E}">
        <p14:creationId xmlns:p14="http://schemas.microsoft.com/office/powerpoint/2010/main" val="75042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1035-86F3-0D24-0861-4B249154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41774"/>
            <a:ext cx="9906000" cy="1382156"/>
          </a:xfrm>
        </p:spPr>
        <p:txBody>
          <a:bodyPr/>
          <a:lstStyle/>
          <a:p>
            <a:r>
              <a:rPr lang="en-US" altLang="ko-KR" dirty="0" err="1"/>
              <a:t>setBackgroundImg</a:t>
            </a:r>
            <a:r>
              <a:rPr lang="en-US" altLang="ko-KR" dirty="0"/>
              <a:t>() </a:t>
            </a:r>
            <a:r>
              <a:rPr lang="ko-KR" altLang="en-US" dirty="0"/>
              <a:t>구현 중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EE655-8AC8-0B19-D2E2-548BBB94B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화면의 배경 이미지를 넣는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일출</a:t>
            </a:r>
            <a:r>
              <a:rPr lang="en-US" altLang="ko-KR" dirty="0"/>
              <a:t>, </a:t>
            </a:r>
            <a:r>
              <a:rPr lang="ko-KR" altLang="en-US" dirty="0"/>
              <a:t>일몰 시간을 기준으로 해가 밝아지고 어두워지는 과정을 </a:t>
            </a:r>
            <a:r>
              <a:rPr lang="en-US" altLang="ko-KR" dirty="0"/>
              <a:t>9</a:t>
            </a:r>
            <a:r>
              <a:rPr lang="ko-KR" altLang="en-US" dirty="0"/>
              <a:t>개의 단위로 나누어서 배경을 부드럽게 연결하려 함</a:t>
            </a:r>
          </a:p>
        </p:txBody>
      </p:sp>
    </p:spTree>
    <p:extLst>
      <p:ext uri="{BB962C8B-B14F-4D97-AF65-F5344CB8AC3E}">
        <p14:creationId xmlns:p14="http://schemas.microsoft.com/office/powerpoint/2010/main" val="421169382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Walbaum Light Univers Ligh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118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 Semilight</vt:lpstr>
      <vt:lpstr>Malgun Gothic</vt:lpstr>
      <vt:lpstr>Arial</vt:lpstr>
      <vt:lpstr>AngleLinesVTI</vt:lpstr>
      <vt:lpstr>Weather App</vt:lpstr>
      <vt:lpstr>MainActivity 구성</vt:lpstr>
      <vt:lpstr>onCreate() 구성</vt:lpstr>
      <vt:lpstr>onCreate() 구성</vt:lpstr>
      <vt:lpstr>gpsLocationListener 객체 구성</vt:lpstr>
      <vt:lpstr>gpsLocationListener 객체 구성</vt:lpstr>
      <vt:lpstr>ShowTimeMethod() 구성</vt:lpstr>
      <vt:lpstr>LoadingMotion() 구성</vt:lpstr>
      <vt:lpstr>setBackgroundImg() 구현 중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</dc:title>
  <dc:creator>황비연</dc:creator>
  <cp:lastModifiedBy>황비연</cp:lastModifiedBy>
  <cp:revision>3</cp:revision>
  <dcterms:created xsi:type="dcterms:W3CDTF">2023-05-24T15:07:36Z</dcterms:created>
  <dcterms:modified xsi:type="dcterms:W3CDTF">2023-06-01T04:12:25Z</dcterms:modified>
</cp:coreProperties>
</file>