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293" r:id="rId5"/>
    <p:sldId id="278" r:id="rId6"/>
    <p:sldId id="279" r:id="rId7"/>
    <p:sldId id="280" r:id="rId8"/>
    <p:sldId id="297" r:id="rId9"/>
    <p:sldId id="281" r:id="rId10"/>
    <p:sldId id="284" r:id="rId11"/>
    <p:sldId id="282" r:id="rId12"/>
    <p:sldId id="294" r:id="rId13"/>
    <p:sldId id="295" r:id="rId14"/>
    <p:sldId id="296" r:id="rId15"/>
    <p:sldId id="298" r:id="rId16"/>
    <p:sldId id="292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456" y="6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1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2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3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4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0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1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2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3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4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5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5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6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7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8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activeX/activeX9.xml><?xml version="1.0" encoding="utf-8"?>
<ax:ocx xmlns:ax="http://schemas.microsoft.com/office/2006/activeX" xmlns:r="http://schemas.openxmlformats.org/officeDocument/2006/relationships" ax:classid="{5512D118-5CC6-11CF-8D67-00AA00BDCE1D}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ukusenge" userId="93007ed06fb5cac1" providerId="LiveId" clId="{1BD6057F-7278-4A29-98BC-C100E38F5D14}"/>
    <pc:docChg chg="undo custSel modSld sldOrd">
      <pc:chgData name="Byukusenge" userId="93007ed06fb5cac1" providerId="LiveId" clId="{1BD6057F-7278-4A29-98BC-C100E38F5D14}" dt="2023-10-18T12:02:56.852" v="79" actId="13926"/>
      <pc:docMkLst>
        <pc:docMk/>
      </pc:docMkLst>
      <pc:sldChg chg="ord">
        <pc:chgData name="Byukusenge" userId="93007ed06fb5cac1" providerId="LiveId" clId="{1BD6057F-7278-4A29-98BC-C100E38F5D14}" dt="2023-10-18T11:58:25.819" v="61"/>
        <pc:sldMkLst>
          <pc:docMk/>
          <pc:sldMk cId="1003962426" sldId="293"/>
        </pc:sldMkLst>
      </pc:sldChg>
      <pc:sldChg chg="ord">
        <pc:chgData name="Byukusenge" userId="93007ed06fb5cac1" providerId="LiveId" clId="{1BD6057F-7278-4A29-98BC-C100E38F5D14}" dt="2023-10-18T11:56:38.905" v="59"/>
        <pc:sldMkLst>
          <pc:docMk/>
          <pc:sldMk cId="2808920431" sldId="297"/>
        </pc:sldMkLst>
      </pc:sldChg>
      <pc:sldChg chg="modSp mod">
        <pc:chgData name="Byukusenge" userId="93007ed06fb5cac1" providerId="LiveId" clId="{1BD6057F-7278-4A29-98BC-C100E38F5D14}" dt="2023-10-18T12:02:56.852" v="79" actId="13926"/>
        <pc:sldMkLst>
          <pc:docMk/>
          <pc:sldMk cId="581521366" sldId="298"/>
        </pc:sldMkLst>
        <pc:spChg chg="mod">
          <ac:chgData name="Byukusenge" userId="93007ed06fb5cac1" providerId="LiveId" clId="{1BD6057F-7278-4A29-98BC-C100E38F5D14}" dt="2023-10-18T12:02:56.852" v="79" actId="13926"/>
          <ac:spMkLst>
            <pc:docMk/>
            <pc:sldMk cId="581521366" sldId="298"/>
            <ac:spMk id="7" creationId="{C13F7A6A-47E4-4FBB-AEB2-825D3A66BF78}"/>
          </ac:spMkLst>
        </pc:spChg>
        <pc:graphicFrameChg chg="mod">
          <ac:chgData name="Byukusenge" userId="93007ed06fb5cac1" providerId="LiveId" clId="{1BD6057F-7278-4A29-98BC-C100E38F5D14}" dt="2023-10-18T11:56:23.788" v="0"/>
          <ac:graphicFrameMkLst>
            <pc:docMk/>
            <pc:sldMk cId="581521366" sldId="298"/>
            <ac:graphicFrameMk id="8" creationId="{E83B8FDC-2D66-42BE-B8C0-A8AA204455DA}"/>
          </ac:graphicFrameMkLst>
        </pc:graphicFrameChg>
        <pc:graphicFrameChg chg="mod">
          <ac:chgData name="Byukusenge" userId="93007ed06fb5cac1" providerId="LiveId" clId="{1BD6057F-7278-4A29-98BC-C100E38F5D14}" dt="2023-10-18T11:56:23.792" v="1"/>
          <ac:graphicFrameMkLst>
            <pc:docMk/>
            <pc:sldMk cId="581521366" sldId="298"/>
            <ac:graphicFrameMk id="9" creationId="{88CF9837-B32D-4FA3-8467-3FDD2173FC00}"/>
          </ac:graphicFrameMkLst>
        </pc:graphicFrameChg>
        <pc:graphicFrameChg chg="mod">
          <ac:chgData name="Byukusenge" userId="93007ed06fb5cac1" providerId="LiveId" clId="{1BD6057F-7278-4A29-98BC-C100E38F5D14}" dt="2023-10-18T11:56:23.793" v="2"/>
          <ac:graphicFrameMkLst>
            <pc:docMk/>
            <pc:sldMk cId="581521366" sldId="298"/>
            <ac:graphicFrameMk id="10" creationId="{D802EC3E-58A4-4F24-958B-051B4BC3172B}"/>
          </ac:graphicFrameMkLst>
        </pc:graphicFrameChg>
        <pc:graphicFrameChg chg="mod">
          <ac:chgData name="Byukusenge" userId="93007ed06fb5cac1" providerId="LiveId" clId="{1BD6057F-7278-4A29-98BC-C100E38F5D14}" dt="2023-10-18T11:56:23.794" v="3"/>
          <ac:graphicFrameMkLst>
            <pc:docMk/>
            <pc:sldMk cId="581521366" sldId="298"/>
            <ac:graphicFrameMk id="11" creationId="{736BABE9-755C-412F-B9B8-241A5B6F39B3}"/>
          </ac:graphicFrameMkLst>
        </pc:graphicFrameChg>
        <pc:graphicFrameChg chg="mod">
          <ac:chgData name="Byukusenge" userId="93007ed06fb5cac1" providerId="LiveId" clId="{1BD6057F-7278-4A29-98BC-C100E38F5D14}" dt="2023-10-18T11:56:23.794" v="4"/>
          <ac:graphicFrameMkLst>
            <pc:docMk/>
            <pc:sldMk cId="581521366" sldId="298"/>
            <ac:graphicFrameMk id="12" creationId="{1336C972-DD57-4B3E-A3ED-D1CB216C0136}"/>
          </ac:graphicFrameMkLst>
        </pc:graphicFrameChg>
        <pc:graphicFrameChg chg="mod">
          <ac:chgData name="Byukusenge" userId="93007ed06fb5cac1" providerId="LiveId" clId="{1BD6057F-7278-4A29-98BC-C100E38F5D14}" dt="2023-10-18T11:56:23.795" v="5"/>
          <ac:graphicFrameMkLst>
            <pc:docMk/>
            <pc:sldMk cId="581521366" sldId="298"/>
            <ac:graphicFrameMk id="13" creationId="{068E07AD-249C-43EC-82F1-F4BA77C8E129}"/>
          </ac:graphicFrameMkLst>
        </pc:graphicFrameChg>
        <pc:graphicFrameChg chg="mod">
          <ac:chgData name="Byukusenge" userId="93007ed06fb5cac1" providerId="LiveId" clId="{1BD6057F-7278-4A29-98BC-C100E38F5D14}" dt="2023-10-18T11:56:23.796" v="6"/>
          <ac:graphicFrameMkLst>
            <pc:docMk/>
            <pc:sldMk cId="581521366" sldId="298"/>
            <ac:graphicFrameMk id="14" creationId="{8D6D8810-A3A2-4244-92B6-6D35B37ECEFF}"/>
          </ac:graphicFrameMkLst>
        </pc:graphicFrameChg>
        <pc:graphicFrameChg chg="mod">
          <ac:chgData name="Byukusenge" userId="93007ed06fb5cac1" providerId="LiveId" clId="{1BD6057F-7278-4A29-98BC-C100E38F5D14}" dt="2023-10-18T11:56:23.797" v="7"/>
          <ac:graphicFrameMkLst>
            <pc:docMk/>
            <pc:sldMk cId="581521366" sldId="298"/>
            <ac:graphicFrameMk id="15" creationId="{517990EF-F60C-47FB-8E37-879E63E49C0B}"/>
          </ac:graphicFrameMkLst>
        </pc:graphicFrameChg>
        <pc:graphicFrameChg chg="mod">
          <ac:chgData name="Byukusenge" userId="93007ed06fb5cac1" providerId="LiveId" clId="{1BD6057F-7278-4A29-98BC-C100E38F5D14}" dt="2023-10-18T11:56:23.797" v="8"/>
          <ac:graphicFrameMkLst>
            <pc:docMk/>
            <pc:sldMk cId="581521366" sldId="298"/>
            <ac:graphicFrameMk id="16" creationId="{5483D5F5-AD39-4AEB-98AE-89ACC27BCD98}"/>
          </ac:graphicFrameMkLst>
        </pc:graphicFrameChg>
        <pc:graphicFrameChg chg="mod">
          <ac:chgData name="Byukusenge" userId="93007ed06fb5cac1" providerId="LiveId" clId="{1BD6057F-7278-4A29-98BC-C100E38F5D14}" dt="2023-10-18T11:56:23.798" v="9"/>
          <ac:graphicFrameMkLst>
            <pc:docMk/>
            <pc:sldMk cId="581521366" sldId="298"/>
            <ac:graphicFrameMk id="17" creationId="{7994EE22-EDE0-46D0-9DE8-565FF87CDE2C}"/>
          </ac:graphicFrameMkLst>
        </pc:graphicFrameChg>
        <pc:graphicFrameChg chg="mod">
          <ac:chgData name="Byukusenge" userId="93007ed06fb5cac1" providerId="LiveId" clId="{1BD6057F-7278-4A29-98BC-C100E38F5D14}" dt="2023-10-18T11:56:23.799" v="10"/>
          <ac:graphicFrameMkLst>
            <pc:docMk/>
            <pc:sldMk cId="581521366" sldId="298"/>
            <ac:graphicFrameMk id="18" creationId="{22A45D03-FB0E-4D2F-90FD-C79AE78A626B}"/>
          </ac:graphicFrameMkLst>
        </pc:graphicFrameChg>
        <pc:graphicFrameChg chg="mod">
          <ac:chgData name="Byukusenge" userId="93007ed06fb5cac1" providerId="LiveId" clId="{1BD6057F-7278-4A29-98BC-C100E38F5D14}" dt="2023-10-18T11:56:23.799" v="11"/>
          <ac:graphicFrameMkLst>
            <pc:docMk/>
            <pc:sldMk cId="581521366" sldId="298"/>
            <ac:graphicFrameMk id="19" creationId="{431CA52A-0FBE-49C1-8461-DBB7CAC4E1C8}"/>
          </ac:graphicFrameMkLst>
        </pc:graphicFrameChg>
        <pc:graphicFrameChg chg="mod">
          <ac:chgData name="Byukusenge" userId="93007ed06fb5cac1" providerId="LiveId" clId="{1BD6057F-7278-4A29-98BC-C100E38F5D14}" dt="2023-10-18T11:56:23.800" v="12"/>
          <ac:graphicFrameMkLst>
            <pc:docMk/>
            <pc:sldMk cId="581521366" sldId="298"/>
            <ac:graphicFrameMk id="20" creationId="{12070358-E837-4BEB-8DEA-941F7858D052}"/>
          </ac:graphicFrameMkLst>
        </pc:graphicFrameChg>
        <pc:graphicFrameChg chg="mod">
          <ac:chgData name="Byukusenge" userId="93007ed06fb5cac1" providerId="LiveId" clId="{1BD6057F-7278-4A29-98BC-C100E38F5D14}" dt="2023-10-18T11:56:23.801" v="13"/>
          <ac:graphicFrameMkLst>
            <pc:docMk/>
            <pc:sldMk cId="581521366" sldId="298"/>
            <ac:graphicFrameMk id="21" creationId="{727D8538-5AC1-43DD-9C11-A3E9F1C628D2}"/>
          </ac:graphicFrameMkLst>
        </pc:graphicFrameChg>
        <pc:graphicFrameChg chg="mod">
          <ac:chgData name="Byukusenge" userId="93007ed06fb5cac1" providerId="LiveId" clId="{1BD6057F-7278-4A29-98BC-C100E38F5D14}" dt="2023-10-18T11:56:23.801" v="14"/>
          <ac:graphicFrameMkLst>
            <pc:docMk/>
            <pc:sldMk cId="581521366" sldId="298"/>
            <ac:graphicFrameMk id="22" creationId="{6BC7BF07-2BD4-49AE-9926-9143971C8994}"/>
          </ac:graphicFrameMkLst>
        </pc:graphicFrameChg>
        <pc:graphicFrameChg chg="mod">
          <ac:chgData name="Byukusenge" userId="93007ed06fb5cac1" providerId="LiveId" clId="{1BD6057F-7278-4A29-98BC-C100E38F5D14}" dt="2023-10-18T11:56:23.802" v="15"/>
          <ac:graphicFrameMkLst>
            <pc:docMk/>
            <pc:sldMk cId="581521366" sldId="298"/>
            <ac:graphicFrameMk id="23" creationId="{464ECCAB-A0B9-4674-8DD0-FAC1F6E2FE64}"/>
          </ac:graphicFrameMkLst>
        </pc:graphicFrameChg>
        <pc:graphicFrameChg chg="mod">
          <ac:chgData name="Byukusenge" userId="93007ed06fb5cac1" providerId="LiveId" clId="{1BD6057F-7278-4A29-98BC-C100E38F5D14}" dt="2023-10-18T11:56:23.803" v="16"/>
          <ac:graphicFrameMkLst>
            <pc:docMk/>
            <pc:sldMk cId="581521366" sldId="298"/>
            <ac:graphicFrameMk id="24" creationId="{A1D53F03-7271-4A43-BA63-B0440CE78AC2}"/>
          </ac:graphicFrameMkLst>
        </pc:graphicFrameChg>
        <pc:graphicFrameChg chg="mod">
          <ac:chgData name="Byukusenge" userId="93007ed06fb5cac1" providerId="LiveId" clId="{1BD6057F-7278-4A29-98BC-C100E38F5D14}" dt="2023-10-18T11:56:23.804" v="17"/>
          <ac:graphicFrameMkLst>
            <pc:docMk/>
            <pc:sldMk cId="581521366" sldId="298"/>
            <ac:graphicFrameMk id="25" creationId="{64FF277A-7E6C-4251-BF4B-5872BD841957}"/>
          </ac:graphicFrameMkLst>
        </pc:graphicFrameChg>
        <pc:graphicFrameChg chg="mod">
          <ac:chgData name="Byukusenge" userId="93007ed06fb5cac1" providerId="LiveId" clId="{1BD6057F-7278-4A29-98BC-C100E38F5D14}" dt="2023-10-18T11:56:23.804" v="18"/>
          <ac:graphicFrameMkLst>
            <pc:docMk/>
            <pc:sldMk cId="581521366" sldId="298"/>
            <ac:graphicFrameMk id="26" creationId="{C2480B72-21C7-42E3-AC88-AADE0711BA77}"/>
          </ac:graphicFrameMkLst>
        </pc:graphicFrameChg>
        <pc:graphicFrameChg chg="mod">
          <ac:chgData name="Byukusenge" userId="93007ed06fb5cac1" providerId="LiveId" clId="{1BD6057F-7278-4A29-98BC-C100E38F5D14}" dt="2023-10-18T11:56:23.805" v="19"/>
          <ac:graphicFrameMkLst>
            <pc:docMk/>
            <pc:sldMk cId="581521366" sldId="298"/>
            <ac:graphicFrameMk id="27" creationId="{00B2F86C-8B8B-4310-845D-7BED03C1B20A}"/>
          </ac:graphicFrameMkLst>
        </pc:graphicFrameChg>
        <pc:graphicFrameChg chg="mod">
          <ac:chgData name="Byukusenge" userId="93007ed06fb5cac1" providerId="LiveId" clId="{1BD6057F-7278-4A29-98BC-C100E38F5D14}" dt="2023-10-18T11:56:23.806" v="20"/>
          <ac:graphicFrameMkLst>
            <pc:docMk/>
            <pc:sldMk cId="581521366" sldId="298"/>
            <ac:graphicFrameMk id="28" creationId="{41BE5000-F30C-4B5A-A9F1-E3C38B21B6EB}"/>
          </ac:graphicFrameMkLst>
        </pc:graphicFrameChg>
        <pc:graphicFrameChg chg="mod">
          <ac:chgData name="Byukusenge" userId="93007ed06fb5cac1" providerId="LiveId" clId="{1BD6057F-7278-4A29-98BC-C100E38F5D14}" dt="2023-10-18T11:56:23.806" v="21"/>
          <ac:graphicFrameMkLst>
            <pc:docMk/>
            <pc:sldMk cId="581521366" sldId="298"/>
            <ac:graphicFrameMk id="29" creationId="{241C4895-B3E6-4AE0-942A-175F9ECFCD7D}"/>
          </ac:graphicFrameMkLst>
        </pc:graphicFrameChg>
        <pc:graphicFrameChg chg="mod">
          <ac:chgData name="Byukusenge" userId="93007ed06fb5cac1" providerId="LiveId" clId="{1BD6057F-7278-4A29-98BC-C100E38F5D14}" dt="2023-10-18T11:56:23.807" v="22"/>
          <ac:graphicFrameMkLst>
            <pc:docMk/>
            <pc:sldMk cId="581521366" sldId="298"/>
            <ac:graphicFrameMk id="30" creationId="{4EE32290-D756-466E-825D-2C85A3A7FF15}"/>
          </ac:graphicFrameMkLst>
        </pc:graphicFrameChg>
        <pc:graphicFrameChg chg="mod">
          <ac:chgData name="Byukusenge" userId="93007ed06fb5cac1" providerId="LiveId" clId="{1BD6057F-7278-4A29-98BC-C100E38F5D14}" dt="2023-10-18T11:56:23.808" v="23"/>
          <ac:graphicFrameMkLst>
            <pc:docMk/>
            <pc:sldMk cId="581521366" sldId="298"/>
            <ac:graphicFrameMk id="31" creationId="{17BCF1CD-E65C-4772-AA09-4A1EE4848057}"/>
          </ac:graphicFrameMkLst>
        </pc:graphicFrameChg>
        <pc:graphicFrameChg chg="mod">
          <ac:chgData name="Byukusenge" userId="93007ed06fb5cac1" providerId="LiveId" clId="{1BD6057F-7278-4A29-98BC-C100E38F5D14}" dt="2023-10-18T11:56:23.809" v="24"/>
          <ac:graphicFrameMkLst>
            <pc:docMk/>
            <pc:sldMk cId="581521366" sldId="298"/>
            <ac:graphicFrameMk id="32" creationId="{F8687DBE-4C05-46CD-9401-BCE36A103F3C}"/>
          </ac:graphicFrameMkLst>
        </pc:graphicFrameChg>
        <pc:graphicFrameChg chg="mod">
          <ac:chgData name="Byukusenge" userId="93007ed06fb5cac1" providerId="LiveId" clId="{1BD6057F-7278-4A29-98BC-C100E38F5D14}" dt="2023-10-18T11:56:23.809" v="25"/>
          <ac:graphicFrameMkLst>
            <pc:docMk/>
            <pc:sldMk cId="581521366" sldId="298"/>
            <ac:graphicFrameMk id="33" creationId="{D85CA628-FCF4-4D40-85B5-4E555564111D}"/>
          </ac:graphicFrameMkLst>
        </pc:graphicFrameChg>
        <pc:graphicFrameChg chg="mod">
          <ac:chgData name="Byukusenge" userId="93007ed06fb5cac1" providerId="LiveId" clId="{1BD6057F-7278-4A29-98BC-C100E38F5D14}" dt="2023-10-18T11:56:23.810" v="26"/>
          <ac:graphicFrameMkLst>
            <pc:docMk/>
            <pc:sldMk cId="581521366" sldId="298"/>
            <ac:graphicFrameMk id="34" creationId="{43498A5B-A5F5-4D96-9B5A-5574DC092D57}"/>
          </ac:graphicFrameMkLst>
        </pc:graphicFrameChg>
        <pc:graphicFrameChg chg="mod">
          <ac:chgData name="Byukusenge" userId="93007ed06fb5cac1" providerId="LiveId" clId="{1BD6057F-7278-4A29-98BC-C100E38F5D14}" dt="2023-10-18T11:56:23.811" v="27"/>
          <ac:graphicFrameMkLst>
            <pc:docMk/>
            <pc:sldMk cId="581521366" sldId="298"/>
            <ac:graphicFrameMk id="35" creationId="{DD20878C-15FC-4EAB-94F0-F523F3CD0FEF}"/>
          </ac:graphicFrameMkLst>
        </pc:graphicFrameChg>
        <pc:graphicFrameChg chg="mod">
          <ac:chgData name="Byukusenge" userId="93007ed06fb5cac1" providerId="LiveId" clId="{1BD6057F-7278-4A29-98BC-C100E38F5D14}" dt="2023-10-18T11:56:23.811" v="28"/>
          <ac:graphicFrameMkLst>
            <pc:docMk/>
            <pc:sldMk cId="581521366" sldId="298"/>
            <ac:graphicFrameMk id="36" creationId="{66440F93-81BB-42E3-A7DC-8A65C3602135}"/>
          </ac:graphicFrameMkLst>
        </pc:graphicFrameChg>
        <pc:graphicFrameChg chg="mod">
          <ac:chgData name="Byukusenge" userId="93007ed06fb5cac1" providerId="LiveId" clId="{1BD6057F-7278-4A29-98BC-C100E38F5D14}" dt="2023-10-18T11:56:23.813" v="29"/>
          <ac:graphicFrameMkLst>
            <pc:docMk/>
            <pc:sldMk cId="581521366" sldId="298"/>
            <ac:graphicFrameMk id="37" creationId="{3FFEC9E9-0599-4A93-8CE1-9F2C56A56954}"/>
          </ac:graphicFrameMkLst>
        </pc:graphicFrameChg>
        <pc:graphicFrameChg chg="mod">
          <ac:chgData name="Byukusenge" userId="93007ed06fb5cac1" providerId="LiveId" clId="{1BD6057F-7278-4A29-98BC-C100E38F5D14}" dt="2023-10-18T11:56:23.814" v="30"/>
          <ac:graphicFrameMkLst>
            <pc:docMk/>
            <pc:sldMk cId="581521366" sldId="298"/>
            <ac:graphicFrameMk id="38" creationId="{EA44064E-796C-48E9-86C0-1862B6EC2128}"/>
          </ac:graphicFrameMkLst>
        </pc:graphicFrameChg>
        <pc:graphicFrameChg chg="mod">
          <ac:chgData name="Byukusenge" userId="93007ed06fb5cac1" providerId="LiveId" clId="{1BD6057F-7278-4A29-98BC-C100E38F5D14}" dt="2023-10-18T11:56:23.815" v="31"/>
          <ac:graphicFrameMkLst>
            <pc:docMk/>
            <pc:sldMk cId="581521366" sldId="298"/>
            <ac:graphicFrameMk id="39" creationId="{B1CEB88F-CAE5-47D9-B809-A5B2E3F14E60}"/>
          </ac:graphicFrameMkLst>
        </pc:graphicFrameChg>
        <pc:graphicFrameChg chg="mod">
          <ac:chgData name="Byukusenge" userId="93007ed06fb5cac1" providerId="LiveId" clId="{1BD6057F-7278-4A29-98BC-C100E38F5D14}" dt="2023-10-18T11:56:23.815" v="32"/>
          <ac:graphicFrameMkLst>
            <pc:docMk/>
            <pc:sldMk cId="581521366" sldId="298"/>
            <ac:graphicFrameMk id="40" creationId="{F39475BF-6D5D-47A3-AA6D-F387075BE027}"/>
          </ac:graphicFrameMkLst>
        </pc:graphicFrameChg>
        <pc:graphicFrameChg chg="mod">
          <ac:chgData name="Byukusenge" userId="93007ed06fb5cac1" providerId="LiveId" clId="{1BD6057F-7278-4A29-98BC-C100E38F5D14}" dt="2023-10-18T11:56:23.816" v="33"/>
          <ac:graphicFrameMkLst>
            <pc:docMk/>
            <pc:sldMk cId="581521366" sldId="298"/>
            <ac:graphicFrameMk id="41" creationId="{274D1946-81E9-4355-AD23-39D859CB958F}"/>
          </ac:graphicFrameMkLst>
        </pc:graphicFrameChg>
        <pc:graphicFrameChg chg="mod">
          <ac:chgData name="Byukusenge" userId="93007ed06fb5cac1" providerId="LiveId" clId="{1BD6057F-7278-4A29-98BC-C100E38F5D14}" dt="2023-10-18T11:56:23.817" v="34"/>
          <ac:graphicFrameMkLst>
            <pc:docMk/>
            <pc:sldMk cId="581521366" sldId="298"/>
            <ac:graphicFrameMk id="42" creationId="{1ADBF969-D415-4CDE-A946-6A972569DDE1}"/>
          </ac:graphicFrameMkLst>
        </pc:graphicFrameChg>
        <pc:graphicFrameChg chg="mod">
          <ac:chgData name="Byukusenge" userId="93007ed06fb5cac1" providerId="LiveId" clId="{1BD6057F-7278-4A29-98BC-C100E38F5D14}" dt="2023-10-18T11:56:23.817" v="35"/>
          <ac:graphicFrameMkLst>
            <pc:docMk/>
            <pc:sldMk cId="581521366" sldId="298"/>
            <ac:graphicFrameMk id="43" creationId="{80FB5A81-8CCF-45C4-AC2C-4AEE6D5CBDB4}"/>
          </ac:graphicFrameMkLst>
        </pc:graphicFrameChg>
        <pc:graphicFrameChg chg="mod">
          <ac:chgData name="Byukusenge" userId="93007ed06fb5cac1" providerId="LiveId" clId="{1BD6057F-7278-4A29-98BC-C100E38F5D14}" dt="2023-10-18T11:56:23.818" v="36"/>
          <ac:graphicFrameMkLst>
            <pc:docMk/>
            <pc:sldMk cId="581521366" sldId="298"/>
            <ac:graphicFrameMk id="44" creationId="{3FDAC691-9314-4B5E-97CA-E0902CD2E675}"/>
          </ac:graphicFrameMkLst>
        </pc:graphicFrameChg>
        <pc:graphicFrameChg chg="mod">
          <ac:chgData name="Byukusenge" userId="93007ed06fb5cac1" providerId="LiveId" clId="{1BD6057F-7278-4A29-98BC-C100E38F5D14}" dt="2023-10-18T11:56:23.819" v="37"/>
          <ac:graphicFrameMkLst>
            <pc:docMk/>
            <pc:sldMk cId="581521366" sldId="298"/>
            <ac:graphicFrameMk id="45" creationId="{32F19186-CC4A-4E99-8F86-42619991DFFA}"/>
          </ac:graphicFrameMkLst>
        </pc:graphicFrameChg>
        <pc:graphicFrameChg chg="mod">
          <ac:chgData name="Byukusenge" userId="93007ed06fb5cac1" providerId="LiveId" clId="{1BD6057F-7278-4A29-98BC-C100E38F5D14}" dt="2023-10-18T11:56:23.820" v="38"/>
          <ac:graphicFrameMkLst>
            <pc:docMk/>
            <pc:sldMk cId="581521366" sldId="298"/>
            <ac:graphicFrameMk id="46" creationId="{10CD754E-7B9F-4EB5-BEF4-95AB6CBF3EFC}"/>
          </ac:graphicFrameMkLst>
        </pc:graphicFrameChg>
        <pc:graphicFrameChg chg="mod">
          <ac:chgData name="Byukusenge" userId="93007ed06fb5cac1" providerId="LiveId" clId="{1BD6057F-7278-4A29-98BC-C100E38F5D14}" dt="2023-10-18T11:56:23.820" v="39"/>
          <ac:graphicFrameMkLst>
            <pc:docMk/>
            <pc:sldMk cId="581521366" sldId="298"/>
            <ac:graphicFrameMk id="47" creationId="{D504325C-B6D5-40D7-8162-27DC6E4EE5FF}"/>
          </ac:graphicFrameMkLst>
        </pc:graphicFrameChg>
        <pc:graphicFrameChg chg="mod">
          <ac:chgData name="Byukusenge" userId="93007ed06fb5cac1" providerId="LiveId" clId="{1BD6057F-7278-4A29-98BC-C100E38F5D14}" dt="2023-10-18T11:56:23.821" v="40"/>
          <ac:graphicFrameMkLst>
            <pc:docMk/>
            <pc:sldMk cId="581521366" sldId="298"/>
            <ac:graphicFrameMk id="48" creationId="{17503261-3BFF-4ECB-AFD1-497F2D1095F2}"/>
          </ac:graphicFrameMkLst>
        </pc:graphicFrameChg>
        <pc:graphicFrameChg chg="mod">
          <ac:chgData name="Byukusenge" userId="93007ed06fb5cac1" providerId="LiveId" clId="{1BD6057F-7278-4A29-98BC-C100E38F5D14}" dt="2023-10-18T11:56:23.822" v="41"/>
          <ac:graphicFrameMkLst>
            <pc:docMk/>
            <pc:sldMk cId="581521366" sldId="298"/>
            <ac:graphicFrameMk id="49" creationId="{66EF4451-413B-40D3-A695-87341A76CB64}"/>
          </ac:graphicFrameMkLst>
        </pc:graphicFrameChg>
        <pc:graphicFrameChg chg="mod">
          <ac:chgData name="Byukusenge" userId="93007ed06fb5cac1" providerId="LiveId" clId="{1BD6057F-7278-4A29-98BC-C100E38F5D14}" dt="2023-10-18T11:56:23.823" v="42"/>
          <ac:graphicFrameMkLst>
            <pc:docMk/>
            <pc:sldMk cId="581521366" sldId="298"/>
            <ac:graphicFrameMk id="50" creationId="{3023374B-EE60-4C13-B72A-D7305AEA847F}"/>
          </ac:graphicFrameMkLst>
        </pc:graphicFrameChg>
        <pc:graphicFrameChg chg="mod">
          <ac:chgData name="Byukusenge" userId="93007ed06fb5cac1" providerId="LiveId" clId="{1BD6057F-7278-4A29-98BC-C100E38F5D14}" dt="2023-10-18T11:56:23.823" v="43"/>
          <ac:graphicFrameMkLst>
            <pc:docMk/>
            <pc:sldMk cId="581521366" sldId="298"/>
            <ac:graphicFrameMk id="51" creationId="{D61C98EA-7AF9-4D6F-96BB-838EFF59BE10}"/>
          </ac:graphicFrameMkLst>
        </pc:graphicFrameChg>
        <pc:graphicFrameChg chg="mod">
          <ac:chgData name="Byukusenge" userId="93007ed06fb5cac1" providerId="LiveId" clId="{1BD6057F-7278-4A29-98BC-C100E38F5D14}" dt="2023-10-18T11:56:23.825" v="44"/>
          <ac:graphicFrameMkLst>
            <pc:docMk/>
            <pc:sldMk cId="581521366" sldId="298"/>
            <ac:graphicFrameMk id="52" creationId="{452AE66F-FA31-4477-8B33-01BB2F0BC353}"/>
          </ac:graphicFrameMkLst>
        </pc:graphicFrameChg>
        <pc:graphicFrameChg chg="mod">
          <ac:chgData name="Byukusenge" userId="93007ed06fb5cac1" providerId="LiveId" clId="{1BD6057F-7278-4A29-98BC-C100E38F5D14}" dt="2023-10-18T11:56:23.826" v="45"/>
          <ac:graphicFrameMkLst>
            <pc:docMk/>
            <pc:sldMk cId="581521366" sldId="298"/>
            <ac:graphicFrameMk id="53" creationId="{21A461DE-3B90-4FAF-AD3A-07C00A6308AF}"/>
          </ac:graphicFrameMkLst>
        </pc:graphicFrameChg>
        <pc:graphicFrameChg chg="mod">
          <ac:chgData name="Byukusenge" userId="93007ed06fb5cac1" providerId="LiveId" clId="{1BD6057F-7278-4A29-98BC-C100E38F5D14}" dt="2023-10-18T11:56:23.827" v="46"/>
          <ac:graphicFrameMkLst>
            <pc:docMk/>
            <pc:sldMk cId="581521366" sldId="298"/>
            <ac:graphicFrameMk id="54" creationId="{E9F47014-4EF3-4E72-8282-12013B6466F2}"/>
          </ac:graphicFrameMkLst>
        </pc:graphicFrameChg>
        <pc:graphicFrameChg chg="mod">
          <ac:chgData name="Byukusenge" userId="93007ed06fb5cac1" providerId="LiveId" clId="{1BD6057F-7278-4A29-98BC-C100E38F5D14}" dt="2023-10-18T11:56:23.828" v="47"/>
          <ac:graphicFrameMkLst>
            <pc:docMk/>
            <pc:sldMk cId="581521366" sldId="298"/>
            <ac:graphicFrameMk id="55" creationId="{38E3E7E4-936B-4010-B1D0-7EDAC0503A72}"/>
          </ac:graphicFrameMkLst>
        </pc:graphicFrameChg>
        <pc:graphicFrameChg chg="mod">
          <ac:chgData name="Byukusenge" userId="93007ed06fb5cac1" providerId="LiveId" clId="{1BD6057F-7278-4A29-98BC-C100E38F5D14}" dt="2023-10-18T11:56:23.829" v="48"/>
          <ac:graphicFrameMkLst>
            <pc:docMk/>
            <pc:sldMk cId="581521366" sldId="298"/>
            <ac:graphicFrameMk id="56" creationId="{6549DF23-44ED-4F01-8F22-A90101E9ACC2}"/>
          </ac:graphicFrameMkLst>
        </pc:graphicFrameChg>
        <pc:graphicFrameChg chg="mod">
          <ac:chgData name="Byukusenge" userId="93007ed06fb5cac1" providerId="LiveId" clId="{1BD6057F-7278-4A29-98BC-C100E38F5D14}" dt="2023-10-18T11:56:23.830" v="49"/>
          <ac:graphicFrameMkLst>
            <pc:docMk/>
            <pc:sldMk cId="581521366" sldId="298"/>
            <ac:graphicFrameMk id="57" creationId="{B8569263-584F-48A0-8C2B-906698DCE76A}"/>
          </ac:graphicFrameMkLst>
        </pc:graphicFrameChg>
        <pc:graphicFrameChg chg="mod">
          <ac:chgData name="Byukusenge" userId="93007ed06fb5cac1" providerId="LiveId" clId="{1BD6057F-7278-4A29-98BC-C100E38F5D14}" dt="2023-10-18T11:56:23.831" v="50"/>
          <ac:graphicFrameMkLst>
            <pc:docMk/>
            <pc:sldMk cId="581521366" sldId="298"/>
            <ac:graphicFrameMk id="58" creationId="{52CBD98E-7AE6-4042-B738-5C0975EDBD08}"/>
          </ac:graphicFrameMkLst>
        </pc:graphicFrameChg>
        <pc:graphicFrameChg chg="mod">
          <ac:chgData name="Byukusenge" userId="93007ed06fb5cac1" providerId="LiveId" clId="{1BD6057F-7278-4A29-98BC-C100E38F5D14}" dt="2023-10-18T11:56:23.831" v="51"/>
          <ac:graphicFrameMkLst>
            <pc:docMk/>
            <pc:sldMk cId="581521366" sldId="298"/>
            <ac:graphicFrameMk id="59" creationId="{C6B8D94C-8E84-4EFD-AC5C-D6C771999372}"/>
          </ac:graphicFrameMkLst>
        </pc:graphicFrameChg>
        <pc:graphicFrameChg chg="mod">
          <ac:chgData name="Byukusenge" userId="93007ed06fb5cac1" providerId="LiveId" clId="{1BD6057F-7278-4A29-98BC-C100E38F5D14}" dt="2023-10-18T11:56:23.832" v="52"/>
          <ac:graphicFrameMkLst>
            <pc:docMk/>
            <pc:sldMk cId="581521366" sldId="298"/>
            <ac:graphicFrameMk id="60" creationId="{E538DE6F-D122-47E8-9AC1-B3EFC9BDC1F8}"/>
          </ac:graphicFrameMkLst>
        </pc:graphicFrameChg>
        <pc:graphicFrameChg chg="mod">
          <ac:chgData name="Byukusenge" userId="93007ed06fb5cac1" providerId="LiveId" clId="{1BD6057F-7278-4A29-98BC-C100E38F5D14}" dt="2023-10-18T11:56:23.833" v="53"/>
          <ac:graphicFrameMkLst>
            <pc:docMk/>
            <pc:sldMk cId="581521366" sldId="298"/>
            <ac:graphicFrameMk id="61" creationId="{A8B9A7F2-27EA-4D1E-8840-93B75D925280}"/>
          </ac:graphicFrameMkLst>
        </pc:graphicFrameChg>
        <pc:graphicFrameChg chg="mod">
          <ac:chgData name="Byukusenge" userId="93007ed06fb5cac1" providerId="LiveId" clId="{1BD6057F-7278-4A29-98BC-C100E38F5D14}" dt="2023-10-18T11:56:23.834" v="54"/>
          <ac:graphicFrameMkLst>
            <pc:docMk/>
            <pc:sldMk cId="581521366" sldId="298"/>
            <ac:graphicFrameMk id="62" creationId="{A4BC4328-CC06-4FA8-AB0A-CFD08AD83B80}"/>
          </ac:graphicFrameMkLst>
        </pc:graphicFrameChg>
        <pc:graphicFrameChg chg="mod">
          <ac:chgData name="Byukusenge" userId="93007ed06fb5cac1" providerId="LiveId" clId="{1BD6057F-7278-4A29-98BC-C100E38F5D14}" dt="2023-10-18T11:56:23.835" v="55"/>
          <ac:graphicFrameMkLst>
            <pc:docMk/>
            <pc:sldMk cId="581521366" sldId="298"/>
            <ac:graphicFrameMk id="63" creationId="{058909F3-D6F6-46AF-B6EA-450C39FE7C4D}"/>
          </ac:graphicFrameMkLst>
        </pc:graphicFrameChg>
        <pc:graphicFrameChg chg="mod">
          <ac:chgData name="Byukusenge" userId="93007ed06fb5cac1" providerId="LiveId" clId="{1BD6057F-7278-4A29-98BC-C100E38F5D14}" dt="2023-10-18T11:56:23.836" v="56"/>
          <ac:graphicFrameMkLst>
            <pc:docMk/>
            <pc:sldMk cId="581521366" sldId="298"/>
            <ac:graphicFrameMk id="64" creationId="{C4C2B80F-EA5F-44A2-8FB6-0F8A5216A135}"/>
          </ac:graphicFrameMkLst>
        </pc:graphicFrameChg>
        <pc:graphicFrameChg chg="mod">
          <ac:chgData name="Byukusenge" userId="93007ed06fb5cac1" providerId="LiveId" clId="{1BD6057F-7278-4A29-98BC-C100E38F5D14}" dt="2023-10-18T11:56:23.838" v="57"/>
          <ac:graphicFrameMkLst>
            <pc:docMk/>
            <pc:sldMk cId="581521366" sldId="298"/>
            <ac:graphicFrameMk id="65" creationId="{34D89376-F535-41C1-8EB5-CACABD0A516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>
            <a:extLst>
              <a:ext uri="{FF2B5EF4-FFF2-40B4-BE49-F238E27FC236}">
                <a16:creationId xmlns:a16="http://schemas.microsoft.com/office/drawing/2014/main" id="{ABC388A2-FFC7-1A87-02FB-C97B50161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>
            <a:extLst>
              <a:ext uri="{FF2B5EF4-FFF2-40B4-BE49-F238E27FC236}">
                <a16:creationId xmlns:a16="http://schemas.microsoft.com/office/drawing/2014/main" id="{D64C4994-B525-F4C0-B74F-D5E8296DF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>
            <a:extLst>
              <a:ext uri="{FF2B5EF4-FFF2-40B4-BE49-F238E27FC236}">
                <a16:creationId xmlns:a16="http://schemas.microsoft.com/office/drawing/2014/main" id="{FEA70E9F-C506-413C-11EF-5915A229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>
            <a:extLst>
              <a:ext uri="{FF2B5EF4-FFF2-40B4-BE49-F238E27FC236}">
                <a16:creationId xmlns:a16="http://schemas.microsoft.com/office/drawing/2014/main" id="{F19C81EC-0322-58A2-C455-6E2C84D1E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ontrol" Target="../activeX/activeX13.xml"/><Relationship Id="rId18" Type="http://schemas.openxmlformats.org/officeDocument/2006/relationships/control" Target="../activeX/activeX18.xml"/><Relationship Id="rId26" Type="http://schemas.openxmlformats.org/officeDocument/2006/relationships/control" Target="../activeX/activeX26.xml"/><Relationship Id="rId39" Type="http://schemas.openxmlformats.org/officeDocument/2006/relationships/control" Target="../activeX/activeX39.xml"/><Relationship Id="rId21" Type="http://schemas.openxmlformats.org/officeDocument/2006/relationships/control" Target="../activeX/activeX21.xml"/><Relationship Id="rId34" Type="http://schemas.openxmlformats.org/officeDocument/2006/relationships/control" Target="../activeX/activeX34.xml"/><Relationship Id="rId42" Type="http://schemas.openxmlformats.org/officeDocument/2006/relationships/control" Target="../activeX/activeX42.xml"/><Relationship Id="rId47" Type="http://schemas.openxmlformats.org/officeDocument/2006/relationships/control" Target="../activeX/activeX47.xml"/><Relationship Id="rId50" Type="http://schemas.openxmlformats.org/officeDocument/2006/relationships/control" Target="../activeX/activeX50.xml"/><Relationship Id="rId55" Type="http://schemas.openxmlformats.org/officeDocument/2006/relationships/control" Target="../activeX/activeX55.xml"/><Relationship Id="rId7" Type="http://schemas.openxmlformats.org/officeDocument/2006/relationships/control" Target="../activeX/activeX7.xml"/><Relationship Id="rId2" Type="http://schemas.openxmlformats.org/officeDocument/2006/relationships/control" Target="../activeX/activeX2.xml"/><Relationship Id="rId16" Type="http://schemas.openxmlformats.org/officeDocument/2006/relationships/control" Target="../activeX/activeX16.xml"/><Relationship Id="rId29" Type="http://schemas.openxmlformats.org/officeDocument/2006/relationships/control" Target="../activeX/activeX29.xml"/><Relationship Id="rId11" Type="http://schemas.openxmlformats.org/officeDocument/2006/relationships/control" Target="../activeX/activeX11.xml"/><Relationship Id="rId24" Type="http://schemas.openxmlformats.org/officeDocument/2006/relationships/control" Target="../activeX/activeX24.xml"/><Relationship Id="rId32" Type="http://schemas.openxmlformats.org/officeDocument/2006/relationships/control" Target="../activeX/activeX32.xml"/><Relationship Id="rId37" Type="http://schemas.openxmlformats.org/officeDocument/2006/relationships/control" Target="../activeX/activeX37.xml"/><Relationship Id="rId40" Type="http://schemas.openxmlformats.org/officeDocument/2006/relationships/control" Target="../activeX/activeX40.xml"/><Relationship Id="rId45" Type="http://schemas.openxmlformats.org/officeDocument/2006/relationships/control" Target="../activeX/activeX45.xml"/><Relationship Id="rId53" Type="http://schemas.openxmlformats.org/officeDocument/2006/relationships/control" Target="../activeX/activeX53.xml"/><Relationship Id="rId58" Type="http://schemas.openxmlformats.org/officeDocument/2006/relationships/control" Target="../activeX/activeX58.xml"/><Relationship Id="rId5" Type="http://schemas.openxmlformats.org/officeDocument/2006/relationships/control" Target="../activeX/activeX5.xml"/><Relationship Id="rId19" Type="http://schemas.openxmlformats.org/officeDocument/2006/relationships/control" Target="../activeX/activeX19.xml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4" Type="http://schemas.openxmlformats.org/officeDocument/2006/relationships/control" Target="../activeX/activeX14.xml"/><Relationship Id="rId22" Type="http://schemas.openxmlformats.org/officeDocument/2006/relationships/control" Target="../activeX/activeX22.xml"/><Relationship Id="rId27" Type="http://schemas.openxmlformats.org/officeDocument/2006/relationships/control" Target="../activeX/activeX27.xml"/><Relationship Id="rId30" Type="http://schemas.openxmlformats.org/officeDocument/2006/relationships/control" Target="../activeX/activeX30.xml"/><Relationship Id="rId35" Type="http://schemas.openxmlformats.org/officeDocument/2006/relationships/control" Target="../activeX/activeX35.xml"/><Relationship Id="rId43" Type="http://schemas.openxmlformats.org/officeDocument/2006/relationships/control" Target="../activeX/activeX43.xml"/><Relationship Id="rId48" Type="http://schemas.openxmlformats.org/officeDocument/2006/relationships/control" Target="../activeX/activeX48.xml"/><Relationship Id="rId56" Type="http://schemas.openxmlformats.org/officeDocument/2006/relationships/control" Target="../activeX/activeX56.xml"/><Relationship Id="rId8" Type="http://schemas.openxmlformats.org/officeDocument/2006/relationships/control" Target="../activeX/activeX8.xml"/><Relationship Id="rId51" Type="http://schemas.openxmlformats.org/officeDocument/2006/relationships/control" Target="../activeX/activeX51.xml"/><Relationship Id="rId3" Type="http://schemas.openxmlformats.org/officeDocument/2006/relationships/control" Target="../activeX/activeX3.xml"/><Relationship Id="rId12" Type="http://schemas.openxmlformats.org/officeDocument/2006/relationships/control" Target="../activeX/activeX12.xml"/><Relationship Id="rId17" Type="http://schemas.openxmlformats.org/officeDocument/2006/relationships/control" Target="../activeX/activeX17.xml"/><Relationship Id="rId25" Type="http://schemas.openxmlformats.org/officeDocument/2006/relationships/control" Target="../activeX/activeX25.xml"/><Relationship Id="rId33" Type="http://schemas.openxmlformats.org/officeDocument/2006/relationships/control" Target="../activeX/activeX33.xml"/><Relationship Id="rId38" Type="http://schemas.openxmlformats.org/officeDocument/2006/relationships/control" Target="../activeX/activeX38.xml"/><Relationship Id="rId46" Type="http://schemas.openxmlformats.org/officeDocument/2006/relationships/control" Target="../activeX/activeX46.xml"/><Relationship Id="rId59" Type="http://schemas.openxmlformats.org/officeDocument/2006/relationships/slideLayout" Target="../slideLayouts/slideLayout7.xml"/><Relationship Id="rId20" Type="http://schemas.openxmlformats.org/officeDocument/2006/relationships/control" Target="../activeX/activeX20.xml"/><Relationship Id="rId41" Type="http://schemas.openxmlformats.org/officeDocument/2006/relationships/control" Target="../activeX/activeX41.xml"/><Relationship Id="rId54" Type="http://schemas.openxmlformats.org/officeDocument/2006/relationships/control" Target="../activeX/activeX54.xml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5" Type="http://schemas.openxmlformats.org/officeDocument/2006/relationships/control" Target="../activeX/activeX15.xml"/><Relationship Id="rId23" Type="http://schemas.openxmlformats.org/officeDocument/2006/relationships/control" Target="../activeX/activeX23.xml"/><Relationship Id="rId28" Type="http://schemas.openxmlformats.org/officeDocument/2006/relationships/control" Target="../activeX/activeX28.xml"/><Relationship Id="rId36" Type="http://schemas.openxmlformats.org/officeDocument/2006/relationships/control" Target="../activeX/activeX36.xml"/><Relationship Id="rId49" Type="http://schemas.openxmlformats.org/officeDocument/2006/relationships/control" Target="../activeX/activeX49.xml"/><Relationship Id="rId57" Type="http://schemas.openxmlformats.org/officeDocument/2006/relationships/control" Target="../activeX/activeX57.xml"/><Relationship Id="rId10" Type="http://schemas.openxmlformats.org/officeDocument/2006/relationships/control" Target="../activeX/activeX10.xml"/><Relationship Id="rId31" Type="http://schemas.openxmlformats.org/officeDocument/2006/relationships/control" Target="../activeX/activeX31.xml"/><Relationship Id="rId44" Type="http://schemas.openxmlformats.org/officeDocument/2006/relationships/control" Target="../activeX/activeX44.xml"/><Relationship Id="rId52" Type="http://schemas.openxmlformats.org/officeDocument/2006/relationships/control" Target="../activeX/activeX52.xml"/><Relationship Id="rId60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english/nouns/" TargetMode="External"/><Relationship Id="rId2" Type="http://schemas.openxmlformats.org/officeDocument/2006/relationships/hyperlink" Target="https://byjus.com/english/phras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yjus.com/english/pronou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27989"/>
            <a:ext cx="4550664" cy="2453773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550664" cy="2314448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</a:p>
          <a:p>
            <a:r>
              <a:rPr lang="en-US" dirty="0"/>
              <a:t>Byukusenge Andrew</a:t>
            </a:r>
          </a:p>
          <a:p>
            <a:r>
              <a:rPr lang="en-US" dirty="0"/>
              <a:t>Nkotanyi Nziza Prince</a:t>
            </a:r>
          </a:p>
          <a:p>
            <a:r>
              <a:rPr lang="en-US" dirty="0"/>
              <a:t>Abayo Hirwa Jovin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087" y="244928"/>
            <a:ext cx="9118691" cy="1420585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Prepositions of Spatial Relationship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– used to denote an object’s movement away from the source and towards a source.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087" y="1665514"/>
            <a:ext cx="7608625" cy="3171662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Nava sat leaning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against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wall.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circus was stationed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opposite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children’s park.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Lakshmi sat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beneath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trees.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Shankar sat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beside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stairs.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We spent the evening walking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around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lake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05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087" y="244928"/>
            <a:ext cx="9118691" cy="1420585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Prepositions of phrases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– a combination of a preposition and a noun(the object it is affecting).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087" y="1665514"/>
            <a:ext cx="7608625" cy="3171662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See to it that you reach the venue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 time.</a:t>
            </a:r>
            <a:endParaRPr lang="en-US" sz="2400" b="0" i="0" dirty="0">
              <a:solidFill>
                <a:srgbClr val="444444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medicines you asked for are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out of stock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Why don’t we try taking classes outside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a change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Make sure you fill in all the forms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at once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Selman was able to finish it only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with the help of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his friends</a:t>
            </a:r>
            <a:r>
              <a:rPr lang="en-US" sz="8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732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8728-C523-4681-B048-27DEE8C0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90616" y="-1016943"/>
            <a:ext cx="11801383" cy="6376390"/>
          </a:xfrm>
        </p:spPr>
        <p:txBody>
          <a:bodyPr/>
          <a:lstStyle/>
          <a:p>
            <a:r>
              <a:rPr lang="en-US" dirty="0"/>
              <a:t>																																																				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778D9-47A8-4A5E-B8F9-920A189F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13F7A6A-47E4-4FBB-AEB2-825D3A66B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777"/>
            <a:ext cx="12192000" cy="6190074"/>
          </a:xfrm>
          <a:prstGeom prst="rect">
            <a:avLst/>
          </a:prstGeom>
          <a:solidFill>
            <a:srgbClr val="E2E2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2) They climbed up___ the highest hill they could find.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for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under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up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3) We got married ___ our son was born.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within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up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before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4) The farmer wakes up ___ sunrise.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at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of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5) The River Thames flows ____ London.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through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over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6) I think Sharon just drove ___ us.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past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from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7) We moved into our apartment ___ 2012.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highlight>
                <a:srgbClr val="FFFF00"/>
              </a:highlight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at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8) She hurt her arm when she fell ___ her bike.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in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down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off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9) The bird flew low ___ our heads.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under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on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over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10) We have to get ___ the bus at the next stop.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from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off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HTMLOption1" r:id="rId1" imgW="209520" imgH="266760"/>
        </mc:Choice>
        <mc:Fallback>
          <p:control name="HTMLOption1" r:id="rId1" imgW="209520" imgH="266760">
            <p:pic>
              <p:nvPicPr>
                <p:cNvPr id="8" name="HTMLOption1">
                  <a:extLst>
                    <a:ext uri="{FF2B5EF4-FFF2-40B4-BE49-F238E27FC236}">
                      <a16:creationId xmlns:a16="http://schemas.microsoft.com/office/drawing/2014/main" id="{E83B8FDC-2D66-42BE-B8C0-A8AA204455D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" r:id="rId2" imgW="209520" imgH="266760"/>
        </mc:Choice>
        <mc:Fallback>
          <p:control name="HTMLOption2" r:id="rId2" imgW="209520" imgH="266760">
            <p:pic>
              <p:nvPicPr>
                <p:cNvPr id="9" name="HTMLOption2">
                  <a:extLst>
                    <a:ext uri="{FF2B5EF4-FFF2-40B4-BE49-F238E27FC236}">
                      <a16:creationId xmlns:a16="http://schemas.microsoft.com/office/drawing/2014/main" id="{88CF9837-B32D-4FA3-8467-3FDD2173FC0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" r:id="rId3" imgW="209520" imgH="266760"/>
        </mc:Choice>
        <mc:Fallback>
          <p:control name="HTMLOption3" r:id="rId3" imgW="209520" imgH="266760">
            <p:pic>
              <p:nvPicPr>
                <p:cNvPr id="10" name="HTMLOption3">
                  <a:extLst>
                    <a:ext uri="{FF2B5EF4-FFF2-40B4-BE49-F238E27FC236}">
                      <a16:creationId xmlns:a16="http://schemas.microsoft.com/office/drawing/2014/main" id="{D802EC3E-58A4-4F24-958B-051B4BC3172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" r:id="rId4" imgW="209520" imgH="266760"/>
        </mc:Choice>
        <mc:Fallback>
          <p:control name="HTMLOption4" r:id="rId4" imgW="209520" imgH="266760">
            <p:pic>
              <p:nvPicPr>
                <p:cNvPr id="11" name="HTMLOption4">
                  <a:extLst>
                    <a:ext uri="{FF2B5EF4-FFF2-40B4-BE49-F238E27FC236}">
                      <a16:creationId xmlns:a16="http://schemas.microsoft.com/office/drawing/2014/main" id="{736BABE9-755C-412F-B9B8-241A5B6F39B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" r:id="rId5" imgW="209520" imgH="266760"/>
        </mc:Choice>
        <mc:Fallback>
          <p:control name="HTMLOption5" r:id="rId5" imgW="209520" imgH="266760">
            <p:pic>
              <p:nvPicPr>
                <p:cNvPr id="12" name="HTMLOption5">
                  <a:extLst>
                    <a:ext uri="{FF2B5EF4-FFF2-40B4-BE49-F238E27FC236}">
                      <a16:creationId xmlns:a16="http://schemas.microsoft.com/office/drawing/2014/main" id="{1336C972-DD57-4B3E-A3ED-D1CB216C0136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6" r:id="rId6" imgW="209520" imgH="266760"/>
        </mc:Choice>
        <mc:Fallback>
          <p:control name="HTMLOption6" r:id="rId6" imgW="209520" imgH="266760">
            <p:pic>
              <p:nvPicPr>
                <p:cNvPr id="13" name="HTMLOption6">
                  <a:extLst>
                    <a:ext uri="{FF2B5EF4-FFF2-40B4-BE49-F238E27FC236}">
                      <a16:creationId xmlns:a16="http://schemas.microsoft.com/office/drawing/2014/main" id="{068E07AD-249C-43EC-82F1-F4BA77C8E12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7" r:id="rId7" imgW="209520" imgH="266760"/>
        </mc:Choice>
        <mc:Fallback>
          <p:control name="HTMLOption7" r:id="rId7" imgW="209520" imgH="266760">
            <p:pic>
              <p:nvPicPr>
                <p:cNvPr id="14" name="HTMLOption7">
                  <a:extLst>
                    <a:ext uri="{FF2B5EF4-FFF2-40B4-BE49-F238E27FC236}">
                      <a16:creationId xmlns:a16="http://schemas.microsoft.com/office/drawing/2014/main" id="{8D6D8810-A3A2-4244-92B6-6D35B37ECE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8" r:id="rId8" imgW="209520" imgH="266760"/>
        </mc:Choice>
        <mc:Fallback>
          <p:control name="HTMLOption8" r:id="rId8" imgW="209520" imgH="266760">
            <p:pic>
              <p:nvPicPr>
                <p:cNvPr id="15" name="HTMLOption8">
                  <a:extLst>
                    <a:ext uri="{FF2B5EF4-FFF2-40B4-BE49-F238E27FC236}">
                      <a16:creationId xmlns:a16="http://schemas.microsoft.com/office/drawing/2014/main" id="{517990EF-F60C-47FB-8E37-879E63E49C0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9" r:id="rId9" imgW="209520" imgH="266760"/>
        </mc:Choice>
        <mc:Fallback>
          <p:control name="HTMLOption9" r:id="rId9" imgW="209520" imgH="266760">
            <p:pic>
              <p:nvPicPr>
                <p:cNvPr id="16" name="HTMLOption9">
                  <a:extLst>
                    <a:ext uri="{FF2B5EF4-FFF2-40B4-BE49-F238E27FC236}">
                      <a16:creationId xmlns:a16="http://schemas.microsoft.com/office/drawing/2014/main" id="{5483D5F5-AD39-4AEB-98AE-89ACC27BCD9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0" r:id="rId10" imgW="209520" imgH="266760"/>
        </mc:Choice>
        <mc:Fallback>
          <p:control name="HTMLOption10" r:id="rId10" imgW="209520" imgH="266760">
            <p:pic>
              <p:nvPicPr>
                <p:cNvPr id="17" name="HTMLOption10">
                  <a:extLst>
                    <a:ext uri="{FF2B5EF4-FFF2-40B4-BE49-F238E27FC236}">
                      <a16:creationId xmlns:a16="http://schemas.microsoft.com/office/drawing/2014/main" id="{7994EE22-EDE0-46D0-9DE8-565FF87CDE2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1" r:id="rId11" imgW="209520" imgH="266760"/>
        </mc:Choice>
        <mc:Fallback>
          <p:control name="HTMLOption11" r:id="rId11" imgW="209520" imgH="266760">
            <p:pic>
              <p:nvPicPr>
                <p:cNvPr id="18" name="HTMLOption11">
                  <a:extLst>
                    <a:ext uri="{FF2B5EF4-FFF2-40B4-BE49-F238E27FC236}">
                      <a16:creationId xmlns:a16="http://schemas.microsoft.com/office/drawing/2014/main" id="{22A45D03-FB0E-4D2F-90FD-C79AE78A626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2" r:id="rId12" imgW="209520" imgH="266760"/>
        </mc:Choice>
        <mc:Fallback>
          <p:control name="HTMLOption12" r:id="rId12" imgW="209520" imgH="266760">
            <p:pic>
              <p:nvPicPr>
                <p:cNvPr id="19" name="HTMLOption12">
                  <a:extLst>
                    <a:ext uri="{FF2B5EF4-FFF2-40B4-BE49-F238E27FC236}">
                      <a16:creationId xmlns:a16="http://schemas.microsoft.com/office/drawing/2014/main" id="{431CA52A-0FBE-49C1-8461-DBB7CAC4E1C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3" r:id="rId13" imgW="209520" imgH="266760"/>
        </mc:Choice>
        <mc:Fallback>
          <p:control name="HTMLOption13" r:id="rId13" imgW="209520" imgH="266760">
            <p:pic>
              <p:nvPicPr>
                <p:cNvPr id="20" name="HTMLOption13">
                  <a:extLst>
                    <a:ext uri="{FF2B5EF4-FFF2-40B4-BE49-F238E27FC236}">
                      <a16:creationId xmlns:a16="http://schemas.microsoft.com/office/drawing/2014/main" id="{12070358-E837-4BEB-8DEA-941F7858D05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4" r:id="rId14" imgW="209520" imgH="266760"/>
        </mc:Choice>
        <mc:Fallback>
          <p:control name="HTMLOption14" r:id="rId14" imgW="209520" imgH="266760">
            <p:pic>
              <p:nvPicPr>
                <p:cNvPr id="21" name="HTMLOption14">
                  <a:extLst>
                    <a:ext uri="{FF2B5EF4-FFF2-40B4-BE49-F238E27FC236}">
                      <a16:creationId xmlns:a16="http://schemas.microsoft.com/office/drawing/2014/main" id="{727D8538-5AC1-43DD-9C11-A3E9F1C628D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5" r:id="rId15" imgW="209520" imgH="266760"/>
        </mc:Choice>
        <mc:Fallback>
          <p:control name="HTMLOption15" r:id="rId15" imgW="209520" imgH="266760">
            <p:pic>
              <p:nvPicPr>
                <p:cNvPr id="22" name="HTMLOption15">
                  <a:extLst>
                    <a:ext uri="{FF2B5EF4-FFF2-40B4-BE49-F238E27FC236}">
                      <a16:creationId xmlns:a16="http://schemas.microsoft.com/office/drawing/2014/main" id="{6BC7BF07-2BD4-49AE-9926-9143971C899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6" r:id="rId16" imgW="209520" imgH="266760"/>
        </mc:Choice>
        <mc:Fallback>
          <p:control name="HTMLOption16" r:id="rId16" imgW="209520" imgH="266760">
            <p:pic>
              <p:nvPicPr>
                <p:cNvPr id="23" name="HTMLOption16">
                  <a:extLst>
                    <a:ext uri="{FF2B5EF4-FFF2-40B4-BE49-F238E27FC236}">
                      <a16:creationId xmlns:a16="http://schemas.microsoft.com/office/drawing/2014/main" id="{464ECCAB-A0B9-4674-8DD0-FAC1F6E2FE6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7" r:id="rId17" imgW="209520" imgH="266760"/>
        </mc:Choice>
        <mc:Fallback>
          <p:control name="HTMLOption17" r:id="rId17" imgW="209520" imgH="266760">
            <p:pic>
              <p:nvPicPr>
                <p:cNvPr id="24" name="HTMLOption17">
                  <a:extLst>
                    <a:ext uri="{FF2B5EF4-FFF2-40B4-BE49-F238E27FC236}">
                      <a16:creationId xmlns:a16="http://schemas.microsoft.com/office/drawing/2014/main" id="{A1D53F03-7271-4A43-BA63-B0440CE78A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8" r:id="rId18" imgW="209520" imgH="266760"/>
        </mc:Choice>
        <mc:Fallback>
          <p:control name="HTMLOption18" r:id="rId18" imgW="209520" imgH="266760">
            <p:pic>
              <p:nvPicPr>
                <p:cNvPr id="25" name="HTMLOption18">
                  <a:extLst>
                    <a:ext uri="{FF2B5EF4-FFF2-40B4-BE49-F238E27FC236}">
                      <a16:creationId xmlns:a16="http://schemas.microsoft.com/office/drawing/2014/main" id="{64FF277A-7E6C-4251-BF4B-5872BD8419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19" r:id="rId19" imgW="209520" imgH="266760"/>
        </mc:Choice>
        <mc:Fallback>
          <p:control name="HTMLOption19" r:id="rId19" imgW="209520" imgH="266760">
            <p:pic>
              <p:nvPicPr>
                <p:cNvPr id="26" name="HTMLOption19">
                  <a:extLst>
                    <a:ext uri="{FF2B5EF4-FFF2-40B4-BE49-F238E27FC236}">
                      <a16:creationId xmlns:a16="http://schemas.microsoft.com/office/drawing/2014/main" id="{C2480B72-21C7-42E3-AC88-AADE0711BA7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0" r:id="rId20" imgW="209520" imgH="266760"/>
        </mc:Choice>
        <mc:Fallback>
          <p:control name="HTMLOption20" r:id="rId20" imgW="209520" imgH="266760">
            <p:pic>
              <p:nvPicPr>
                <p:cNvPr id="27" name="HTMLOption20">
                  <a:extLst>
                    <a:ext uri="{FF2B5EF4-FFF2-40B4-BE49-F238E27FC236}">
                      <a16:creationId xmlns:a16="http://schemas.microsoft.com/office/drawing/2014/main" id="{00B2F86C-8B8B-4310-845D-7BED03C1B20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1" r:id="rId21" imgW="209520" imgH="266760"/>
        </mc:Choice>
        <mc:Fallback>
          <p:control name="HTMLOption21" r:id="rId21" imgW="209520" imgH="266760">
            <p:pic>
              <p:nvPicPr>
                <p:cNvPr id="28" name="HTMLOption21">
                  <a:extLst>
                    <a:ext uri="{FF2B5EF4-FFF2-40B4-BE49-F238E27FC236}">
                      <a16:creationId xmlns:a16="http://schemas.microsoft.com/office/drawing/2014/main" id="{41BE5000-F30C-4B5A-A9F1-E3C38B21B6EB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2" r:id="rId22" imgW="209520" imgH="266760"/>
        </mc:Choice>
        <mc:Fallback>
          <p:control name="HTMLOption22" r:id="rId22" imgW="209520" imgH="266760">
            <p:pic>
              <p:nvPicPr>
                <p:cNvPr id="29" name="HTMLOption22">
                  <a:extLst>
                    <a:ext uri="{FF2B5EF4-FFF2-40B4-BE49-F238E27FC236}">
                      <a16:creationId xmlns:a16="http://schemas.microsoft.com/office/drawing/2014/main" id="{241C4895-B3E6-4AE0-942A-175F9ECFCD7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3" r:id="rId23" imgW="209520" imgH="266760"/>
        </mc:Choice>
        <mc:Fallback>
          <p:control name="HTMLOption23" r:id="rId23" imgW="209520" imgH="266760">
            <p:pic>
              <p:nvPicPr>
                <p:cNvPr id="30" name="HTMLOption23">
                  <a:extLst>
                    <a:ext uri="{FF2B5EF4-FFF2-40B4-BE49-F238E27FC236}">
                      <a16:creationId xmlns:a16="http://schemas.microsoft.com/office/drawing/2014/main" id="{4EE32290-D756-466E-825D-2C85A3A7FF1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4" r:id="rId24" imgW="209520" imgH="266760"/>
        </mc:Choice>
        <mc:Fallback>
          <p:control name="HTMLOption24" r:id="rId24" imgW="209520" imgH="266760">
            <p:pic>
              <p:nvPicPr>
                <p:cNvPr id="31" name="HTMLOption24">
                  <a:extLst>
                    <a:ext uri="{FF2B5EF4-FFF2-40B4-BE49-F238E27FC236}">
                      <a16:creationId xmlns:a16="http://schemas.microsoft.com/office/drawing/2014/main" id="{17BCF1CD-E65C-4772-AA09-4A1EE48480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5" r:id="rId25" imgW="209520" imgH="266760"/>
        </mc:Choice>
        <mc:Fallback>
          <p:control name="HTMLOption25" r:id="rId25" imgW="209520" imgH="266760">
            <p:pic>
              <p:nvPicPr>
                <p:cNvPr id="32" name="HTMLOption25">
                  <a:extLst>
                    <a:ext uri="{FF2B5EF4-FFF2-40B4-BE49-F238E27FC236}">
                      <a16:creationId xmlns:a16="http://schemas.microsoft.com/office/drawing/2014/main" id="{F8687DBE-4C05-46CD-9401-BCE36A103F3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6" r:id="rId26" imgW="209520" imgH="266760"/>
        </mc:Choice>
        <mc:Fallback>
          <p:control name="HTMLOption26" r:id="rId26" imgW="209520" imgH="266760">
            <p:pic>
              <p:nvPicPr>
                <p:cNvPr id="33" name="HTMLOption26">
                  <a:extLst>
                    <a:ext uri="{FF2B5EF4-FFF2-40B4-BE49-F238E27FC236}">
                      <a16:creationId xmlns:a16="http://schemas.microsoft.com/office/drawing/2014/main" id="{D85CA628-FCF4-4D40-85B5-4E555564111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7" r:id="rId27" imgW="209520" imgH="266760"/>
        </mc:Choice>
        <mc:Fallback>
          <p:control name="HTMLOption27" r:id="rId27" imgW="209520" imgH="266760">
            <p:pic>
              <p:nvPicPr>
                <p:cNvPr id="34" name="HTMLOption27">
                  <a:extLst>
                    <a:ext uri="{FF2B5EF4-FFF2-40B4-BE49-F238E27FC236}">
                      <a16:creationId xmlns:a16="http://schemas.microsoft.com/office/drawing/2014/main" id="{43498A5B-A5F5-4D96-9B5A-5574DC092D5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8" r:id="rId28" imgW="209520" imgH="266760"/>
        </mc:Choice>
        <mc:Fallback>
          <p:control name="HTMLOption28" r:id="rId28" imgW="209520" imgH="266760">
            <p:pic>
              <p:nvPicPr>
                <p:cNvPr id="35" name="HTMLOption28">
                  <a:extLst>
                    <a:ext uri="{FF2B5EF4-FFF2-40B4-BE49-F238E27FC236}">
                      <a16:creationId xmlns:a16="http://schemas.microsoft.com/office/drawing/2014/main" id="{DD20878C-15FC-4EAB-94F0-F523F3CD0FE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29" r:id="rId29" imgW="209520" imgH="266760"/>
        </mc:Choice>
        <mc:Fallback>
          <p:control name="HTMLOption29" r:id="rId29" imgW="209520" imgH="266760">
            <p:pic>
              <p:nvPicPr>
                <p:cNvPr id="36" name="HTMLOption29">
                  <a:extLst>
                    <a:ext uri="{FF2B5EF4-FFF2-40B4-BE49-F238E27FC236}">
                      <a16:creationId xmlns:a16="http://schemas.microsoft.com/office/drawing/2014/main" id="{66440F93-81BB-42E3-A7DC-8A65C36021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0" r:id="rId30" imgW="209520" imgH="266760"/>
        </mc:Choice>
        <mc:Fallback>
          <p:control name="HTMLOption30" r:id="rId30" imgW="209520" imgH="266760">
            <p:pic>
              <p:nvPicPr>
                <p:cNvPr id="37" name="HTMLOption30">
                  <a:extLst>
                    <a:ext uri="{FF2B5EF4-FFF2-40B4-BE49-F238E27FC236}">
                      <a16:creationId xmlns:a16="http://schemas.microsoft.com/office/drawing/2014/main" id="{3FFEC9E9-0599-4A93-8CE1-9F2C56A5695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1" r:id="rId31" imgW="209520" imgH="266760"/>
        </mc:Choice>
        <mc:Fallback>
          <p:control name="HTMLOption31" r:id="rId31" imgW="209520" imgH="266760">
            <p:pic>
              <p:nvPicPr>
                <p:cNvPr id="38" name="HTMLOption31">
                  <a:extLst>
                    <a:ext uri="{FF2B5EF4-FFF2-40B4-BE49-F238E27FC236}">
                      <a16:creationId xmlns:a16="http://schemas.microsoft.com/office/drawing/2014/main" id="{EA44064E-796C-48E9-86C0-1862B6EC212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2" r:id="rId32" imgW="209520" imgH="266760"/>
        </mc:Choice>
        <mc:Fallback>
          <p:control name="HTMLOption32" r:id="rId32" imgW="209520" imgH="266760">
            <p:pic>
              <p:nvPicPr>
                <p:cNvPr id="39" name="HTMLOption32">
                  <a:extLst>
                    <a:ext uri="{FF2B5EF4-FFF2-40B4-BE49-F238E27FC236}">
                      <a16:creationId xmlns:a16="http://schemas.microsoft.com/office/drawing/2014/main" id="{B1CEB88F-CAE5-47D9-B809-A5B2E3F14E6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3" r:id="rId33" imgW="209520" imgH="266760"/>
        </mc:Choice>
        <mc:Fallback>
          <p:control name="HTMLOption33" r:id="rId33" imgW="209520" imgH="266760">
            <p:pic>
              <p:nvPicPr>
                <p:cNvPr id="40" name="HTMLOption33">
                  <a:extLst>
                    <a:ext uri="{FF2B5EF4-FFF2-40B4-BE49-F238E27FC236}">
                      <a16:creationId xmlns:a16="http://schemas.microsoft.com/office/drawing/2014/main" id="{F39475BF-6D5D-47A3-AA6D-F387075BE027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4" r:id="rId34" imgW="209520" imgH="266760"/>
        </mc:Choice>
        <mc:Fallback>
          <p:control name="HTMLOption34" r:id="rId34" imgW="209520" imgH="266760">
            <p:pic>
              <p:nvPicPr>
                <p:cNvPr id="41" name="HTMLOption34">
                  <a:extLst>
                    <a:ext uri="{FF2B5EF4-FFF2-40B4-BE49-F238E27FC236}">
                      <a16:creationId xmlns:a16="http://schemas.microsoft.com/office/drawing/2014/main" id="{274D1946-81E9-4355-AD23-39D859CB958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5" r:id="rId35" imgW="209520" imgH="266760"/>
        </mc:Choice>
        <mc:Fallback>
          <p:control name="HTMLOption35" r:id="rId35" imgW="209520" imgH="266760">
            <p:pic>
              <p:nvPicPr>
                <p:cNvPr id="42" name="HTMLOption35">
                  <a:extLst>
                    <a:ext uri="{FF2B5EF4-FFF2-40B4-BE49-F238E27FC236}">
                      <a16:creationId xmlns:a16="http://schemas.microsoft.com/office/drawing/2014/main" id="{1ADBF969-D415-4CDE-A946-6A972569DDE1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6" r:id="rId36" imgW="209520" imgH="266760"/>
        </mc:Choice>
        <mc:Fallback>
          <p:control name="HTMLOption36" r:id="rId36" imgW="209520" imgH="266760">
            <p:pic>
              <p:nvPicPr>
                <p:cNvPr id="43" name="HTMLOption36">
                  <a:extLst>
                    <a:ext uri="{FF2B5EF4-FFF2-40B4-BE49-F238E27FC236}">
                      <a16:creationId xmlns:a16="http://schemas.microsoft.com/office/drawing/2014/main" id="{80FB5A81-8CCF-45C4-AC2C-4AEE6D5CBDB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7" r:id="rId37" imgW="209520" imgH="266760"/>
        </mc:Choice>
        <mc:Fallback>
          <p:control name="HTMLOption37" r:id="rId37" imgW="209520" imgH="266760">
            <p:pic>
              <p:nvPicPr>
                <p:cNvPr id="44" name="HTMLOption37">
                  <a:extLst>
                    <a:ext uri="{FF2B5EF4-FFF2-40B4-BE49-F238E27FC236}">
                      <a16:creationId xmlns:a16="http://schemas.microsoft.com/office/drawing/2014/main" id="{3FDAC691-9314-4B5E-97CA-E0902CD2E67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8" r:id="rId38" imgW="209520" imgH="266760"/>
        </mc:Choice>
        <mc:Fallback>
          <p:control name="HTMLOption38" r:id="rId38" imgW="209520" imgH="266760">
            <p:pic>
              <p:nvPicPr>
                <p:cNvPr id="45" name="HTMLOption38">
                  <a:extLst>
                    <a:ext uri="{FF2B5EF4-FFF2-40B4-BE49-F238E27FC236}">
                      <a16:creationId xmlns:a16="http://schemas.microsoft.com/office/drawing/2014/main" id="{32F19186-CC4A-4E99-8F86-42619991DFF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39" r:id="rId39" imgW="209520" imgH="266760"/>
        </mc:Choice>
        <mc:Fallback>
          <p:control name="HTMLOption39" r:id="rId39" imgW="209520" imgH="266760">
            <p:pic>
              <p:nvPicPr>
                <p:cNvPr id="46" name="HTMLOption39">
                  <a:extLst>
                    <a:ext uri="{FF2B5EF4-FFF2-40B4-BE49-F238E27FC236}">
                      <a16:creationId xmlns:a16="http://schemas.microsoft.com/office/drawing/2014/main" id="{10CD754E-7B9F-4EB5-BEF4-95AB6CBF3EF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0" r:id="rId40" imgW="209520" imgH="266760"/>
        </mc:Choice>
        <mc:Fallback>
          <p:control name="HTMLOption40" r:id="rId40" imgW="209520" imgH="266760">
            <p:pic>
              <p:nvPicPr>
                <p:cNvPr id="47" name="HTMLOption40">
                  <a:extLst>
                    <a:ext uri="{FF2B5EF4-FFF2-40B4-BE49-F238E27FC236}">
                      <a16:creationId xmlns:a16="http://schemas.microsoft.com/office/drawing/2014/main" id="{D504325C-B6D5-40D7-8162-27DC6E4EE5F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1" r:id="rId41" imgW="209520" imgH="266760"/>
        </mc:Choice>
        <mc:Fallback>
          <p:control name="HTMLOption41" r:id="rId41" imgW="209520" imgH="266760">
            <p:pic>
              <p:nvPicPr>
                <p:cNvPr id="48" name="HTMLOption41">
                  <a:extLst>
                    <a:ext uri="{FF2B5EF4-FFF2-40B4-BE49-F238E27FC236}">
                      <a16:creationId xmlns:a16="http://schemas.microsoft.com/office/drawing/2014/main" id="{17503261-3BFF-4ECB-AFD1-497F2D1095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2" r:id="rId42" imgW="209520" imgH="266760"/>
        </mc:Choice>
        <mc:Fallback>
          <p:control name="HTMLOption42" r:id="rId42" imgW="209520" imgH="266760">
            <p:pic>
              <p:nvPicPr>
                <p:cNvPr id="49" name="HTMLOption42">
                  <a:extLst>
                    <a:ext uri="{FF2B5EF4-FFF2-40B4-BE49-F238E27FC236}">
                      <a16:creationId xmlns:a16="http://schemas.microsoft.com/office/drawing/2014/main" id="{66EF4451-413B-40D3-A695-87341A76CB64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3" r:id="rId43" imgW="209520" imgH="266760"/>
        </mc:Choice>
        <mc:Fallback>
          <p:control name="HTMLOption43" r:id="rId43" imgW="209520" imgH="266760">
            <p:pic>
              <p:nvPicPr>
                <p:cNvPr id="50" name="HTMLOption43">
                  <a:extLst>
                    <a:ext uri="{FF2B5EF4-FFF2-40B4-BE49-F238E27FC236}">
                      <a16:creationId xmlns:a16="http://schemas.microsoft.com/office/drawing/2014/main" id="{3023374B-EE60-4C13-B72A-D7305AEA847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4" r:id="rId44" imgW="209520" imgH="266760"/>
        </mc:Choice>
        <mc:Fallback>
          <p:control name="HTMLOption44" r:id="rId44" imgW="209520" imgH="266760">
            <p:pic>
              <p:nvPicPr>
                <p:cNvPr id="51" name="HTMLOption44">
                  <a:extLst>
                    <a:ext uri="{FF2B5EF4-FFF2-40B4-BE49-F238E27FC236}">
                      <a16:creationId xmlns:a16="http://schemas.microsoft.com/office/drawing/2014/main" id="{D61C98EA-7AF9-4D6F-96BB-838EFF59BE1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5" r:id="rId45" imgW="209520" imgH="266760"/>
        </mc:Choice>
        <mc:Fallback>
          <p:control name="HTMLOption45" r:id="rId45" imgW="209520" imgH="266760">
            <p:pic>
              <p:nvPicPr>
                <p:cNvPr id="52" name="HTMLOption45">
                  <a:extLst>
                    <a:ext uri="{FF2B5EF4-FFF2-40B4-BE49-F238E27FC236}">
                      <a16:creationId xmlns:a16="http://schemas.microsoft.com/office/drawing/2014/main" id="{452AE66F-FA31-4477-8B33-01BB2F0BC35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6" r:id="rId46" imgW="209520" imgH="266760"/>
        </mc:Choice>
        <mc:Fallback>
          <p:control name="HTMLOption46" r:id="rId46" imgW="209520" imgH="266760">
            <p:pic>
              <p:nvPicPr>
                <p:cNvPr id="53" name="HTMLOption46">
                  <a:extLst>
                    <a:ext uri="{FF2B5EF4-FFF2-40B4-BE49-F238E27FC236}">
                      <a16:creationId xmlns:a16="http://schemas.microsoft.com/office/drawing/2014/main" id="{21A461DE-3B90-4FAF-AD3A-07C00A6308AF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7" r:id="rId47" imgW="209520" imgH="266760"/>
        </mc:Choice>
        <mc:Fallback>
          <p:control name="HTMLOption47" r:id="rId47" imgW="209520" imgH="266760">
            <p:pic>
              <p:nvPicPr>
                <p:cNvPr id="54" name="HTMLOption47">
                  <a:extLst>
                    <a:ext uri="{FF2B5EF4-FFF2-40B4-BE49-F238E27FC236}">
                      <a16:creationId xmlns:a16="http://schemas.microsoft.com/office/drawing/2014/main" id="{E9F47014-4EF3-4E72-8282-12013B6466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8" r:id="rId48" imgW="209520" imgH="266760"/>
        </mc:Choice>
        <mc:Fallback>
          <p:control name="HTMLOption48" r:id="rId48" imgW="209520" imgH="266760">
            <p:pic>
              <p:nvPicPr>
                <p:cNvPr id="55" name="HTMLOption48">
                  <a:extLst>
                    <a:ext uri="{FF2B5EF4-FFF2-40B4-BE49-F238E27FC236}">
                      <a16:creationId xmlns:a16="http://schemas.microsoft.com/office/drawing/2014/main" id="{38E3E7E4-936B-4010-B1D0-7EDAC0503A7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49" r:id="rId49" imgW="209520" imgH="266760"/>
        </mc:Choice>
        <mc:Fallback>
          <p:control name="HTMLOption49" r:id="rId49" imgW="209520" imgH="266760">
            <p:pic>
              <p:nvPicPr>
                <p:cNvPr id="56" name="HTMLOption49">
                  <a:extLst>
                    <a:ext uri="{FF2B5EF4-FFF2-40B4-BE49-F238E27FC236}">
                      <a16:creationId xmlns:a16="http://schemas.microsoft.com/office/drawing/2014/main" id="{6549DF23-44ED-4F01-8F22-A90101E9ACC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0" r:id="rId50" imgW="209520" imgH="266760"/>
        </mc:Choice>
        <mc:Fallback>
          <p:control name="HTMLOption50" r:id="rId50" imgW="209520" imgH="266760">
            <p:pic>
              <p:nvPicPr>
                <p:cNvPr id="57" name="HTMLOption50">
                  <a:extLst>
                    <a:ext uri="{FF2B5EF4-FFF2-40B4-BE49-F238E27FC236}">
                      <a16:creationId xmlns:a16="http://schemas.microsoft.com/office/drawing/2014/main" id="{B8569263-584F-48A0-8C2B-906698DCE76A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1" r:id="rId51" imgW="209520" imgH="266760"/>
        </mc:Choice>
        <mc:Fallback>
          <p:control name="HTMLOption51" r:id="rId51" imgW="209520" imgH="266760">
            <p:pic>
              <p:nvPicPr>
                <p:cNvPr id="58" name="HTMLOption51">
                  <a:extLst>
                    <a:ext uri="{FF2B5EF4-FFF2-40B4-BE49-F238E27FC236}">
                      <a16:creationId xmlns:a16="http://schemas.microsoft.com/office/drawing/2014/main" id="{52CBD98E-7AE6-4042-B738-5C0975EDBD0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2" r:id="rId52" imgW="209520" imgH="266760"/>
        </mc:Choice>
        <mc:Fallback>
          <p:control name="HTMLOption52" r:id="rId52" imgW="209520" imgH="266760">
            <p:pic>
              <p:nvPicPr>
                <p:cNvPr id="59" name="HTMLOption52">
                  <a:extLst>
                    <a:ext uri="{FF2B5EF4-FFF2-40B4-BE49-F238E27FC236}">
                      <a16:creationId xmlns:a16="http://schemas.microsoft.com/office/drawing/2014/main" id="{C6B8D94C-8E84-4EFD-AC5C-D6C77199937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3" r:id="rId53" imgW="209520" imgH="266760"/>
        </mc:Choice>
        <mc:Fallback>
          <p:control name="HTMLOption53" r:id="rId53" imgW="209520" imgH="266760">
            <p:pic>
              <p:nvPicPr>
                <p:cNvPr id="60" name="HTMLOption53">
                  <a:extLst>
                    <a:ext uri="{FF2B5EF4-FFF2-40B4-BE49-F238E27FC236}">
                      <a16:creationId xmlns:a16="http://schemas.microsoft.com/office/drawing/2014/main" id="{E538DE6F-D122-47E8-9AC1-B3EFC9BDC1F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4" r:id="rId54" imgW="209520" imgH="266760"/>
        </mc:Choice>
        <mc:Fallback>
          <p:control name="HTMLOption54" r:id="rId54" imgW="209520" imgH="266760">
            <p:pic>
              <p:nvPicPr>
                <p:cNvPr id="61" name="HTMLOption54">
                  <a:extLst>
                    <a:ext uri="{FF2B5EF4-FFF2-40B4-BE49-F238E27FC236}">
                      <a16:creationId xmlns:a16="http://schemas.microsoft.com/office/drawing/2014/main" id="{A8B9A7F2-27EA-4D1E-8840-93B75D92528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5" r:id="rId55" imgW="209520" imgH="266760"/>
        </mc:Choice>
        <mc:Fallback>
          <p:control name="HTMLOption55" r:id="rId55" imgW="209520" imgH="266760">
            <p:pic>
              <p:nvPicPr>
                <p:cNvPr id="62" name="HTMLOption55">
                  <a:extLst>
                    <a:ext uri="{FF2B5EF4-FFF2-40B4-BE49-F238E27FC236}">
                      <a16:creationId xmlns:a16="http://schemas.microsoft.com/office/drawing/2014/main" id="{A4BC4328-CC06-4FA8-AB0A-CFD08AD83B80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6" r:id="rId56" imgW="209520" imgH="266760"/>
        </mc:Choice>
        <mc:Fallback>
          <p:control name="HTMLOption56" r:id="rId56" imgW="209520" imgH="266760">
            <p:pic>
              <p:nvPicPr>
                <p:cNvPr id="63" name="HTMLOption56">
                  <a:extLst>
                    <a:ext uri="{FF2B5EF4-FFF2-40B4-BE49-F238E27FC236}">
                      <a16:creationId xmlns:a16="http://schemas.microsoft.com/office/drawing/2014/main" id="{058909F3-D6F6-46AF-B6EA-450C39FE7C4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7" r:id="rId57" imgW="209520" imgH="266760"/>
        </mc:Choice>
        <mc:Fallback>
          <p:control name="HTMLOption57" r:id="rId57" imgW="209520" imgH="266760">
            <p:pic>
              <p:nvPicPr>
                <p:cNvPr id="64" name="HTMLOption57">
                  <a:extLst>
                    <a:ext uri="{FF2B5EF4-FFF2-40B4-BE49-F238E27FC236}">
                      <a16:creationId xmlns:a16="http://schemas.microsoft.com/office/drawing/2014/main" id="{C4C2B80F-EA5F-44A2-8FB6-0F8A5216A1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52400" y="419099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HTMLOption58" r:id="rId58" imgW="209520" imgH="266760"/>
        </mc:Choice>
        <mc:Fallback>
          <p:control name="HTMLOption58" r:id="rId58" imgW="209520" imgH="266760">
            <p:pic>
              <p:nvPicPr>
                <p:cNvPr id="65" name="HTMLOption58">
                  <a:extLst>
                    <a:ext uri="{FF2B5EF4-FFF2-40B4-BE49-F238E27FC236}">
                      <a16:creationId xmlns:a16="http://schemas.microsoft.com/office/drawing/2014/main" id="{34D89376-F535-41C1-8EB5-CACABD0A516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0"/>
                <a:srcRect/>
                <a:stretch>
                  <a:fillRect/>
                </a:stretch>
              </p:blipFill>
              <p:spPr bwMode="auto">
                <a:xfrm flipV="1">
                  <a:off x="1004656" y="-122103"/>
                  <a:ext cx="1371600" cy="45719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8152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5" y="831850"/>
            <a:ext cx="6527800" cy="75725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Prepositions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38" y="1532268"/>
            <a:ext cx="6527800" cy="1893217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A preposition is a word or group of words used to link nouns, pronouns and phrases to other words in a sentence. Some examples of prepositions are single words like in, at, on, of, to, by and with or phrases such as in front of, next to, instead of.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dirty="0"/>
              <a:t>Prepositions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89452"/>
            <a:ext cx="5693664" cy="76280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968464"/>
            <a:ext cx="5391041" cy="456232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Definition of Prepositions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Types of prepositions</a:t>
            </a:r>
          </a:p>
          <a:p>
            <a:pPr marL="804672" lvl="1" indent="-457200"/>
            <a:r>
              <a:rPr lang="en-US" sz="1600" dirty="0"/>
              <a:t>Preposition of time</a:t>
            </a:r>
          </a:p>
          <a:p>
            <a:pPr marL="804672" lvl="1" indent="-457200"/>
            <a:r>
              <a:rPr lang="en-US" sz="1600" dirty="0"/>
              <a:t>Preposition of place</a:t>
            </a:r>
          </a:p>
          <a:p>
            <a:pPr marL="804672" lvl="1" indent="-457200"/>
            <a:r>
              <a:rPr lang="en-US" sz="1600" dirty="0"/>
              <a:t>Preposition of direction</a:t>
            </a:r>
          </a:p>
          <a:p>
            <a:pPr marL="804672" lvl="1" indent="-457200"/>
            <a:r>
              <a:rPr lang="en-US" sz="1600" dirty="0"/>
              <a:t>Preposition of location</a:t>
            </a:r>
          </a:p>
          <a:p>
            <a:pPr marL="804672" lvl="1" indent="-457200"/>
            <a:r>
              <a:rPr lang="en-US" sz="1600" dirty="0"/>
              <a:t>Prepositions of spatial relationship</a:t>
            </a:r>
          </a:p>
          <a:p>
            <a:pPr marL="804672" lvl="1" indent="-457200"/>
            <a:r>
              <a:rPr lang="en-US" sz="1600" dirty="0"/>
              <a:t>Preposition of Phrases</a:t>
            </a:r>
          </a:p>
          <a:p>
            <a:pPr marL="804672" lvl="1" indent="-457200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Example of prepositions in sentences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Questions and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338" y="2148396"/>
            <a:ext cx="6767512" cy="1477454"/>
          </a:xfrm>
        </p:spPr>
        <p:txBody>
          <a:bodyPr/>
          <a:lstStyle/>
          <a:p>
            <a:r>
              <a:rPr lang="en-US" dirty="0"/>
              <a:t>1. Definition of Preposition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3ADB7-0A31-41B5-BBCB-18B11FFFE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3723748"/>
            <a:ext cx="6766560" cy="1265502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A preposition is a short word that is employed in sentences to show the relationship nouns, pronouns or </a:t>
            </a:r>
            <a:r>
              <a:rPr lang="en-US" b="0" i="0" u="none" strike="noStrike" dirty="0">
                <a:solidFill>
                  <a:srgbClr val="8C69FF"/>
                </a:solidFill>
                <a:effectLst/>
                <a:latin typeface="Poppins" panose="020B0502040204020203" pitchFamily="2" charset="0"/>
                <a:hlinkClick r:id="rId2"/>
              </a:rPr>
              <a:t>phrases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have with other parts within the respective sentences. Prepositions are normally found positioned in the latter part of the sentence, but before a </a:t>
            </a:r>
            <a:r>
              <a:rPr lang="en-US" b="0" i="0" u="none" strike="noStrike" dirty="0">
                <a:solidFill>
                  <a:srgbClr val="8C69FF"/>
                </a:solidFill>
                <a:effectLst/>
                <a:latin typeface="Poppins" panose="020B0502040204020203" pitchFamily="2" charset="0"/>
                <a:hlinkClick r:id="rId3"/>
              </a:rPr>
              <a:t>noun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 or </a:t>
            </a:r>
            <a:r>
              <a:rPr lang="en-US" dirty="0">
                <a:solidFill>
                  <a:srgbClr val="8C69FF"/>
                </a:solidFill>
                <a:latin typeface="Poppins" panose="020B0502040204020203" pitchFamily="2" charset="0"/>
                <a:hlinkClick r:id="rId4"/>
              </a:rPr>
              <a:t>pronoun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087" y="244928"/>
            <a:ext cx="9118691" cy="1420585"/>
          </a:xfrm>
        </p:spPr>
        <p:txBody>
          <a:bodyPr/>
          <a:lstStyle/>
          <a:p>
            <a:pPr marL="347472" lvl="1" indent="0">
              <a:buNone/>
            </a:pPr>
            <a:r>
              <a:rPr lang="en-US" sz="2800" dirty="0"/>
              <a:t>c. Example of prepositions in sentences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087" y="1665514"/>
            <a:ext cx="7608625" cy="46699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will be going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to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church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morning.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She placed the plates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dining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Baskar found the cat hiding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under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bed.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Will you be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with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Raimy or Maleeka?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 love sitting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beach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at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Rachel met Phoebe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lake.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Finn stood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opposite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Lisa.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grocery store is right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 front of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bus stop.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My brother climbed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onto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roof.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It feels great to sit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beneath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trees and read.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892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610" y="3956"/>
            <a:ext cx="6400800" cy="2844977"/>
          </a:xfrm>
        </p:spPr>
        <p:txBody>
          <a:bodyPr/>
          <a:lstStyle/>
          <a:p>
            <a:r>
              <a:rPr lang="en-US" dirty="0"/>
              <a:t>2.Types of prepositions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6896" y="3138966"/>
            <a:ext cx="8398461" cy="417623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a.</a:t>
            </a:r>
            <a:r>
              <a:rPr lang="en-US" dirty="0">
                <a:solidFill>
                  <a:srgbClr val="0070C0"/>
                </a:solidFill>
                <a:latin typeface="Poppins" panose="00000500000000000000" pitchFamily="2" charset="0"/>
              </a:rPr>
              <a:t>Preposition of time</a:t>
            </a:r>
            <a:r>
              <a:rPr lang="en-US" dirty="0">
                <a:solidFill>
                  <a:srgbClr val="444444"/>
                </a:solidFill>
                <a:latin typeface="Poppins" panose="00000500000000000000" pitchFamily="2" charset="0"/>
              </a:rPr>
              <a:t>:-used to show when something is happening</a:t>
            </a:r>
          </a:p>
          <a:p>
            <a:pPr algn="l"/>
            <a:r>
              <a:rPr lang="en-US" sz="3200" dirty="0">
                <a:solidFill>
                  <a:srgbClr val="444444"/>
                </a:solidFill>
                <a:latin typeface="Poppins" panose="00000500000000000000" pitchFamily="2" charset="0"/>
              </a:rPr>
              <a:t>    .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We will be meeting 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Friday.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supermarket will be closed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from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9 p.m.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to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9 a.m.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Can you come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after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some time?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We have been asked to work from home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until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end of May.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whole country was asked to stay home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during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pandemic to ensure safety and well-being.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938" y="457200"/>
            <a:ext cx="3200400" cy="244502"/>
          </a:xfrm>
        </p:spPr>
        <p:txBody>
          <a:bodyPr/>
          <a:lstStyle/>
          <a:p>
            <a:r>
              <a:rPr lang="en-US" dirty="0"/>
              <a:t>Types of prepositions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46D33-0343-442C-976C-1D93B5A47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947" y="751340"/>
            <a:ext cx="10680192" cy="43431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sz="2400" dirty="0"/>
              <a:t>. Preposition of place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indicate the place or position of something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 have kept the book I borrowed from you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Henry hid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behind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door.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dog jumped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over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fence.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Can you place the red roses in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between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white daisies?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 was waiting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 front of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EB office.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087" y="552817"/>
            <a:ext cx="9118691" cy="864804"/>
          </a:xfrm>
        </p:spPr>
        <p:txBody>
          <a:bodyPr/>
          <a:lstStyle/>
          <a:p>
            <a:r>
              <a:rPr lang="en-US" dirty="0"/>
              <a:t>c. Prepositions of directions :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used to denote the direction in which something travels or moves.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087" y="1665514"/>
            <a:ext cx="7608625" cy="3171662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girl ran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toward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her father the moment she saw him.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Jerry jumped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into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river to help his sister.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Veena passed the book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to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Priya.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When will Salvia be returning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from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London?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Nena lives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across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the street.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0087" y="244928"/>
            <a:ext cx="9118691" cy="1420585"/>
          </a:xfrm>
        </p:spPr>
        <p:txBody>
          <a:bodyPr/>
          <a:lstStyle/>
          <a:p>
            <a:r>
              <a:rPr lang="en-US" dirty="0"/>
              <a:t>c. </a:t>
            </a:r>
            <a:r>
              <a:rPr lang="en-US" b="1" i="0" dirty="0">
                <a:solidFill>
                  <a:srgbClr val="0070C0"/>
                </a:solidFill>
                <a:effectLst/>
                <a:latin typeface="Poppins" panose="00000500000000000000" pitchFamily="2" charset="0"/>
              </a:rPr>
              <a:t>Prepositions of Location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– employed to denote the location of a particular object.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0087" y="1665514"/>
            <a:ext cx="7608625" cy="3171662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For 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Kenny would be staying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at 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his cousin’s place for the weekend.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Make sure you keep all the toys back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in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its place after you play.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I lay 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on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the floor for a really long time.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67926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LW_V5" id="{4FE3E7F2-DE97-43FB-9854-C2719499B15F}" vid="{37DF82F1-E382-44D9-A149-92ACBBF70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{DF8C7C2B-D5A3-422A-8456-94289394D704}tf78438558_win32</Template>
  <TotalTime>77</TotalTime>
  <Words>910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Google Sans</vt:lpstr>
      <vt:lpstr>Poppins</vt:lpstr>
      <vt:lpstr>Sabon Next LT</vt:lpstr>
      <vt:lpstr>Verdana</vt:lpstr>
      <vt:lpstr>Custom</vt:lpstr>
      <vt:lpstr>THANK YOU </vt:lpstr>
      <vt:lpstr>Prepositions</vt:lpstr>
      <vt:lpstr>Content</vt:lpstr>
      <vt:lpstr>1. Definition of Preposition</vt:lpstr>
      <vt:lpstr>PowerPoint Presentation</vt:lpstr>
      <vt:lpstr>2.Types of prepositions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Prepositions</dc:title>
  <dc:subject/>
  <dc:creator>Byukusenge</dc:creator>
  <cp:lastModifiedBy>Byukusenge</cp:lastModifiedBy>
  <cp:revision>8</cp:revision>
  <dcterms:created xsi:type="dcterms:W3CDTF">2023-10-11T06:37:12Z</dcterms:created>
  <dcterms:modified xsi:type="dcterms:W3CDTF">2023-10-18T12:03:03Z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