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EAAE"/>
    <a:srgbClr val="F2F2F2"/>
    <a:srgbClr val="DBFBDA"/>
    <a:srgbClr val="FD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E1EA7-A47F-058B-E996-1CD39C723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B4E765-B45E-BF64-089E-7B834EC74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FE2A4-5DC1-73A7-B07C-1F143994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BD0F8-A293-5DA0-9F2E-0F029C43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1447C-8B63-1299-7527-2CCC41CF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5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AFBA8-B14B-6DEC-C1EA-0126BB03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87395-FA6A-A2E5-8CFE-93695A530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03696-551C-F050-EE70-C3723BFD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9CB99-18A9-4C47-5D53-21A5A7F7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68E8-A137-8562-B741-E25AFBDD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BAE8FF-21B4-2583-0040-4929E0F2B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0A5DDC-CC45-5FE8-6F2C-E37D005C6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F44F8-6226-997D-2E10-7E6EBD9E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6821F-3896-E6C2-EE56-D8084117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E1EC9-65DA-A198-38C5-6B210245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CB1C-7287-84E1-B485-ABBE3FA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E8BEE-9314-38CF-CADA-E117F973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73B1B-73BB-02C1-BA1F-98FBAFAB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E8678-EDA5-F640-6013-D889844A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F0A50-518A-BDC4-613C-51139018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7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B1BDC-A4C6-C8AE-56E0-9D7C2B20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68F9F-DD03-E76B-D292-CB7896D43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06563-9EAA-1C89-BC0B-B2E87930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AE540-28A1-B2E6-0B46-4C0C6B69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E9211-CFB3-96FD-9B81-C2283148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BD60-5124-8E7D-1AF4-3F17E0B3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7567-78EB-706C-E551-694D2464B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693086-2F1A-ACBE-B52C-C3E13445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A6789-F4AC-3301-5514-ED3E6CED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17FC7-430F-0EBD-49BA-62B55D30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5669C-68F2-0B09-08FB-1CF3B264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0A42D-B9F7-449D-2DB0-312610F4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3A811-FF9D-B774-2C18-2D3BB83E8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5E0BB-EF3A-0A7D-684F-DA0A4B375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980CDC-CB1E-0289-2F41-9E415815C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8AA606-1FC8-838A-EA69-B9929FF2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4C6FA-36D9-20D9-BB39-3E7412B7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89A032-EA14-D964-518D-C870225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3631E9-7754-7985-454B-45E6117B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49162-F7C6-BED7-CC7B-E28EFCF3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4F1E8-857A-66EE-27B1-A890C236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9AE480-01AD-7433-B103-DE93EA76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A7DA0B-0062-335B-04DE-5260C75B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7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295AB0-5F50-C639-798C-0999CB21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7CE760-2F23-F9FF-8A8F-F4917E78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B2D9A-3839-04CD-BB1E-054D88F5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4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366EF-078D-649A-AE04-B0FAE7C5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E29FE-71FC-053F-AFCB-3B716299F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43B6E-BD5A-0C97-1860-B4D97293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B138E-9165-3920-15AB-306B3AEF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21973-C3B7-C948-1EF0-26960CAF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D0275-63A5-5665-6061-96951B8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7C376-A8A4-E847-E12E-45534123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860276-EEE8-C1EB-CCB4-0583D9A81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2A8C4-83D1-A622-2F1F-5B71F154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A99C6-33C3-152A-1E57-75A9E6DC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2A97-BB92-6183-D24D-2B700A77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407CD-19D8-573D-B119-9FD5240F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77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83071-C1A2-CB5A-FB4F-30B36980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0706D-986B-E0FE-B2C0-F225D9B1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BA306-A1DD-FB7A-313E-D596C103A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6D869-68AA-7C3F-1D4F-946CA99B3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E657F-0DA6-E19F-DF6B-00D69513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9AEEE-236D-58A7-4A08-D15E2F310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219996352">
            <a:extLst>
              <a:ext uri="{FF2B5EF4-FFF2-40B4-BE49-F238E27FC236}">
                <a16:creationId xmlns:a16="http://schemas.microsoft.com/office/drawing/2014/main" id="{B3CA370B-51A1-A2BA-7EB6-3B20E87D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582613"/>
            <a:ext cx="5400675" cy="12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250D6E-E5FB-1E6E-40F2-76BF39D052E0}"/>
              </a:ext>
            </a:extLst>
          </p:cNvPr>
          <p:cNvSpPr txBox="1"/>
          <p:nvPr/>
        </p:nvSpPr>
        <p:spPr>
          <a:xfrm>
            <a:off x="409575" y="274836"/>
            <a:ext cx="3086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 종류 및 권한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69F713-8894-8560-5890-B6C25CCAB318}"/>
              </a:ext>
            </a:extLst>
          </p:cNvPr>
          <p:cNvSpPr txBox="1"/>
          <p:nvPr/>
        </p:nvSpPr>
        <p:spPr>
          <a:xfrm>
            <a:off x="409574" y="1855788"/>
            <a:ext cx="6391275" cy="4273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-"/>
            </a:pP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마스터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,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교사 회원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: </a:t>
            </a:r>
            <a:r>
              <a:rPr lang="en-US" altLang="ko-KR" sz="9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504000101010101" pitchFamily="18" charset="-127"/>
              </a:rPr>
              <a:t>SNS</a:t>
            </a:r>
            <a:r>
              <a:rPr lang="ko-KR" altLang="en-US" sz="9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함초롬바탕" panose="02030504000101010101" pitchFamily="18" charset="-127"/>
              </a:rPr>
              <a:t>소셜 로그인 연결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을 통해 간편성 및 본인인증 보안성 갖춤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마스터는 </a:t>
            </a:r>
            <a:r>
              <a:rPr lang="ko-KR" altLang="en-US" sz="9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함초롬바탕" panose="02030504000101010101" pitchFamily="18" charset="-127"/>
              </a:rPr>
              <a:t>교사 회원 중에서 한 명</a:t>
            </a:r>
            <a:r>
              <a:rPr lang="en-US" altLang="ko-KR" sz="9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504000101010101" pitchFamily="18" charset="-127"/>
              </a:rPr>
              <a:t>(</a:t>
            </a:r>
            <a:r>
              <a:rPr lang="ko-KR" altLang="en-US" sz="9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함초롬바탕" panose="02030504000101010101" pitchFamily="18" charset="-127"/>
              </a:rPr>
              <a:t>미정</a:t>
            </a:r>
            <a:r>
              <a:rPr lang="en-US" altLang="ko-KR" sz="9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504000101010101" pitchFamily="18" charset="-127"/>
              </a:rPr>
              <a:t>)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에게 권한이 추가되는 형태 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① 마스터 이용자 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(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개인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,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단체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)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의 권한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✅ 결제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: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서비스 결제 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✅ 구성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: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학급 구성 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/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교사 목록 구성 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/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검사 구성 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✅ 배정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: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학급에 교사 배정 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/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교사에 검사 배정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✅ 진행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(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일반교사 회원과 동일한 기능 모두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) : 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1)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학생계정관리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2)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검사에 학생 매칭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3)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검사 진행 및 관리 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② 교사 이용자의 권한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✅ 진행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: 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1)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학생계정관리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2)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검사에 학생 매칭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3)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검사 진행 및 관리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-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학생 회원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: </a:t>
            </a:r>
            <a:r>
              <a:rPr lang="ko-KR" altLang="en-US" sz="9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함초롬바탕" panose="02030504000101010101" pitchFamily="18" charset="-127"/>
              </a:rPr>
              <a:t>학생계정관리 서비스 이용을 위한 학생 교우관계서비스 회원가입 보호자</a:t>
            </a:r>
            <a:r>
              <a:rPr lang="en-US" altLang="ko-KR" sz="9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504000101010101" pitchFamily="18" charset="-127"/>
              </a:rPr>
              <a:t>(</a:t>
            </a:r>
            <a:r>
              <a:rPr lang="ko-KR" altLang="en-US" sz="900" b="1" u="sng" kern="0" spc="0" dirty="0" err="1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함초롬바탕" panose="02030504000101010101" pitchFamily="18" charset="-127"/>
              </a:rPr>
              <a:t>법정대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9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함초롬바탕" panose="02030504000101010101" pitchFamily="18" charset="-127"/>
              </a:rPr>
              <a:t>리인</a:t>
            </a:r>
            <a:r>
              <a:rPr lang="en-US" altLang="ko-KR" sz="9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504000101010101" pitchFamily="18" charset="-127"/>
              </a:rPr>
              <a:t>) </a:t>
            </a:r>
            <a:r>
              <a:rPr lang="ko-KR" altLang="en-US" sz="900" b="1" u="sng" kern="0" spc="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ea typeface="함초롬바탕" panose="02030504000101010101" pitchFamily="18" charset="-127"/>
              </a:rPr>
              <a:t>동의서 및 위임장을 법정대리인으로부터 득하여 사용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buNone/>
            </a:pP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③ 학생 이용자의 권한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✅ 진행</a:t>
            </a:r>
            <a:r>
              <a:rPr lang="en-US" altLang="ko-KR" sz="900" kern="0" spc="0" dirty="0">
                <a:solidFill>
                  <a:srgbClr val="000000"/>
                </a:solidFill>
                <a:effectLst/>
                <a:latin typeface="함초롬바탕" panose="02030504000101010101" pitchFamily="18" charset="-127"/>
              </a:rPr>
              <a:t>: </a:t>
            </a:r>
            <a:r>
              <a:rPr lang="ko-KR" altLang="en-US" sz="900" kern="0" spc="0" dirty="0"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생성된 계정으로 검사 진행에 참여 </a:t>
            </a:r>
            <a:endParaRPr lang="ko-KR" altLang="en-US" sz="9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436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6675A-FC12-5D8B-3704-B3FF05CD1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1" name="그룹 1110">
            <a:extLst>
              <a:ext uri="{FF2B5EF4-FFF2-40B4-BE49-F238E27FC236}">
                <a16:creationId xmlns:a16="http://schemas.microsoft.com/office/drawing/2014/main" id="{31D27C29-E7B5-1BBD-B454-0CCB7F59A4AB}"/>
              </a:ext>
            </a:extLst>
          </p:cNvPr>
          <p:cNvGrpSpPr/>
          <p:nvPr/>
        </p:nvGrpSpPr>
        <p:grpSpPr>
          <a:xfrm>
            <a:off x="700810" y="1122455"/>
            <a:ext cx="10371204" cy="4947346"/>
            <a:chOff x="654628" y="1611982"/>
            <a:chExt cx="10371204" cy="4947346"/>
          </a:xfrm>
        </p:grpSpPr>
        <p:cxnSp>
          <p:nvCxnSpPr>
            <p:cNvPr id="1100" name="직선 연결선 1099">
              <a:extLst>
                <a:ext uri="{FF2B5EF4-FFF2-40B4-BE49-F238E27FC236}">
                  <a16:creationId xmlns:a16="http://schemas.microsoft.com/office/drawing/2014/main" id="{CB22EB23-4D3C-E64C-289F-5B541CBC78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7375" y="2049290"/>
              <a:ext cx="8919" cy="303543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직선 연결선 1089">
              <a:extLst>
                <a:ext uri="{FF2B5EF4-FFF2-40B4-BE49-F238E27FC236}">
                  <a16:creationId xmlns:a16="http://schemas.microsoft.com/office/drawing/2014/main" id="{A4693FC9-DDFC-BAE6-85ED-D4E9D3E99908}"/>
                </a:ext>
              </a:extLst>
            </p:cNvPr>
            <p:cNvCxnSpPr>
              <a:cxnSpLocks/>
              <a:stCxn id="1080" idx="2"/>
            </p:cNvCxnSpPr>
            <p:nvPr/>
          </p:nvCxnSpPr>
          <p:spPr>
            <a:xfrm flipH="1">
              <a:off x="10465139" y="2011190"/>
              <a:ext cx="8919" cy="303543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직선 연결선 1064">
              <a:extLst>
                <a:ext uri="{FF2B5EF4-FFF2-40B4-BE49-F238E27FC236}">
                  <a16:creationId xmlns:a16="http://schemas.microsoft.com/office/drawing/2014/main" id="{42BF1F95-107A-E006-ADD1-0E62B13A01C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529589" y="1907795"/>
              <a:ext cx="33023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직선 연결선 1067">
              <a:extLst>
                <a:ext uri="{FF2B5EF4-FFF2-40B4-BE49-F238E27FC236}">
                  <a16:creationId xmlns:a16="http://schemas.microsoft.com/office/drawing/2014/main" id="{AE61C0CF-F015-C00E-5B49-0C22FB5AB63F}"/>
                </a:ext>
              </a:extLst>
            </p:cNvPr>
            <p:cNvCxnSpPr>
              <a:cxnSpLocks/>
              <a:stCxn id="23" idx="3"/>
              <a:endCxn id="51" idx="1"/>
            </p:cNvCxnSpPr>
            <p:nvPr/>
          </p:nvCxnSpPr>
          <p:spPr>
            <a:xfrm>
              <a:off x="5180852" y="3564926"/>
              <a:ext cx="1495256" cy="8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3DC8BDA-A658-5D63-CE8D-8C1B8ABBD98E}"/>
                </a:ext>
              </a:extLst>
            </p:cNvPr>
            <p:cNvSpPr/>
            <p:nvPr/>
          </p:nvSpPr>
          <p:spPr>
            <a:xfrm>
              <a:off x="6676108" y="1611982"/>
              <a:ext cx="3014378" cy="584461"/>
            </a:xfrm>
            <a:prstGeom prst="roundRect">
              <a:avLst>
                <a:gd name="adj" fmla="val 462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25B9771-1FB6-96E4-1738-FFAAEF27B5D2}"/>
                </a:ext>
              </a:extLst>
            </p:cNvPr>
            <p:cNvSpPr/>
            <p:nvPr/>
          </p:nvSpPr>
          <p:spPr>
            <a:xfrm>
              <a:off x="3468447" y="2637869"/>
              <a:ext cx="1712405" cy="1854113"/>
            </a:xfrm>
            <a:prstGeom prst="roundRect">
              <a:avLst>
                <a:gd name="adj" fmla="val 672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86C10A4-DDB8-6C50-0A41-FA1F1A830983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>
            <a:xfrm>
              <a:off x="2092109" y="2120211"/>
              <a:ext cx="86" cy="585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64B3C3E-40B3-E222-1E57-68F07577E8F0}"/>
                </a:ext>
              </a:extLst>
            </p:cNvPr>
            <p:cNvSpPr/>
            <p:nvPr/>
          </p:nvSpPr>
          <p:spPr>
            <a:xfrm>
              <a:off x="654628" y="1695378"/>
              <a:ext cx="2874961" cy="424833"/>
            </a:xfrm>
            <a:prstGeom prst="roundRect">
              <a:avLst>
                <a:gd name="adj" fmla="val 4196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BE7E3892-55E8-04C6-B9DB-3A6CECC717A2}"/>
                </a:ext>
              </a:extLst>
            </p:cNvPr>
            <p:cNvSpPr/>
            <p:nvPr/>
          </p:nvSpPr>
          <p:spPr>
            <a:xfrm>
              <a:off x="781990" y="1775950"/>
              <a:ext cx="1156373" cy="263689"/>
            </a:xfrm>
            <a:prstGeom prst="roundRect">
              <a:avLst>
                <a:gd name="adj" fmla="val 38889"/>
              </a:avLst>
            </a:prstGeom>
            <a:solidFill>
              <a:srgbClr val="FDFFE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마스터 회원 계정</a:t>
              </a:r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B3EEA73-0F09-3EB1-67F9-997D2E52078E}"/>
                </a:ext>
              </a:extLst>
            </p:cNvPr>
            <p:cNvSpPr/>
            <p:nvPr/>
          </p:nvSpPr>
          <p:spPr>
            <a:xfrm>
              <a:off x="2248108" y="1775950"/>
              <a:ext cx="1156373" cy="263689"/>
            </a:xfrm>
            <a:prstGeom prst="roundRect">
              <a:avLst>
                <a:gd name="adj" fmla="val 38889"/>
              </a:avLst>
            </a:prstGeom>
            <a:solidFill>
              <a:srgbClr val="DBFBD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단체 교사회원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793DC4-C4DB-9C83-599E-4133A6D0826A}"/>
                </a:ext>
              </a:extLst>
            </p:cNvPr>
            <p:cNvSpPr txBox="1"/>
            <p:nvPr/>
          </p:nvSpPr>
          <p:spPr>
            <a:xfrm>
              <a:off x="1850135" y="1801288"/>
              <a:ext cx="483945" cy="213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or</a:t>
              </a:r>
              <a:endParaRPr lang="ko-KR" altLang="en-US" sz="1200" b="1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20B0436-47F3-8F5A-F192-28819935C5B0}"/>
                </a:ext>
              </a:extLst>
            </p:cNvPr>
            <p:cNvSpPr/>
            <p:nvPr/>
          </p:nvSpPr>
          <p:spPr>
            <a:xfrm>
              <a:off x="1422117" y="2705667"/>
              <a:ext cx="1340155" cy="263689"/>
            </a:xfrm>
            <a:prstGeom prst="roundRect">
              <a:avLst>
                <a:gd name="adj" fmla="val 38889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학생 정보 업로드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4129DDC-491F-039B-1D77-BD0D46F1117F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762272" y="2837512"/>
              <a:ext cx="7006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06EA77B-B522-FE09-5348-5767164EC299}"/>
                </a:ext>
              </a:extLst>
            </p:cNvPr>
            <p:cNvGrpSpPr/>
            <p:nvPr/>
          </p:nvGrpSpPr>
          <p:grpSpPr>
            <a:xfrm>
              <a:off x="3713890" y="2747145"/>
              <a:ext cx="1229024" cy="1673807"/>
              <a:chOff x="3878626" y="1176318"/>
              <a:chExt cx="1501382" cy="254319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10F51166-E9AA-5D64-0B23-9437D109C182}"/>
                  </a:ext>
                </a:extLst>
              </p:cNvPr>
              <p:cNvSpPr/>
              <p:nvPr/>
            </p:nvSpPr>
            <p:spPr>
              <a:xfrm>
                <a:off x="3945317" y="1668966"/>
                <a:ext cx="1368000" cy="324000"/>
              </a:xfrm>
              <a:prstGeom prst="roundRect">
                <a:avLst>
                  <a:gd name="adj" fmla="val 38889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학생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F49EFAC5-F142-05A5-EF38-57B8B3785B4F}"/>
                  </a:ext>
                </a:extLst>
              </p:cNvPr>
              <p:cNvSpPr/>
              <p:nvPr/>
            </p:nvSpPr>
            <p:spPr>
              <a:xfrm>
                <a:off x="3945317" y="2147983"/>
                <a:ext cx="1368000" cy="324000"/>
              </a:xfrm>
              <a:prstGeom prst="roundRect">
                <a:avLst>
                  <a:gd name="adj" fmla="val 38889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학생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1A1B8773-8CBD-4BD8-60E2-EAD3C8D1D8E9}"/>
                  </a:ext>
                </a:extLst>
              </p:cNvPr>
              <p:cNvSpPr/>
              <p:nvPr/>
            </p:nvSpPr>
            <p:spPr>
              <a:xfrm>
                <a:off x="3945317" y="2627000"/>
                <a:ext cx="1368000" cy="324000"/>
              </a:xfrm>
              <a:prstGeom prst="roundRect">
                <a:avLst>
                  <a:gd name="adj" fmla="val 38889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학생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3FBD83E3-973E-4BF6-C088-32CBD60A2BDB}"/>
                  </a:ext>
                </a:extLst>
              </p:cNvPr>
              <p:cNvSpPr/>
              <p:nvPr/>
            </p:nvSpPr>
            <p:spPr>
              <a:xfrm>
                <a:off x="3945317" y="3106017"/>
                <a:ext cx="1368000" cy="324000"/>
              </a:xfrm>
              <a:prstGeom prst="roundRect">
                <a:avLst>
                  <a:gd name="adj" fmla="val 38889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학생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4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31893AAC-67EF-2ECF-1C02-D7A66781D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9317" y="3547341"/>
                <a:ext cx="0" cy="17217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prstDash val="sysDot"/>
                <a:miter lim="800000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759AA618-8AC0-9929-04F5-E3F76822C917}"/>
                  </a:ext>
                </a:extLst>
              </p:cNvPr>
              <p:cNvSpPr/>
              <p:nvPr/>
            </p:nvSpPr>
            <p:spPr>
              <a:xfrm>
                <a:off x="3878626" y="1176318"/>
                <a:ext cx="1501382" cy="324001"/>
              </a:xfrm>
              <a:prstGeom prst="roundRect">
                <a:avLst>
                  <a:gd name="adj" fmla="val 10381"/>
                </a:avLst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생년월일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성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</a:p>
            </p:txBody>
          </p:sp>
        </p:grpSp>
        <p:grpSp>
          <p:nvGrpSpPr>
            <p:cNvPr id="1055" name="그룹 1054">
              <a:extLst>
                <a:ext uri="{FF2B5EF4-FFF2-40B4-BE49-F238E27FC236}">
                  <a16:creationId xmlns:a16="http://schemas.microsoft.com/office/drawing/2014/main" id="{83DCC4A7-7148-F1EA-8CE4-E5654A3D68D9}"/>
                </a:ext>
              </a:extLst>
            </p:cNvPr>
            <p:cNvGrpSpPr/>
            <p:nvPr/>
          </p:nvGrpSpPr>
          <p:grpSpPr>
            <a:xfrm>
              <a:off x="6831970" y="1862390"/>
              <a:ext cx="2702655" cy="213242"/>
              <a:chOff x="7242631" y="2188716"/>
              <a:chExt cx="2766069" cy="277299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2FCE096A-9883-FDD7-0E27-1D69A71C18A4}"/>
                  </a:ext>
                </a:extLst>
              </p:cNvPr>
              <p:cNvSpPr/>
              <p:nvPr/>
            </p:nvSpPr>
            <p:spPr>
              <a:xfrm>
                <a:off x="7242631" y="2188717"/>
                <a:ext cx="1257861" cy="277298"/>
              </a:xfrm>
              <a:prstGeom prst="roundRect">
                <a:avLst>
                  <a:gd name="adj" fmla="val 1038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학생평가</a:t>
                </a:r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F3076843-3190-66B5-1EEF-0551C80AE8E6}"/>
                  </a:ext>
                </a:extLst>
              </p:cNvPr>
              <p:cNvSpPr/>
              <p:nvPr/>
            </p:nvSpPr>
            <p:spPr>
              <a:xfrm>
                <a:off x="8750839" y="2188716"/>
                <a:ext cx="1257861" cy="277298"/>
              </a:xfrm>
              <a:prstGeom prst="roundRect">
                <a:avLst>
                  <a:gd name="adj" fmla="val 10381"/>
                </a:avLst>
              </a:prstGeom>
              <a:solidFill>
                <a:srgbClr val="A4EAAE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교사보고</a:t>
                </a:r>
              </a:p>
            </p:txBody>
          </p:sp>
        </p:grp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08296408-A4C2-A632-B6B6-3DBEC48B73F1}"/>
                </a:ext>
              </a:extLst>
            </p:cNvPr>
            <p:cNvSpPr/>
            <p:nvPr/>
          </p:nvSpPr>
          <p:spPr>
            <a:xfrm>
              <a:off x="7691457" y="1627849"/>
              <a:ext cx="983683" cy="213242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교사 검사 실시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6DDC8C8-BDCC-257C-2BEC-6FB5C18A9B40}"/>
                </a:ext>
              </a:extLst>
            </p:cNvPr>
            <p:cNvSpPr/>
            <p:nvPr/>
          </p:nvSpPr>
          <p:spPr>
            <a:xfrm>
              <a:off x="6676108" y="3280855"/>
              <a:ext cx="3014378" cy="584461"/>
            </a:xfrm>
            <a:prstGeom prst="roundRect">
              <a:avLst>
                <a:gd name="adj" fmla="val 462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C0E9C6B-CB15-3EF3-5CEE-55F1F2757A4E}"/>
                </a:ext>
              </a:extLst>
            </p:cNvPr>
            <p:cNvSpPr/>
            <p:nvPr/>
          </p:nvSpPr>
          <p:spPr>
            <a:xfrm>
              <a:off x="7691457" y="3286347"/>
              <a:ext cx="983683" cy="213242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학생 검사 실시</a:t>
              </a:r>
            </a:p>
          </p:txBody>
        </p:sp>
        <p:grpSp>
          <p:nvGrpSpPr>
            <p:cNvPr id="1054" name="그룹 1053">
              <a:extLst>
                <a:ext uri="{FF2B5EF4-FFF2-40B4-BE49-F238E27FC236}">
                  <a16:creationId xmlns:a16="http://schemas.microsoft.com/office/drawing/2014/main" id="{6864E7CA-9DC6-690E-CCA6-B092536BCC86}"/>
                </a:ext>
              </a:extLst>
            </p:cNvPr>
            <p:cNvGrpSpPr/>
            <p:nvPr/>
          </p:nvGrpSpPr>
          <p:grpSpPr>
            <a:xfrm>
              <a:off x="6831970" y="3530219"/>
              <a:ext cx="2702655" cy="213242"/>
              <a:chOff x="7242631" y="4342773"/>
              <a:chExt cx="2766069" cy="277298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588DD83C-DB72-7877-4655-94C968911EA8}"/>
                  </a:ext>
                </a:extLst>
              </p:cNvPr>
              <p:cNvSpPr/>
              <p:nvPr/>
            </p:nvSpPr>
            <p:spPr>
              <a:xfrm>
                <a:off x="7242631" y="4342773"/>
                <a:ext cx="1257861" cy="277298"/>
              </a:xfrm>
              <a:prstGeom prst="roundRect">
                <a:avLst>
                  <a:gd name="adj" fmla="val 10381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또래지명</a:t>
                </a: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5749C3C2-8D7C-1C60-445F-7230473B279C}"/>
                  </a:ext>
                </a:extLst>
              </p:cNvPr>
              <p:cNvSpPr/>
              <p:nvPr/>
            </p:nvSpPr>
            <p:spPr>
              <a:xfrm>
                <a:off x="8750839" y="4342773"/>
                <a:ext cx="1257861" cy="277298"/>
              </a:xfrm>
              <a:prstGeom prst="roundRect">
                <a:avLst>
                  <a:gd name="adj" fmla="val 1038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학생보고</a:t>
                </a:r>
              </a:p>
            </p:txBody>
          </p:sp>
        </p:grp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80C8F766-6508-794E-0494-E3213F2ECD99}"/>
                </a:ext>
              </a:extLst>
            </p:cNvPr>
            <p:cNvSpPr/>
            <p:nvPr/>
          </p:nvSpPr>
          <p:spPr>
            <a:xfrm>
              <a:off x="5402945" y="3457754"/>
              <a:ext cx="1053955" cy="213241"/>
            </a:xfrm>
            <a:prstGeom prst="roundRect">
              <a:avLst>
                <a:gd name="adj" fmla="val 233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?</a:t>
              </a:r>
              <a:r>
                <a:rPr lang="ko-KR" altLang="en-US" sz="1000" dirty="0">
                  <a:solidFill>
                    <a:schemeClr val="tx1"/>
                  </a:solidFill>
                </a:rPr>
                <a:t> 로그인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A218508-CEAD-EFCB-E33A-C89C820A0D2C}"/>
                </a:ext>
              </a:extLst>
            </p:cNvPr>
            <p:cNvSpPr/>
            <p:nvPr/>
          </p:nvSpPr>
          <p:spPr>
            <a:xfrm>
              <a:off x="5402945" y="1802254"/>
              <a:ext cx="1053955" cy="213241"/>
            </a:xfrm>
            <a:prstGeom prst="roundRect">
              <a:avLst>
                <a:gd name="adj" fmla="val 233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?</a:t>
              </a:r>
              <a:r>
                <a:rPr lang="ko-KR" altLang="en-US" sz="1000" dirty="0">
                  <a:solidFill>
                    <a:schemeClr val="tx1"/>
                  </a:solidFill>
                </a:rPr>
                <a:t> 로그인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D4D6CCD3-6276-AD8E-8FA6-55038007A251}"/>
                </a:ext>
              </a:extLst>
            </p:cNvPr>
            <p:cNvSpPr/>
            <p:nvPr/>
          </p:nvSpPr>
          <p:spPr>
            <a:xfrm>
              <a:off x="5034607" y="5075195"/>
              <a:ext cx="5991225" cy="741705"/>
            </a:xfrm>
            <a:prstGeom prst="roundRect">
              <a:avLst>
                <a:gd name="adj" fmla="val 899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D9FA033-6604-7241-2258-BEA7792FBC5B}"/>
                </a:ext>
              </a:extLst>
            </p:cNvPr>
            <p:cNvSpPr/>
            <p:nvPr/>
          </p:nvSpPr>
          <p:spPr>
            <a:xfrm>
              <a:off x="5224659" y="5398433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특정 학생 기반 결과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024" name="사각형: 둥근 모서리 1023">
              <a:extLst>
                <a:ext uri="{FF2B5EF4-FFF2-40B4-BE49-F238E27FC236}">
                  <a16:creationId xmlns:a16="http://schemas.microsoft.com/office/drawing/2014/main" id="{F7769DEE-C330-0953-E14C-13575374DC91}"/>
                </a:ext>
              </a:extLst>
            </p:cNvPr>
            <p:cNvSpPr/>
            <p:nvPr/>
          </p:nvSpPr>
          <p:spPr>
            <a:xfrm>
              <a:off x="7507738" y="5075195"/>
              <a:ext cx="1006764" cy="277298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결과 리포트</a:t>
              </a:r>
            </a:p>
          </p:txBody>
        </p:sp>
        <p:sp>
          <p:nvSpPr>
            <p:cNvPr id="1034" name="사각형: 둥근 모서리 1033">
              <a:extLst>
                <a:ext uri="{FF2B5EF4-FFF2-40B4-BE49-F238E27FC236}">
                  <a16:creationId xmlns:a16="http://schemas.microsoft.com/office/drawing/2014/main" id="{F8AB1436-49E5-4BD8-8B79-4F9A77E88808}"/>
                </a:ext>
              </a:extLst>
            </p:cNvPr>
            <p:cNvSpPr/>
            <p:nvPr/>
          </p:nvSpPr>
          <p:spPr>
            <a:xfrm>
              <a:off x="6668489" y="5398433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또래 네트워크</a:t>
              </a:r>
            </a:p>
          </p:txBody>
        </p:sp>
        <p:sp>
          <p:nvSpPr>
            <p:cNvPr id="1035" name="사각형: 둥근 모서리 1034">
              <a:extLst>
                <a:ext uri="{FF2B5EF4-FFF2-40B4-BE49-F238E27FC236}">
                  <a16:creationId xmlns:a16="http://schemas.microsoft.com/office/drawing/2014/main" id="{B0B09A6D-843C-733D-0772-5ECD034B8326}"/>
                </a:ext>
              </a:extLst>
            </p:cNvPr>
            <p:cNvSpPr/>
            <p:nvPr/>
          </p:nvSpPr>
          <p:spPr>
            <a:xfrm>
              <a:off x="8112319" y="5398433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네트워크 대표치</a:t>
              </a:r>
            </a:p>
          </p:txBody>
        </p:sp>
        <p:sp>
          <p:nvSpPr>
            <p:cNvPr id="1037" name="사각형: 둥근 모서리 1036">
              <a:extLst>
                <a:ext uri="{FF2B5EF4-FFF2-40B4-BE49-F238E27FC236}">
                  <a16:creationId xmlns:a16="http://schemas.microsoft.com/office/drawing/2014/main" id="{3934F3A8-7F8A-9D0F-4910-962E04468D0D}"/>
                </a:ext>
              </a:extLst>
            </p:cNvPr>
            <p:cNvSpPr/>
            <p:nvPr/>
          </p:nvSpPr>
          <p:spPr>
            <a:xfrm>
              <a:off x="9556146" y="5398433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교사와 학생 비교</a:t>
              </a:r>
            </a:p>
          </p:txBody>
        </p:sp>
        <p:sp>
          <p:nvSpPr>
            <p:cNvPr id="1079" name="사각형: 둥근 모서리 1078">
              <a:extLst>
                <a:ext uri="{FF2B5EF4-FFF2-40B4-BE49-F238E27FC236}">
                  <a16:creationId xmlns:a16="http://schemas.microsoft.com/office/drawing/2014/main" id="{88CDEE71-CC3F-34C1-58C1-9AA11A2BBB06}"/>
                </a:ext>
              </a:extLst>
            </p:cNvPr>
            <p:cNvSpPr/>
            <p:nvPr/>
          </p:nvSpPr>
          <p:spPr>
            <a:xfrm>
              <a:off x="9922283" y="3465929"/>
              <a:ext cx="1103549" cy="213241"/>
            </a:xfrm>
            <a:prstGeom prst="roundRect">
              <a:avLst>
                <a:gd name="adj" fmla="val 233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실시 완료</a:t>
              </a:r>
            </a:p>
          </p:txBody>
        </p:sp>
        <p:sp>
          <p:nvSpPr>
            <p:cNvPr id="1080" name="사각형: 둥근 모서리 1079">
              <a:extLst>
                <a:ext uri="{FF2B5EF4-FFF2-40B4-BE49-F238E27FC236}">
                  <a16:creationId xmlns:a16="http://schemas.microsoft.com/office/drawing/2014/main" id="{ED16D3CB-F1C5-847A-1BE7-EC5A946962AD}"/>
                </a:ext>
              </a:extLst>
            </p:cNvPr>
            <p:cNvSpPr/>
            <p:nvPr/>
          </p:nvSpPr>
          <p:spPr>
            <a:xfrm>
              <a:off x="9922283" y="1797949"/>
              <a:ext cx="1103549" cy="213241"/>
            </a:xfrm>
            <a:prstGeom prst="roundRect">
              <a:avLst>
                <a:gd name="adj" fmla="val 233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교사 실시 완료</a:t>
              </a:r>
            </a:p>
          </p:txBody>
        </p:sp>
        <p:cxnSp>
          <p:nvCxnSpPr>
            <p:cNvPr id="1082" name="직선 연결선 1081">
              <a:extLst>
                <a:ext uri="{FF2B5EF4-FFF2-40B4-BE49-F238E27FC236}">
                  <a16:creationId xmlns:a16="http://schemas.microsoft.com/office/drawing/2014/main" id="{BC86310D-B35B-94F0-E339-29E197A52096}"/>
                </a:ext>
              </a:extLst>
            </p:cNvPr>
            <p:cNvCxnSpPr>
              <a:cxnSpLocks/>
              <a:stCxn id="45" idx="3"/>
              <a:endCxn id="1080" idx="1"/>
            </p:cNvCxnSpPr>
            <p:nvPr/>
          </p:nvCxnSpPr>
          <p:spPr>
            <a:xfrm>
              <a:off x="9690486" y="1904213"/>
              <a:ext cx="231797" cy="3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직선 연결선 1086">
              <a:extLst>
                <a:ext uri="{FF2B5EF4-FFF2-40B4-BE49-F238E27FC236}">
                  <a16:creationId xmlns:a16="http://schemas.microsoft.com/office/drawing/2014/main" id="{7AA075E1-1029-DC0A-B40F-574A9F5CB708}"/>
                </a:ext>
              </a:extLst>
            </p:cNvPr>
            <p:cNvCxnSpPr>
              <a:cxnSpLocks/>
              <a:stCxn id="51" idx="3"/>
              <a:endCxn id="1079" idx="1"/>
            </p:cNvCxnSpPr>
            <p:nvPr/>
          </p:nvCxnSpPr>
          <p:spPr>
            <a:xfrm flipV="1">
              <a:off x="9690486" y="3572550"/>
              <a:ext cx="231797" cy="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3" name="사각형: 둥근 모서리 1092">
              <a:extLst>
                <a:ext uri="{FF2B5EF4-FFF2-40B4-BE49-F238E27FC236}">
                  <a16:creationId xmlns:a16="http://schemas.microsoft.com/office/drawing/2014/main" id="{F68697E0-2468-24FE-F5FA-42E62D01D27F}"/>
                </a:ext>
              </a:extLst>
            </p:cNvPr>
            <p:cNvSpPr/>
            <p:nvPr/>
          </p:nvSpPr>
          <p:spPr>
            <a:xfrm>
              <a:off x="9534625" y="4787685"/>
              <a:ext cx="983683" cy="213242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완료된 시점</a:t>
              </a:r>
            </a:p>
          </p:txBody>
        </p:sp>
        <p:sp>
          <p:nvSpPr>
            <p:cNvPr id="1095" name="사각형: 둥근 모서리 1094">
              <a:extLst>
                <a:ext uri="{FF2B5EF4-FFF2-40B4-BE49-F238E27FC236}">
                  <a16:creationId xmlns:a16="http://schemas.microsoft.com/office/drawing/2014/main" id="{58608397-9058-01A2-B05A-E30C81EDA5F6}"/>
                </a:ext>
              </a:extLst>
            </p:cNvPr>
            <p:cNvSpPr/>
            <p:nvPr/>
          </p:nvSpPr>
          <p:spPr>
            <a:xfrm>
              <a:off x="2248108" y="6295639"/>
              <a:ext cx="1156373" cy="263689"/>
            </a:xfrm>
            <a:prstGeom prst="roundRect">
              <a:avLst>
                <a:gd name="adj" fmla="val 38889"/>
              </a:avLst>
            </a:prstGeom>
            <a:solidFill>
              <a:srgbClr val="DBFBD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학생의 부모</a:t>
              </a:r>
            </a:p>
          </p:txBody>
        </p:sp>
        <p:cxnSp>
          <p:nvCxnSpPr>
            <p:cNvPr id="1097" name="직선 연결선 1096">
              <a:extLst>
                <a:ext uri="{FF2B5EF4-FFF2-40B4-BE49-F238E27FC236}">
                  <a16:creationId xmlns:a16="http://schemas.microsoft.com/office/drawing/2014/main" id="{84D68304-EDBA-352D-FCB6-A9EDA4B15832}"/>
                </a:ext>
              </a:extLst>
            </p:cNvPr>
            <p:cNvCxnSpPr>
              <a:cxnSpLocks/>
              <a:stCxn id="1095" idx="3"/>
            </p:cNvCxnSpPr>
            <p:nvPr/>
          </p:nvCxnSpPr>
          <p:spPr>
            <a:xfrm flipV="1">
              <a:off x="3404481" y="5816900"/>
              <a:ext cx="1630126" cy="610584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2" name="사각형: 둥근 모서리 1101">
              <a:extLst>
                <a:ext uri="{FF2B5EF4-FFF2-40B4-BE49-F238E27FC236}">
                  <a16:creationId xmlns:a16="http://schemas.microsoft.com/office/drawing/2014/main" id="{DC7A8029-B7AB-D1B6-03AE-DED444037A6B}"/>
                </a:ext>
              </a:extLst>
            </p:cNvPr>
            <p:cNvSpPr/>
            <p:nvPr/>
          </p:nvSpPr>
          <p:spPr>
            <a:xfrm>
              <a:off x="2269182" y="5523040"/>
              <a:ext cx="1103549" cy="213241"/>
            </a:xfrm>
            <a:prstGeom prst="roundRect">
              <a:avLst>
                <a:gd name="adj" fmla="val 233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결과분석</a:t>
              </a:r>
            </a:p>
          </p:txBody>
        </p:sp>
        <p:sp>
          <p:nvSpPr>
            <p:cNvPr id="1103" name="사각형: 둥근 모서리 1102">
              <a:extLst>
                <a:ext uri="{FF2B5EF4-FFF2-40B4-BE49-F238E27FC236}">
                  <a16:creationId xmlns:a16="http://schemas.microsoft.com/office/drawing/2014/main" id="{530C2CA6-C539-F9BE-F88B-3101A588C795}"/>
                </a:ext>
              </a:extLst>
            </p:cNvPr>
            <p:cNvSpPr/>
            <p:nvPr/>
          </p:nvSpPr>
          <p:spPr>
            <a:xfrm>
              <a:off x="2269182" y="5158023"/>
              <a:ext cx="1103549" cy="213241"/>
            </a:xfrm>
            <a:prstGeom prst="roundRect">
              <a:avLst>
                <a:gd name="adj" fmla="val 233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cxnSp>
          <p:nvCxnSpPr>
            <p:cNvPr id="1105" name="직선 연결선 1104">
              <a:extLst>
                <a:ext uri="{FF2B5EF4-FFF2-40B4-BE49-F238E27FC236}">
                  <a16:creationId xmlns:a16="http://schemas.microsoft.com/office/drawing/2014/main" id="{FB1C0621-B951-2B01-2E1A-5E00E682575B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3404481" y="5446048"/>
              <a:ext cx="1630126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0" name="사각형: 둥근 모서리 1109">
              <a:extLst>
                <a:ext uri="{FF2B5EF4-FFF2-40B4-BE49-F238E27FC236}">
                  <a16:creationId xmlns:a16="http://schemas.microsoft.com/office/drawing/2014/main" id="{36E8FCA2-3F13-58F9-A924-C2FECB685106}"/>
                </a:ext>
              </a:extLst>
            </p:cNvPr>
            <p:cNvSpPr/>
            <p:nvPr/>
          </p:nvSpPr>
          <p:spPr>
            <a:xfrm>
              <a:off x="3832807" y="6133037"/>
              <a:ext cx="983683" cy="213242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?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7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C2F8F4-9375-E7CF-BC4F-5DA8BCF83340}"/>
              </a:ext>
            </a:extLst>
          </p:cNvPr>
          <p:cNvSpPr txBox="1"/>
          <p:nvPr/>
        </p:nvSpPr>
        <p:spPr>
          <a:xfrm>
            <a:off x="2613889" y="1013013"/>
            <a:ext cx="26693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1. </a:t>
            </a:r>
            <a:r>
              <a:rPr lang="ko-KR" altLang="en-US" sz="1300" b="1" dirty="0"/>
              <a:t>가장 인기가 있는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F3CA0B0-6BAF-CD1F-FBA0-90246F8825BD}"/>
              </a:ext>
            </a:extLst>
          </p:cNvPr>
          <p:cNvSpPr/>
          <p:nvPr/>
        </p:nvSpPr>
        <p:spPr>
          <a:xfrm>
            <a:off x="3288144" y="1560945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박서윤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4F7E589-6528-AEBB-78C9-B96B4B5DA380}"/>
              </a:ext>
            </a:extLst>
          </p:cNvPr>
          <p:cNvSpPr/>
          <p:nvPr/>
        </p:nvSpPr>
        <p:spPr>
          <a:xfrm>
            <a:off x="4285671" y="1560945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이지호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8399A0D-1330-F7DF-2B00-24A526603D84}"/>
              </a:ext>
            </a:extLst>
          </p:cNvPr>
          <p:cNvSpPr/>
          <p:nvPr/>
        </p:nvSpPr>
        <p:spPr>
          <a:xfrm>
            <a:off x="5283198" y="1560945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김민준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BCCB2F4-86A4-370A-6F90-E46B10823ECB}"/>
              </a:ext>
            </a:extLst>
          </p:cNvPr>
          <p:cNvSpPr/>
          <p:nvPr/>
        </p:nvSpPr>
        <p:spPr>
          <a:xfrm>
            <a:off x="6280725" y="1560945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정지아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FD67AF4-20B5-B266-92CE-5D086532EA54}"/>
              </a:ext>
            </a:extLst>
          </p:cNvPr>
          <p:cNvSpPr/>
          <p:nvPr/>
        </p:nvSpPr>
        <p:spPr>
          <a:xfrm>
            <a:off x="7278252" y="1560945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이수아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3286672-0B9A-85C1-230A-59F465173CA2}"/>
              </a:ext>
            </a:extLst>
          </p:cNvPr>
          <p:cNvSpPr/>
          <p:nvPr/>
        </p:nvSpPr>
        <p:spPr>
          <a:xfrm>
            <a:off x="3288144" y="2041239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박지우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F23222B-8A3B-ADA7-99E9-1F05BC1866B0}"/>
              </a:ext>
            </a:extLst>
          </p:cNvPr>
          <p:cNvSpPr/>
          <p:nvPr/>
        </p:nvSpPr>
        <p:spPr>
          <a:xfrm>
            <a:off x="4285671" y="2041239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박하준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37C5BF5-0D7C-1396-32F6-C2D862D38EF8}"/>
              </a:ext>
            </a:extLst>
          </p:cNvPr>
          <p:cNvSpPr/>
          <p:nvPr/>
        </p:nvSpPr>
        <p:spPr>
          <a:xfrm>
            <a:off x="5283198" y="2041239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최현서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9636FF-EF52-D9E8-E33D-C1CDAFDE22AF}"/>
              </a:ext>
            </a:extLst>
          </p:cNvPr>
          <p:cNvSpPr/>
          <p:nvPr/>
        </p:nvSpPr>
        <p:spPr>
          <a:xfrm>
            <a:off x="6280725" y="2041239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장연우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F011269-D2F0-0AB3-B51D-755D5C583226}"/>
              </a:ext>
            </a:extLst>
          </p:cNvPr>
          <p:cNvSpPr/>
          <p:nvPr/>
        </p:nvSpPr>
        <p:spPr>
          <a:xfrm>
            <a:off x="7278252" y="2041239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김예준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BA17D3E-ECB9-018B-39AD-9DDACA38C0E0}"/>
              </a:ext>
            </a:extLst>
          </p:cNvPr>
          <p:cNvSpPr/>
          <p:nvPr/>
        </p:nvSpPr>
        <p:spPr>
          <a:xfrm>
            <a:off x="3288144" y="2521533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장지아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785A3D7-FF19-1A88-13F6-162DAE412ACA}"/>
              </a:ext>
            </a:extLst>
          </p:cNvPr>
          <p:cNvSpPr/>
          <p:nvPr/>
        </p:nvSpPr>
        <p:spPr>
          <a:xfrm>
            <a:off x="4285671" y="2521533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정수아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8D09AD0-1303-7236-1E9C-BA7A3E48ED9B}"/>
              </a:ext>
            </a:extLst>
          </p:cNvPr>
          <p:cNvSpPr/>
          <p:nvPr/>
        </p:nvSpPr>
        <p:spPr>
          <a:xfrm>
            <a:off x="5283198" y="2521533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정다은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04819D0-CC91-BE03-4FBF-F333524BE5C4}"/>
              </a:ext>
            </a:extLst>
          </p:cNvPr>
          <p:cNvSpPr/>
          <p:nvPr/>
        </p:nvSpPr>
        <p:spPr>
          <a:xfrm>
            <a:off x="6280725" y="2521533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강승현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777DFDB-501B-C9E6-36A6-B4A3A54F33E1}"/>
              </a:ext>
            </a:extLst>
          </p:cNvPr>
          <p:cNvSpPr/>
          <p:nvPr/>
        </p:nvSpPr>
        <p:spPr>
          <a:xfrm>
            <a:off x="7278252" y="2521533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조지우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A606E95-3A7C-3CBD-9EDD-B3725F32AEA6}"/>
              </a:ext>
            </a:extLst>
          </p:cNvPr>
          <p:cNvSpPr/>
          <p:nvPr/>
        </p:nvSpPr>
        <p:spPr>
          <a:xfrm>
            <a:off x="3288144" y="3001834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조윤서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493648D-03CB-A2CB-6970-A94584E65603}"/>
              </a:ext>
            </a:extLst>
          </p:cNvPr>
          <p:cNvSpPr/>
          <p:nvPr/>
        </p:nvSpPr>
        <p:spPr>
          <a:xfrm>
            <a:off x="4285671" y="3001834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강다은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649E48D-0821-612D-98BB-F8F717D5048D}"/>
              </a:ext>
            </a:extLst>
          </p:cNvPr>
          <p:cNvSpPr/>
          <p:nvPr/>
        </p:nvSpPr>
        <p:spPr>
          <a:xfrm>
            <a:off x="5283198" y="3001834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윤지아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C77B09E-96D6-C169-95F3-A06BAF67453B}"/>
              </a:ext>
            </a:extLst>
          </p:cNvPr>
          <p:cNvSpPr/>
          <p:nvPr/>
        </p:nvSpPr>
        <p:spPr>
          <a:xfrm>
            <a:off x="6280725" y="3001834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윤지호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07158A-CDB6-F3E3-9BED-A99911C67C47}"/>
              </a:ext>
            </a:extLst>
          </p:cNvPr>
          <p:cNvSpPr/>
          <p:nvPr/>
        </p:nvSpPr>
        <p:spPr>
          <a:xfrm>
            <a:off x="7278252" y="3001834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조하준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010397-79C5-D7F4-B5FC-890CC50116A8}"/>
              </a:ext>
            </a:extLst>
          </p:cNvPr>
          <p:cNvSpPr txBox="1"/>
          <p:nvPr/>
        </p:nvSpPr>
        <p:spPr>
          <a:xfrm>
            <a:off x="2613889" y="3856166"/>
            <a:ext cx="26693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2. </a:t>
            </a:r>
            <a:r>
              <a:rPr lang="ko-KR" altLang="en-US" sz="1300" b="1" dirty="0"/>
              <a:t>가장 같이 놀고 싶은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FE3E2D2-88FC-94CE-5400-7E6D22A46216}"/>
              </a:ext>
            </a:extLst>
          </p:cNvPr>
          <p:cNvSpPr/>
          <p:nvPr/>
        </p:nvSpPr>
        <p:spPr>
          <a:xfrm>
            <a:off x="3288144" y="4404098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박서윤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6DEB92B-E592-BC86-DCAD-BBD5DABC088B}"/>
              </a:ext>
            </a:extLst>
          </p:cNvPr>
          <p:cNvSpPr/>
          <p:nvPr/>
        </p:nvSpPr>
        <p:spPr>
          <a:xfrm>
            <a:off x="4285671" y="4404098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이지호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42AD106-39B5-B270-301B-6244FB2FC387}"/>
              </a:ext>
            </a:extLst>
          </p:cNvPr>
          <p:cNvSpPr/>
          <p:nvPr/>
        </p:nvSpPr>
        <p:spPr>
          <a:xfrm>
            <a:off x="5283198" y="4404098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김민준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334213-0529-9A9A-3899-1EC638F67F46}"/>
              </a:ext>
            </a:extLst>
          </p:cNvPr>
          <p:cNvSpPr/>
          <p:nvPr/>
        </p:nvSpPr>
        <p:spPr>
          <a:xfrm>
            <a:off x="6280725" y="4404098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정지아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0185485-1A99-D741-8DD2-9704D28EFE36}"/>
              </a:ext>
            </a:extLst>
          </p:cNvPr>
          <p:cNvSpPr/>
          <p:nvPr/>
        </p:nvSpPr>
        <p:spPr>
          <a:xfrm>
            <a:off x="7278252" y="4404098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이수아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5CF3E62-3434-AE20-50AF-877CD792F945}"/>
              </a:ext>
            </a:extLst>
          </p:cNvPr>
          <p:cNvSpPr/>
          <p:nvPr/>
        </p:nvSpPr>
        <p:spPr>
          <a:xfrm>
            <a:off x="3288144" y="4884392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박지우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DB67A7B-F60E-282B-A797-A25E7117C339}"/>
              </a:ext>
            </a:extLst>
          </p:cNvPr>
          <p:cNvSpPr/>
          <p:nvPr/>
        </p:nvSpPr>
        <p:spPr>
          <a:xfrm>
            <a:off x="4285671" y="4884392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박하준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14CD649-AD00-043A-8532-1B758893235D}"/>
              </a:ext>
            </a:extLst>
          </p:cNvPr>
          <p:cNvSpPr/>
          <p:nvPr/>
        </p:nvSpPr>
        <p:spPr>
          <a:xfrm>
            <a:off x="5283198" y="4884392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최현서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1395E30-1097-DC79-508D-E6CDC254ABCF}"/>
              </a:ext>
            </a:extLst>
          </p:cNvPr>
          <p:cNvSpPr/>
          <p:nvPr/>
        </p:nvSpPr>
        <p:spPr>
          <a:xfrm>
            <a:off x="6280725" y="4884392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장연우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1A4A2AC-2856-2F23-EFF0-BE8A4BF5DF75}"/>
              </a:ext>
            </a:extLst>
          </p:cNvPr>
          <p:cNvSpPr/>
          <p:nvPr/>
        </p:nvSpPr>
        <p:spPr>
          <a:xfrm>
            <a:off x="7278252" y="4884392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김예준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FF0CF8A9-94B1-5AB9-42B3-F527997F7248}"/>
              </a:ext>
            </a:extLst>
          </p:cNvPr>
          <p:cNvSpPr/>
          <p:nvPr/>
        </p:nvSpPr>
        <p:spPr>
          <a:xfrm>
            <a:off x="3288144" y="5364686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장지아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8288941-E5C0-67A6-452F-3D8BE341AE34}"/>
              </a:ext>
            </a:extLst>
          </p:cNvPr>
          <p:cNvSpPr/>
          <p:nvPr/>
        </p:nvSpPr>
        <p:spPr>
          <a:xfrm>
            <a:off x="4285671" y="5364686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정수아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1734F3B5-1E3E-1B6C-06F9-7421F5BFFDBA}"/>
              </a:ext>
            </a:extLst>
          </p:cNvPr>
          <p:cNvSpPr/>
          <p:nvPr/>
        </p:nvSpPr>
        <p:spPr>
          <a:xfrm>
            <a:off x="5283198" y="5364686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정다은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35957F7-65E2-31C0-D30A-DC20AA0B2D89}"/>
              </a:ext>
            </a:extLst>
          </p:cNvPr>
          <p:cNvSpPr/>
          <p:nvPr/>
        </p:nvSpPr>
        <p:spPr>
          <a:xfrm>
            <a:off x="6280725" y="5364686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강승현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2D228F6-CB45-2643-AC68-C5DE69BD8510}"/>
              </a:ext>
            </a:extLst>
          </p:cNvPr>
          <p:cNvSpPr/>
          <p:nvPr/>
        </p:nvSpPr>
        <p:spPr>
          <a:xfrm>
            <a:off x="7278252" y="5364686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조지우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2B84AE9-2D85-A8CA-A24A-6BAB627BC937}"/>
              </a:ext>
            </a:extLst>
          </p:cNvPr>
          <p:cNvSpPr/>
          <p:nvPr/>
        </p:nvSpPr>
        <p:spPr>
          <a:xfrm>
            <a:off x="3288144" y="5844987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조윤서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83491A6-2A3D-C1DA-3873-97ADDEFBCFB7}"/>
              </a:ext>
            </a:extLst>
          </p:cNvPr>
          <p:cNvSpPr/>
          <p:nvPr/>
        </p:nvSpPr>
        <p:spPr>
          <a:xfrm>
            <a:off x="4285671" y="5844987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강다은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6789AD2-BD3C-4454-0C28-66E269EFAEE8}"/>
              </a:ext>
            </a:extLst>
          </p:cNvPr>
          <p:cNvSpPr/>
          <p:nvPr/>
        </p:nvSpPr>
        <p:spPr>
          <a:xfrm>
            <a:off x="5283198" y="5844987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윤지아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7184889-7A80-47B8-A04E-94714E7526DB}"/>
              </a:ext>
            </a:extLst>
          </p:cNvPr>
          <p:cNvSpPr/>
          <p:nvPr/>
        </p:nvSpPr>
        <p:spPr>
          <a:xfrm>
            <a:off x="6280725" y="5844987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윤지호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C74424CC-B6AE-96F5-2614-4AE7B972AA27}"/>
              </a:ext>
            </a:extLst>
          </p:cNvPr>
          <p:cNvSpPr/>
          <p:nvPr/>
        </p:nvSpPr>
        <p:spPr>
          <a:xfrm>
            <a:off x="7278252" y="5844987"/>
            <a:ext cx="646547" cy="2401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조하준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1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265</Words>
  <Application>Microsoft Office PowerPoint</Application>
  <PresentationFormat>와이드스크린</PresentationFormat>
  <Paragraphs>91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부유민</dc:creator>
  <cp:lastModifiedBy>부유민</cp:lastModifiedBy>
  <cp:revision>1</cp:revision>
  <dcterms:created xsi:type="dcterms:W3CDTF">2025-03-19T00:30:40Z</dcterms:created>
  <dcterms:modified xsi:type="dcterms:W3CDTF">2025-03-19T05:54:43Z</dcterms:modified>
</cp:coreProperties>
</file>