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426" r:id="rId3"/>
    <p:sldId id="413" r:id="rId4"/>
    <p:sldId id="445" r:id="rId5"/>
    <p:sldId id="446" r:id="rId6"/>
    <p:sldId id="429" r:id="rId7"/>
    <p:sldId id="428" r:id="rId8"/>
    <p:sldId id="427" r:id="rId9"/>
    <p:sldId id="256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획서" id="{49AFD8C6-76AD-47AA-A23F-19E02156C133}">
          <p14:sldIdLst>
            <p14:sldId id="259"/>
          </p14:sldIdLst>
        </p14:section>
        <p14:section name="검사 진행 구조도" id="{0741C0B2-863F-487D-8A2E-62730180DC8C}">
          <p14:sldIdLst>
            <p14:sldId id="426"/>
            <p14:sldId id="413"/>
            <p14:sldId id="445"/>
            <p14:sldId id="446"/>
            <p14:sldId id="429"/>
            <p14:sldId id="428"/>
            <p14:sldId id="427"/>
            <p14:sldId id="256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495E"/>
    <a:srgbClr val="CCDFFF"/>
    <a:srgbClr val="BFD6FF"/>
    <a:srgbClr val="B1CDFF"/>
    <a:srgbClr val="9EC1FF"/>
    <a:srgbClr val="89B3FE"/>
    <a:srgbClr val="A4EAAE"/>
    <a:srgbClr val="F2F2F2"/>
    <a:srgbClr val="DBFBDA"/>
    <a:srgbClr val="FDFF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8E1EA7-A47F-058B-E996-1CD39C72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B4E765-B45E-BF64-089E-7B834EC74C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4FE2A4-5DC1-73A7-B07C-1F143994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0BD0F8-A293-5DA0-9F2E-0F029C43E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11447C-8B63-1299-7527-2CCC41CF9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857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5AFBA8-B14B-6DEC-C1EA-0126BB034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87395-FA6A-A2E5-8CFE-93695A530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803696-551C-F050-EE70-C3723BFDD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89CB99-18A9-4C47-5D53-21A5A7F7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968E8-A137-8562-B741-E25AFBD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3421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6BAE8FF-21B4-2583-0040-4929E0F2BC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60A5DDC-CC45-5FE8-6F2C-E37D005C6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3F44F8-6226-997D-2E10-7E6EBD9E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56821F-3896-E6C2-EE56-D80841173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1E1EC9-65DA-A198-38C5-6B210245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2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만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99">
            <a:extLst>
              <a:ext uri="{FF2B5EF4-FFF2-40B4-BE49-F238E27FC236}">
                <a16:creationId xmlns:a16="http://schemas.microsoft.com/office/drawing/2014/main" id="{5A19CFBF-3EFC-6A0F-6AB9-2DA6FF28BF98}"/>
              </a:ext>
            </a:extLst>
          </p:cNvPr>
          <p:cNvGraphicFramePr>
            <a:graphicFrameLocks noGrp="1"/>
          </p:cNvGraphicFramePr>
          <p:nvPr/>
        </p:nvGraphicFramePr>
        <p:xfrm>
          <a:off x="527050" y="5386388"/>
          <a:ext cx="10947400" cy="69215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571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Document Version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Last Updated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Organization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1" lang="en-US" altLang="ko-KR" sz="1300" u="none" strike="noStrike" cap="none" normalizeH="0" baseline="0">
                          <a:effectLst/>
                        </a:rPr>
                        <a:t>Author</a:t>
                      </a:r>
                      <a:endParaRPr kumimoji="1" lang="ko-KR" altLang="en-US" sz="1300" b="1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432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en-US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5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FontTx/>
                        <a:buNone/>
                        <a:defRPr/>
                      </a:pPr>
                      <a:endParaRPr kumimoji="1" lang="ko-KR" altLang="ko-KR" sz="1600" b="0" i="0" u="none" strike="noStrike" cap="none" normalizeH="0" baseline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1921" marR="121921" marT="61072" marB="61072" horzOverflow="overflow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L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제목 개체 틀 9"/>
          <p:cNvSpPr>
            <a:spLocks noGrp="1"/>
          </p:cNvSpPr>
          <p:nvPr>
            <p:ph type="title"/>
          </p:nvPr>
        </p:nvSpPr>
        <p:spPr>
          <a:xfrm>
            <a:off x="380571" y="2274590"/>
            <a:ext cx="11284048" cy="57606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133" i="0">
                <a:solidFill>
                  <a:schemeClr val="tx1"/>
                </a:solidFill>
              </a:defRPr>
            </a:lvl1pPr>
          </a:lstStyle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" name="텍스트 개체 틀 17"/>
          <p:cNvSpPr>
            <a:spLocks noGrp="1"/>
          </p:cNvSpPr>
          <p:nvPr>
            <p:ph type="body" sz="quarter" idx="10"/>
          </p:nvPr>
        </p:nvSpPr>
        <p:spPr>
          <a:xfrm>
            <a:off x="5329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1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3288871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2" name="텍스트 개체 틀 17"/>
          <p:cNvSpPr>
            <a:spLocks noGrp="1"/>
          </p:cNvSpPr>
          <p:nvPr>
            <p:ph type="body" sz="quarter" idx="12"/>
          </p:nvPr>
        </p:nvSpPr>
        <p:spPr>
          <a:xfrm>
            <a:off x="6012690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33" name="텍스트 개체 틀 17"/>
          <p:cNvSpPr>
            <a:spLocks noGrp="1"/>
          </p:cNvSpPr>
          <p:nvPr>
            <p:ph type="body" sz="quarter" idx="13"/>
          </p:nvPr>
        </p:nvSpPr>
        <p:spPr>
          <a:xfrm>
            <a:off x="8758899" y="5752062"/>
            <a:ext cx="2688629" cy="287668"/>
          </a:xfrm>
          <a:prstGeom prst="rect">
            <a:avLst/>
          </a:prstGeom>
        </p:spPr>
        <p:txBody>
          <a:bodyPr/>
          <a:lstStyle>
            <a:lvl1pPr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sz="1867"/>
            </a:lvl2pPr>
            <a:lvl3pPr>
              <a:defRPr sz="1600"/>
            </a:lvl3pPr>
            <a:lvl4pPr>
              <a:defRPr sz="1467"/>
            </a:lvl4pPr>
            <a:lvl5pPr>
              <a:defRPr sz="1467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94880755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F0CB1C-7287-84E1-B485-ABBE3FA2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E8BEE-9314-38CF-CADA-E117F9730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773B1B-73BB-02C1-BA1F-98FBAFAB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9E8678-EDA5-F640-6013-D889844AF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1F0A50-518A-BDC4-613C-511390189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377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DB1BDC-A4C6-C8AE-56E0-9D7C2B20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668F9F-DD03-E76B-D292-CB7896D43C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06563-9EAA-1C89-BC0B-B2E879304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EAE540-28A1-B2E6-0B46-4C0C6B69D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3E9211-CFB3-96FD-9B81-C2283148F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490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C7BD60-5124-8E7D-1AF4-3F17E0B3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987567-78EB-706C-E551-694D2464BE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693086-2F1A-ACBE-B52C-C3E13445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FA6789-F4AC-3301-5514-ED3E6CED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B17FC7-430F-0EBD-49BA-62B55D30A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95669C-68F2-0B09-08FB-1CF3B2640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390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B0A42D-B9F7-449D-2DB0-312610F45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F3A811-FF9D-B774-2C18-2D3BB83E86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05E0BB-EF3A-0A7D-684F-DA0A4B375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C980CDC-CB1E-0289-2F41-9E415815CB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8AA606-1FC8-838A-EA69-B9929FF2CE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04C6FA-36D9-20D9-BB39-3E7412B7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189A032-EA14-D964-518D-C87022550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3631E9-7754-7985-454B-45E6117B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253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C49162-F7C6-BED7-CC7B-E28EFCF38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94F1E8-857A-66EE-27B1-A890C236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9AE480-01AD-7433-B103-DE93EA76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A7DA0B-0062-335B-04DE-5260C75B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177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5295AB0-5F50-C639-798C-0999CB215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7CE760-2F23-F9FF-8A8F-F4917E78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8B2D9A-3839-04CD-BB1E-054D88F54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842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366EF-078D-649A-AE04-B0FAE7C5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0E29FE-71FC-053F-AFCB-3B716299F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943B6E-BD5A-0C97-1860-B4D97293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B138E-9165-3920-15AB-306B3AEF2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E21973-C3B7-C948-1EF0-26960CAF4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8D0275-63A5-5665-6061-96951B8A0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9556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A7C376-A8A4-E847-E12E-45534123E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C860276-EEE8-C1EB-CCB4-0583D9A81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7A2A8C4-83D1-A622-2F1F-5B71F1540B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DA99C6-33C3-152A-1E57-75A9E6DC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1C2A97-BB92-6183-D24D-2B700A775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7407CD-19D8-573D-B119-9FD5240F8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776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783071-C1A2-CB5A-FB4F-30B369807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F0706D-986B-E0FE-B2C0-F225D9B112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DBA306-A1DD-FB7A-313E-D596C103A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F2B15-D975-481B-99F0-341FE589A79A}" type="datetimeFigureOut">
              <a:rPr lang="ko-KR" altLang="en-US" smtClean="0"/>
              <a:t>2025-03-19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96D869-68AA-7C3F-1D4F-946CA99B3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E657F-0DA6-E19F-DF6B-00D6951390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59C51-B24E-48E9-94D1-2EB951B08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29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63F3194-F3CB-D4FA-71FC-35BE27E392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34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1.0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60C61B6-8869-FC5A-1927-7BC9180B7B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28930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ko-KR" dirty="0"/>
              <a:t>2025.03.20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152FE14-90AF-20BC-7BB7-C6DFE951D2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013450" y="5751513"/>
            <a:ext cx="2687638" cy="2889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ko-KR" altLang="en-US" dirty="0" err="1"/>
              <a:t>인싸이트</a:t>
            </a:r>
            <a:r>
              <a:rPr lang="ko-KR" altLang="en-US" dirty="0"/>
              <a:t> 연구개발팀</a:t>
            </a:r>
          </a:p>
        </p:txBody>
      </p:sp>
      <p:sp>
        <p:nvSpPr>
          <p:cNvPr id="4102" name="텍스트 개체 틀 5">
            <a:extLst>
              <a:ext uri="{FF2B5EF4-FFF2-40B4-BE49-F238E27FC236}">
                <a16:creationId xmlns:a16="http://schemas.microsoft.com/office/drawing/2014/main" id="{268E0C3A-D21C-FF3B-CAE2-6505EBB2A5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8238" y="5751513"/>
            <a:ext cx="2689225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28600" indent="-228600" latinLnBrk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6858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r>
              <a:rPr lang="ko-KR" altLang="en-US" sz="1400" dirty="0">
                <a:solidFill>
                  <a:srgbClr val="7F7F7F"/>
                </a:solidFill>
              </a:rPr>
              <a:t>부유민</a:t>
            </a:r>
          </a:p>
        </p:txBody>
      </p:sp>
      <p:sp>
        <p:nvSpPr>
          <p:cNvPr id="10" name="제목 개체 틀 9">
            <a:extLst>
              <a:ext uri="{FF2B5EF4-FFF2-40B4-BE49-F238E27FC236}">
                <a16:creationId xmlns:a16="http://schemas.microsoft.com/office/drawing/2014/main" id="{0AABEC61-5EAB-0678-584A-A0EF6F14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878" y="2226659"/>
            <a:ext cx="10990245" cy="57606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200" b="1" spc="-150" dirty="0"/>
              <a:t>또래관계 검사  화면기획서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A1F81D92-C1D6-4676-0E30-DA285F9498CE}"/>
              </a:ext>
            </a:extLst>
          </p:cNvPr>
          <p:cNvCxnSpPr>
            <a:cxnSpLocks/>
          </p:cNvCxnSpPr>
          <p:nvPr/>
        </p:nvCxnSpPr>
        <p:spPr>
          <a:xfrm>
            <a:off x="630555" y="2180939"/>
            <a:ext cx="10816908" cy="0"/>
          </a:xfrm>
          <a:prstGeom prst="line">
            <a:avLst/>
          </a:prstGeom>
          <a:ln w="19050">
            <a:solidFill>
              <a:srgbClr val="17549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3827E5A3-ADD1-2C67-4DEC-43E821332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398" y="1654587"/>
            <a:ext cx="1381672" cy="52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90519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9">
            <a:extLst>
              <a:ext uri="{FF2B5EF4-FFF2-40B4-BE49-F238E27FC236}">
                <a16:creationId xmlns:a16="http://schemas.microsoft.com/office/drawing/2014/main" id="{1B9F2C69-1617-6111-9B1D-8470CA108396}"/>
              </a:ext>
            </a:extLst>
          </p:cNvPr>
          <p:cNvSpPr txBox="1">
            <a:spLocks/>
          </p:cNvSpPr>
          <p:nvPr/>
        </p:nvSpPr>
        <p:spPr>
          <a:xfrm>
            <a:off x="89231" y="263289"/>
            <a:ext cx="6039279" cy="3786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ko-KR" altLang="en-US" sz="2000" b="1" spc="-150" dirty="0"/>
              <a:t>검사 진행 구조도</a:t>
            </a:r>
            <a:r>
              <a:rPr lang="en-US" altLang="ko-KR" sz="2000" b="1" spc="-150" dirty="0"/>
              <a:t>(Flow Chart)</a:t>
            </a:r>
            <a:endParaRPr lang="ko-KR" altLang="en-US" sz="2000" b="1" spc="-15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996A432-C001-2411-375E-8C96BD195DB8}"/>
              </a:ext>
            </a:extLst>
          </p:cNvPr>
          <p:cNvSpPr/>
          <p:nvPr/>
        </p:nvSpPr>
        <p:spPr>
          <a:xfrm>
            <a:off x="172146" y="875236"/>
            <a:ext cx="11847709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0D8993C-8BD2-D030-2541-6E1E7BFD8926}"/>
              </a:ext>
            </a:extLst>
          </p:cNvPr>
          <p:cNvGrpSpPr/>
          <p:nvPr/>
        </p:nvGrpSpPr>
        <p:grpSpPr>
          <a:xfrm>
            <a:off x="682337" y="1722819"/>
            <a:ext cx="10371204" cy="4204918"/>
            <a:chOff x="682337" y="1224055"/>
            <a:chExt cx="10371204" cy="4204918"/>
          </a:xfrm>
        </p:grpSpPr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A059F147-77A9-36AF-C7CF-A5D52B9E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45084" y="1661363"/>
              <a:ext cx="8919" cy="303543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B46F1CE7-BBAC-F290-F9D4-7035C3115FF8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 flipH="1">
              <a:off x="10492848" y="1623263"/>
              <a:ext cx="8919" cy="303543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B35D1189-3209-0F62-D4DB-56906C28AB0A}"/>
                </a:ext>
              </a:extLst>
            </p:cNvPr>
            <p:cNvCxnSpPr>
              <a:cxnSpLocks/>
              <a:stCxn id="14" idx="3"/>
            </p:cNvCxnSpPr>
            <p:nvPr/>
          </p:nvCxnSpPr>
          <p:spPr>
            <a:xfrm>
              <a:off x="3557298" y="1519868"/>
              <a:ext cx="330238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2F3F0153-3471-67DD-99D0-E2F49F420A94}"/>
                </a:ext>
              </a:extLst>
            </p:cNvPr>
            <p:cNvCxnSpPr>
              <a:cxnSpLocks/>
              <a:stCxn id="12" idx="3"/>
              <a:endCxn id="23" idx="1"/>
            </p:cNvCxnSpPr>
            <p:nvPr/>
          </p:nvCxnSpPr>
          <p:spPr>
            <a:xfrm>
              <a:off x="5208561" y="3176999"/>
              <a:ext cx="1495256" cy="81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5160F36D-BB9A-B2B3-A76F-853301DF20A3}"/>
                </a:ext>
              </a:extLst>
            </p:cNvPr>
            <p:cNvSpPr/>
            <p:nvPr/>
          </p:nvSpPr>
          <p:spPr>
            <a:xfrm>
              <a:off x="6703817" y="1224055"/>
              <a:ext cx="3014378" cy="584461"/>
            </a:xfrm>
            <a:prstGeom prst="roundRect">
              <a:avLst>
                <a:gd name="adj" fmla="val 462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7ADF61FE-EF2C-CB0C-57F7-3BB0374DABD5}"/>
                </a:ext>
              </a:extLst>
            </p:cNvPr>
            <p:cNvSpPr/>
            <p:nvPr/>
          </p:nvSpPr>
          <p:spPr>
            <a:xfrm>
              <a:off x="3496156" y="2249942"/>
              <a:ext cx="1712405" cy="1854113"/>
            </a:xfrm>
            <a:prstGeom prst="roundRect">
              <a:avLst>
                <a:gd name="adj" fmla="val 6729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CA832537-710A-5114-A77D-AFD39BF14EA7}"/>
                </a:ext>
              </a:extLst>
            </p:cNvPr>
            <p:cNvCxnSpPr>
              <a:cxnSpLocks/>
              <a:stCxn id="14" idx="2"/>
              <a:endCxn id="18" idx="0"/>
            </p:cNvCxnSpPr>
            <p:nvPr/>
          </p:nvCxnSpPr>
          <p:spPr>
            <a:xfrm>
              <a:off x="2119818" y="1732284"/>
              <a:ext cx="86" cy="58545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8C22C3D5-6F02-E39E-3DE9-B4E452C21CE5}"/>
                </a:ext>
              </a:extLst>
            </p:cNvPr>
            <p:cNvSpPr/>
            <p:nvPr/>
          </p:nvSpPr>
          <p:spPr>
            <a:xfrm>
              <a:off x="682337" y="1307451"/>
              <a:ext cx="2874961" cy="424833"/>
            </a:xfrm>
            <a:prstGeom prst="roundRect">
              <a:avLst>
                <a:gd name="adj" fmla="val 41966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78966E9-E497-6704-44B6-152B3DF7DC51}"/>
                </a:ext>
              </a:extLst>
            </p:cNvPr>
            <p:cNvSpPr/>
            <p:nvPr/>
          </p:nvSpPr>
          <p:spPr>
            <a:xfrm>
              <a:off x="809699" y="1388023"/>
              <a:ext cx="1156373" cy="263689"/>
            </a:xfrm>
            <a:prstGeom prst="roundRect">
              <a:avLst>
                <a:gd name="adj" fmla="val 38889"/>
              </a:avLst>
            </a:prstGeom>
            <a:solidFill>
              <a:srgbClr val="FDFFE7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마스터 회원 계정</a:t>
              </a:r>
            </a:p>
          </p:txBody>
        </p:sp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37A147B8-636D-F761-2C21-CB1799AA4C27}"/>
                </a:ext>
              </a:extLst>
            </p:cNvPr>
            <p:cNvSpPr/>
            <p:nvPr/>
          </p:nvSpPr>
          <p:spPr>
            <a:xfrm>
              <a:off x="2275817" y="1388023"/>
              <a:ext cx="1156373" cy="263689"/>
            </a:xfrm>
            <a:prstGeom prst="roundRect">
              <a:avLst>
                <a:gd name="adj" fmla="val 38889"/>
              </a:avLst>
            </a:prstGeom>
            <a:solidFill>
              <a:srgbClr val="DBFBDA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단체 교사회원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E0BF78F-7AE6-11A9-E1EA-E10260190B14}"/>
                </a:ext>
              </a:extLst>
            </p:cNvPr>
            <p:cNvSpPr txBox="1"/>
            <p:nvPr/>
          </p:nvSpPr>
          <p:spPr>
            <a:xfrm>
              <a:off x="1877844" y="1413361"/>
              <a:ext cx="483945" cy="2130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/>
                <a:t>or</a:t>
              </a:r>
              <a:endParaRPr lang="ko-KR" altLang="en-US" sz="1200" b="1" dirty="0"/>
            </a:p>
          </p:txBody>
        </p: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FB69121E-579B-2EE8-7734-E7F98B4A2F50}"/>
                </a:ext>
              </a:extLst>
            </p:cNvPr>
            <p:cNvSpPr/>
            <p:nvPr/>
          </p:nvSpPr>
          <p:spPr>
            <a:xfrm>
              <a:off x="1449826" y="2317740"/>
              <a:ext cx="1340155" cy="263689"/>
            </a:xfrm>
            <a:prstGeom prst="roundRect">
              <a:avLst>
                <a:gd name="adj" fmla="val 38889"/>
              </a:avLst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학생 정보 업로드</a:t>
              </a:r>
            </a:p>
          </p:txBody>
        </p: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EF39AA23-AFB3-48DC-08AB-6CAA3E1F9622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2789981" y="2449585"/>
              <a:ext cx="70060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859F4C44-A7D7-D8CA-6AF8-D892B9D3DE22}"/>
                </a:ext>
              </a:extLst>
            </p:cNvPr>
            <p:cNvGrpSpPr/>
            <p:nvPr/>
          </p:nvGrpSpPr>
          <p:grpSpPr>
            <a:xfrm>
              <a:off x="3741599" y="2359218"/>
              <a:ext cx="1229024" cy="1673807"/>
              <a:chOff x="3878626" y="1176318"/>
              <a:chExt cx="1501382" cy="2543195"/>
            </a:xfrm>
          </p:grpSpPr>
          <p:sp>
            <p:nvSpPr>
              <p:cNvPr id="74" name="사각형: 둥근 모서리 73">
                <a:extLst>
                  <a:ext uri="{FF2B5EF4-FFF2-40B4-BE49-F238E27FC236}">
                    <a16:creationId xmlns:a16="http://schemas.microsoft.com/office/drawing/2014/main" id="{6E1B22CB-C68C-E768-A7E3-9451EFD72CDC}"/>
                  </a:ext>
                </a:extLst>
              </p:cNvPr>
              <p:cNvSpPr/>
              <p:nvPr/>
            </p:nvSpPr>
            <p:spPr>
              <a:xfrm>
                <a:off x="3945317" y="1668966"/>
                <a:ext cx="1368000" cy="324000"/>
              </a:xfrm>
              <a:prstGeom prst="roundRect">
                <a:avLst>
                  <a:gd name="adj" fmla="val 38889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1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사각형: 둥근 모서리 74">
                <a:extLst>
                  <a:ext uri="{FF2B5EF4-FFF2-40B4-BE49-F238E27FC236}">
                    <a16:creationId xmlns:a16="http://schemas.microsoft.com/office/drawing/2014/main" id="{837AAD41-CE6F-0DE2-B065-5081129D3073}"/>
                  </a:ext>
                </a:extLst>
              </p:cNvPr>
              <p:cNvSpPr/>
              <p:nvPr/>
            </p:nvSpPr>
            <p:spPr>
              <a:xfrm>
                <a:off x="3945317" y="2147983"/>
                <a:ext cx="1368000" cy="324000"/>
              </a:xfrm>
              <a:prstGeom prst="roundRect">
                <a:avLst>
                  <a:gd name="adj" fmla="val 38889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사각형: 둥근 모서리 75">
                <a:extLst>
                  <a:ext uri="{FF2B5EF4-FFF2-40B4-BE49-F238E27FC236}">
                    <a16:creationId xmlns:a16="http://schemas.microsoft.com/office/drawing/2014/main" id="{6131FACB-E2DB-5BF6-1994-D6F5CD8269C5}"/>
                  </a:ext>
                </a:extLst>
              </p:cNvPr>
              <p:cNvSpPr/>
              <p:nvPr/>
            </p:nvSpPr>
            <p:spPr>
              <a:xfrm>
                <a:off x="3945317" y="2627000"/>
                <a:ext cx="1368000" cy="324000"/>
              </a:xfrm>
              <a:prstGeom prst="roundRect">
                <a:avLst>
                  <a:gd name="adj" fmla="val 38889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7" name="사각형: 둥근 모서리 76">
                <a:extLst>
                  <a:ext uri="{FF2B5EF4-FFF2-40B4-BE49-F238E27FC236}">
                    <a16:creationId xmlns:a16="http://schemas.microsoft.com/office/drawing/2014/main" id="{1738667B-7722-B7E7-F490-4039CA7211D1}"/>
                  </a:ext>
                </a:extLst>
              </p:cNvPr>
              <p:cNvSpPr/>
              <p:nvPr/>
            </p:nvSpPr>
            <p:spPr>
              <a:xfrm>
                <a:off x="3945317" y="3106017"/>
                <a:ext cx="1368000" cy="324000"/>
              </a:xfrm>
              <a:prstGeom prst="roundRect">
                <a:avLst>
                  <a:gd name="adj" fmla="val 38889"/>
                </a:avLst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 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4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8" name="직선 연결선 77">
                <a:extLst>
                  <a:ext uri="{FF2B5EF4-FFF2-40B4-BE49-F238E27FC236}">
                    <a16:creationId xmlns:a16="http://schemas.microsoft.com/office/drawing/2014/main" id="{3BF2E72C-C8E8-505A-017E-0CD036C35B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29317" y="3547341"/>
                <a:ext cx="0" cy="172172"/>
              </a:xfrm>
              <a:prstGeom prst="line">
                <a:avLst/>
              </a:prstGeom>
              <a:ln w="25400" cap="rnd">
                <a:solidFill>
                  <a:schemeClr val="tx1"/>
                </a:solidFill>
                <a:prstDash val="sysDot"/>
                <a:miter lim="800000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사각형: 둥근 모서리 78">
                <a:extLst>
                  <a:ext uri="{FF2B5EF4-FFF2-40B4-BE49-F238E27FC236}">
                    <a16:creationId xmlns:a16="http://schemas.microsoft.com/office/drawing/2014/main" id="{3FE3B4D9-136E-6006-5EB1-D6FC1DD88A90}"/>
                  </a:ext>
                </a:extLst>
              </p:cNvPr>
              <p:cNvSpPr/>
              <p:nvPr/>
            </p:nvSpPr>
            <p:spPr>
              <a:xfrm>
                <a:off x="3878626" y="1176318"/>
                <a:ext cx="1501382" cy="324001"/>
              </a:xfrm>
              <a:prstGeom prst="roundRect">
                <a:avLst>
                  <a:gd name="adj" fmla="val 10381"/>
                </a:avLst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생년월일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성</a:t>
                </a:r>
                <a:r>
                  <a:rPr lang="en-US" altLang="ko-KR" sz="1000" dirty="0">
                    <a:solidFill>
                      <a:schemeClr val="tx1"/>
                    </a:solidFill>
                  </a:rPr>
                  <a:t>+</a:t>
                </a:r>
                <a:r>
                  <a:rPr lang="ko-KR" altLang="en-US" sz="1000" dirty="0">
                    <a:solidFill>
                      <a:schemeClr val="tx1"/>
                    </a:solidFill>
                  </a:rPr>
                  <a:t>이름</a:t>
                </a: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6E609A77-261C-41C6-8A91-2D9A30289439}"/>
                </a:ext>
              </a:extLst>
            </p:cNvPr>
            <p:cNvGrpSpPr/>
            <p:nvPr/>
          </p:nvGrpSpPr>
          <p:grpSpPr>
            <a:xfrm>
              <a:off x="6859679" y="1474463"/>
              <a:ext cx="2702655" cy="213242"/>
              <a:chOff x="7242631" y="2188716"/>
              <a:chExt cx="2766069" cy="277299"/>
            </a:xfrm>
          </p:grpSpPr>
          <p:sp>
            <p:nvSpPr>
              <p:cNvPr id="57" name="사각형: 둥근 모서리 56">
                <a:extLst>
                  <a:ext uri="{FF2B5EF4-FFF2-40B4-BE49-F238E27FC236}">
                    <a16:creationId xmlns:a16="http://schemas.microsoft.com/office/drawing/2014/main" id="{B990982A-FDF3-D8FD-2059-7A974B219C06}"/>
                  </a:ext>
                </a:extLst>
              </p:cNvPr>
              <p:cNvSpPr/>
              <p:nvPr/>
            </p:nvSpPr>
            <p:spPr>
              <a:xfrm>
                <a:off x="7242631" y="2188717"/>
                <a:ext cx="1257861" cy="277298"/>
              </a:xfrm>
              <a:prstGeom prst="roundRect">
                <a:avLst>
                  <a:gd name="adj" fmla="val 10381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학생평가</a:t>
                </a:r>
              </a:p>
            </p:txBody>
          </p:sp>
          <p:sp>
            <p:nvSpPr>
              <p:cNvPr id="67" name="사각형: 둥근 모서리 66">
                <a:extLst>
                  <a:ext uri="{FF2B5EF4-FFF2-40B4-BE49-F238E27FC236}">
                    <a16:creationId xmlns:a16="http://schemas.microsoft.com/office/drawing/2014/main" id="{3AE15C95-4BEB-4D45-A88C-7E049E4B784D}"/>
                  </a:ext>
                </a:extLst>
              </p:cNvPr>
              <p:cNvSpPr/>
              <p:nvPr/>
            </p:nvSpPr>
            <p:spPr>
              <a:xfrm>
                <a:off x="8750839" y="2188716"/>
                <a:ext cx="1257861" cy="277298"/>
              </a:xfrm>
              <a:prstGeom prst="roundRect">
                <a:avLst>
                  <a:gd name="adj" fmla="val 10381"/>
                </a:avLst>
              </a:prstGeom>
              <a:solidFill>
                <a:srgbClr val="A4EAAE"/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교사보고</a:t>
                </a:r>
              </a:p>
            </p:txBody>
          </p:sp>
        </p:grp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F2585884-4AB2-289C-F666-A1492C4344F6}"/>
                </a:ext>
              </a:extLst>
            </p:cNvPr>
            <p:cNvSpPr/>
            <p:nvPr/>
          </p:nvSpPr>
          <p:spPr>
            <a:xfrm>
              <a:off x="7719166" y="1239922"/>
              <a:ext cx="983683" cy="213242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교사 검사 실시</a:t>
              </a:r>
            </a:p>
          </p:txBody>
        </p:sp>
        <p:sp>
          <p:nvSpPr>
            <p:cNvPr id="23" name="사각형: 둥근 모서리 22">
              <a:extLst>
                <a:ext uri="{FF2B5EF4-FFF2-40B4-BE49-F238E27FC236}">
                  <a16:creationId xmlns:a16="http://schemas.microsoft.com/office/drawing/2014/main" id="{420043AF-6F93-E350-43A5-12FF47F1E69F}"/>
                </a:ext>
              </a:extLst>
            </p:cNvPr>
            <p:cNvSpPr/>
            <p:nvPr/>
          </p:nvSpPr>
          <p:spPr>
            <a:xfrm>
              <a:off x="6703817" y="2892928"/>
              <a:ext cx="3014378" cy="584461"/>
            </a:xfrm>
            <a:prstGeom prst="roundRect">
              <a:avLst>
                <a:gd name="adj" fmla="val 4622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24" name="사각형: 둥근 모서리 23">
              <a:extLst>
                <a:ext uri="{FF2B5EF4-FFF2-40B4-BE49-F238E27FC236}">
                  <a16:creationId xmlns:a16="http://schemas.microsoft.com/office/drawing/2014/main" id="{E60BA4F1-ACFB-DE29-24EA-6958B1D5D208}"/>
                </a:ext>
              </a:extLst>
            </p:cNvPr>
            <p:cNvSpPr/>
            <p:nvPr/>
          </p:nvSpPr>
          <p:spPr>
            <a:xfrm>
              <a:off x="7719166" y="2898420"/>
              <a:ext cx="983683" cy="213242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학생 검사 실시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26608AA8-3FA1-C8D5-C9FE-6156C9C2F5A4}"/>
                </a:ext>
              </a:extLst>
            </p:cNvPr>
            <p:cNvGrpSpPr/>
            <p:nvPr/>
          </p:nvGrpSpPr>
          <p:grpSpPr>
            <a:xfrm>
              <a:off x="6859679" y="3142292"/>
              <a:ext cx="2702655" cy="213242"/>
              <a:chOff x="7242631" y="4342773"/>
              <a:chExt cx="2766069" cy="277298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4B454393-242B-CA5A-1DAE-49B9D06B4431}"/>
                  </a:ext>
                </a:extLst>
              </p:cNvPr>
              <p:cNvSpPr/>
              <p:nvPr/>
            </p:nvSpPr>
            <p:spPr>
              <a:xfrm>
                <a:off x="7242631" y="4342773"/>
                <a:ext cx="1257861" cy="277298"/>
              </a:xfrm>
              <a:prstGeom prst="roundRect">
                <a:avLst>
                  <a:gd name="adj" fmla="val 10381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또래지명</a:t>
                </a:r>
              </a:p>
            </p:txBody>
          </p:sp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FD124B03-16BA-DE7F-C27D-51EF2AE5601C}"/>
                  </a:ext>
                </a:extLst>
              </p:cNvPr>
              <p:cNvSpPr/>
              <p:nvPr/>
            </p:nvSpPr>
            <p:spPr>
              <a:xfrm>
                <a:off x="8750839" y="4342773"/>
                <a:ext cx="1257861" cy="277298"/>
              </a:xfrm>
              <a:prstGeom prst="roundRect">
                <a:avLst>
                  <a:gd name="adj" fmla="val 10381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학생보고</a:t>
                </a: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247A5FDE-E001-D653-7813-CEEA74858F22}"/>
                </a:ext>
              </a:extLst>
            </p:cNvPr>
            <p:cNvSpPr/>
            <p:nvPr/>
          </p:nvSpPr>
          <p:spPr>
            <a:xfrm>
              <a:off x="5430654" y="3069827"/>
              <a:ext cx="1053955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  <a:r>
                <a:rPr lang="ko-KR" altLang="en-US" sz="1000" dirty="0">
                  <a:solidFill>
                    <a:schemeClr val="tx1"/>
                  </a:solidFill>
                </a:rPr>
                <a:t> 로그인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838D0832-64E4-F37C-4E13-3B89764668B3}"/>
                </a:ext>
              </a:extLst>
            </p:cNvPr>
            <p:cNvSpPr/>
            <p:nvPr/>
          </p:nvSpPr>
          <p:spPr>
            <a:xfrm>
              <a:off x="5430654" y="1414327"/>
              <a:ext cx="1053955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>
                  <a:solidFill>
                    <a:schemeClr val="tx1"/>
                  </a:solidFill>
                </a:rPr>
                <a:t>?</a:t>
              </a:r>
              <a:r>
                <a:rPr lang="ko-KR" altLang="en-US" sz="1000" dirty="0">
                  <a:solidFill>
                    <a:schemeClr val="tx1"/>
                  </a:solidFill>
                </a:rPr>
                <a:t> 로그인</a:t>
              </a:r>
              <a:r>
                <a:rPr lang="en-US" altLang="ko-KR" sz="1000" dirty="0">
                  <a:solidFill>
                    <a:schemeClr val="tx1"/>
                  </a:solidFill>
                </a:rPr>
                <a:t>/</a:t>
              </a:r>
              <a:r>
                <a:rPr lang="ko-KR" altLang="en-US" sz="1000" dirty="0">
                  <a:solidFill>
                    <a:schemeClr val="tx1"/>
                  </a:solidFill>
                </a:rPr>
                <a:t>입력</a:t>
              </a:r>
            </a:p>
          </p:txBody>
        </p:sp>
        <p:sp>
          <p:nvSpPr>
            <p:cNvPr id="32" name="사각형: 둥근 모서리 31">
              <a:extLst>
                <a:ext uri="{FF2B5EF4-FFF2-40B4-BE49-F238E27FC236}">
                  <a16:creationId xmlns:a16="http://schemas.microsoft.com/office/drawing/2014/main" id="{431A171F-EC46-2281-40A8-2C8DB37590A2}"/>
                </a:ext>
              </a:extLst>
            </p:cNvPr>
            <p:cNvSpPr/>
            <p:nvPr/>
          </p:nvSpPr>
          <p:spPr>
            <a:xfrm>
              <a:off x="5062316" y="4687268"/>
              <a:ext cx="5991225" cy="741705"/>
            </a:xfrm>
            <a:prstGeom prst="roundRect">
              <a:avLst>
                <a:gd name="adj" fmla="val 8998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F39DC864-D33B-8AA5-4576-D72A135F445E}"/>
                </a:ext>
              </a:extLst>
            </p:cNvPr>
            <p:cNvSpPr/>
            <p:nvPr/>
          </p:nvSpPr>
          <p:spPr>
            <a:xfrm>
              <a:off x="5252368" y="5010506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특정 학생 기반 결과</a:t>
              </a:r>
            </a:p>
          </p:txBody>
        </p:sp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393254DE-0D06-52B7-B339-B407B55728D5}"/>
                </a:ext>
              </a:extLst>
            </p:cNvPr>
            <p:cNvSpPr/>
            <p:nvPr/>
          </p:nvSpPr>
          <p:spPr>
            <a:xfrm>
              <a:off x="7535447" y="4687268"/>
              <a:ext cx="1006764" cy="277298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결과 리포트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3530100F-5B24-D66B-04B3-A87249F6B92B}"/>
                </a:ext>
              </a:extLst>
            </p:cNvPr>
            <p:cNvSpPr/>
            <p:nvPr/>
          </p:nvSpPr>
          <p:spPr>
            <a:xfrm>
              <a:off x="6696198" y="5010506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또래 네트워크</a:t>
              </a:r>
            </a:p>
          </p:txBody>
        </p:sp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6A6BA958-EE93-416D-C68F-E6F12DADB543}"/>
                </a:ext>
              </a:extLst>
            </p:cNvPr>
            <p:cNvSpPr/>
            <p:nvPr/>
          </p:nvSpPr>
          <p:spPr>
            <a:xfrm>
              <a:off x="8140028" y="5010506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네트워크 대표치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8D9ED23-918F-CD54-DADE-8EA44DC3AC9A}"/>
                </a:ext>
              </a:extLst>
            </p:cNvPr>
            <p:cNvSpPr/>
            <p:nvPr/>
          </p:nvSpPr>
          <p:spPr>
            <a:xfrm>
              <a:off x="9583855" y="5010506"/>
              <a:ext cx="1257861" cy="277298"/>
            </a:xfrm>
            <a:prstGeom prst="roundRect">
              <a:avLst>
                <a:gd name="adj" fmla="val 10381"/>
              </a:avLst>
            </a:prstGeom>
            <a:solidFill>
              <a:schemeClr val="accent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dirty="0">
                  <a:solidFill>
                    <a:schemeClr val="bg1"/>
                  </a:solidFill>
                </a:rPr>
                <a:t>교사와 학생 비교</a:t>
              </a: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1D2F54-FC0E-1BA8-3AD1-A5AFEB9C75DB}"/>
                </a:ext>
              </a:extLst>
            </p:cNvPr>
            <p:cNvSpPr/>
            <p:nvPr/>
          </p:nvSpPr>
          <p:spPr>
            <a:xfrm>
              <a:off x="9949992" y="3078002"/>
              <a:ext cx="1103549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학생 실시 완료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3D39C8A1-29D2-9D6D-B996-F4FB2727917F}"/>
                </a:ext>
              </a:extLst>
            </p:cNvPr>
            <p:cNvSpPr/>
            <p:nvPr/>
          </p:nvSpPr>
          <p:spPr>
            <a:xfrm>
              <a:off x="9949992" y="1410022"/>
              <a:ext cx="1103549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교사 실시 완료</a:t>
              </a:r>
            </a:p>
          </p:txBody>
        </p: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4514FDF9-105A-E666-C1B8-09DEF0155ADB}"/>
                </a:ext>
              </a:extLst>
            </p:cNvPr>
            <p:cNvCxnSpPr>
              <a:cxnSpLocks/>
              <a:stCxn id="11" idx="3"/>
              <a:endCxn id="41" idx="1"/>
            </p:cNvCxnSpPr>
            <p:nvPr/>
          </p:nvCxnSpPr>
          <p:spPr>
            <a:xfrm>
              <a:off x="9718195" y="1516286"/>
              <a:ext cx="231797" cy="3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86580FE2-FCFD-59CE-B0A6-EB0A3EDA342B}"/>
                </a:ext>
              </a:extLst>
            </p:cNvPr>
            <p:cNvCxnSpPr>
              <a:cxnSpLocks/>
              <a:stCxn id="23" idx="3"/>
              <a:endCxn id="40" idx="1"/>
            </p:cNvCxnSpPr>
            <p:nvPr/>
          </p:nvCxnSpPr>
          <p:spPr>
            <a:xfrm flipV="1">
              <a:off x="9718195" y="3184623"/>
              <a:ext cx="231797" cy="5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AF433B61-E5AE-9CD2-0635-6019211D6F02}"/>
                </a:ext>
              </a:extLst>
            </p:cNvPr>
            <p:cNvSpPr/>
            <p:nvPr/>
          </p:nvSpPr>
          <p:spPr>
            <a:xfrm>
              <a:off x="9562334" y="4399758"/>
              <a:ext cx="983683" cy="213242"/>
            </a:xfrm>
            <a:prstGeom prst="roundRect">
              <a:avLst>
                <a:gd name="adj" fmla="val 10381"/>
              </a:avLst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</a:rPr>
                <a:t>완료된 시점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03950276-E47E-FE36-92C2-F8A5D36A826A}"/>
                </a:ext>
              </a:extLst>
            </p:cNvPr>
            <p:cNvSpPr/>
            <p:nvPr/>
          </p:nvSpPr>
          <p:spPr>
            <a:xfrm>
              <a:off x="2296891" y="5135113"/>
              <a:ext cx="1103549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결과분석</a:t>
              </a:r>
            </a:p>
          </p:txBody>
        </p:sp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6B39352C-9F9B-A730-3D8F-D3662131E8B0}"/>
                </a:ext>
              </a:extLst>
            </p:cNvPr>
            <p:cNvSpPr/>
            <p:nvPr/>
          </p:nvSpPr>
          <p:spPr>
            <a:xfrm>
              <a:off x="2296891" y="4770096"/>
              <a:ext cx="1103549" cy="213241"/>
            </a:xfrm>
            <a:prstGeom prst="roundRect">
              <a:avLst>
                <a:gd name="adj" fmla="val 23383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마이페이지</a:t>
              </a:r>
            </a:p>
          </p:txBody>
        </p:sp>
        <p:cxnSp>
          <p:nvCxnSpPr>
            <p:cNvPr id="50" name="직선 연결선 49">
              <a:extLst>
                <a:ext uri="{FF2B5EF4-FFF2-40B4-BE49-F238E27FC236}">
                  <a16:creationId xmlns:a16="http://schemas.microsoft.com/office/drawing/2014/main" id="{680F8638-F8AF-D217-13CD-4DC4F698FC9E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3432190" y="5058121"/>
              <a:ext cx="1630126" cy="0"/>
            </a:xfrm>
            <a:prstGeom prst="line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633918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197A9BBA-666E-16F7-03DE-5F1047D3E4BF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F1E4AFA-0021-DFB7-1FD4-AC310CB5D037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AC5AA1F-CFBA-8995-5441-982FD2638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BBB0E5CE-CDF2-BE9B-F10D-6508497B5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722057"/>
              </p:ext>
            </p:extLst>
          </p:nvPr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T-1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71B4793-29AA-FFF1-50C8-FEB61F91ABC6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C51249C0-0D70-FD19-AC5E-631B6B006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108894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08D0D1A-3CFC-DA4F-9620-9A38B5B523E9}"/>
              </a:ext>
            </a:extLst>
          </p:cNvPr>
          <p:cNvSpPr txBox="1"/>
          <p:nvPr/>
        </p:nvSpPr>
        <p:spPr>
          <a:xfrm>
            <a:off x="3954837" y="2232668"/>
            <a:ext cx="1577657" cy="594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교사 검사실시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23C2D7-5AF3-AA0C-6C37-F738DD4BD509}"/>
              </a:ext>
            </a:extLst>
          </p:cNvPr>
          <p:cNvSpPr/>
          <p:nvPr/>
        </p:nvSpPr>
        <p:spPr>
          <a:xfrm>
            <a:off x="3574473" y="3309939"/>
            <a:ext cx="2373745" cy="1262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079D004-4197-6F0E-D3A5-AF43FC5BE9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65" t="48655" r="32743" b="34276"/>
          <a:stretch/>
        </p:blipFill>
        <p:spPr>
          <a:xfrm>
            <a:off x="3574473" y="4367013"/>
            <a:ext cx="2338387" cy="97905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0C90A8A-735C-231F-2649-5ED97AD91255}"/>
              </a:ext>
            </a:extLst>
          </p:cNvPr>
          <p:cNvSpPr txBox="1"/>
          <p:nvPr/>
        </p:nvSpPr>
        <p:spPr>
          <a:xfrm>
            <a:off x="3675509" y="4154986"/>
            <a:ext cx="2136314" cy="1846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SNS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계정으로 간편하게 가입 및 로그인이 가능합니다</a:t>
            </a:r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6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AAFBFD9A-8D1B-09BB-2043-E401BA66115A}"/>
              </a:ext>
            </a:extLst>
          </p:cNvPr>
          <p:cNvSpPr/>
          <p:nvPr/>
        </p:nvSpPr>
        <p:spPr>
          <a:xfrm>
            <a:off x="3675509" y="2997210"/>
            <a:ext cx="2136314" cy="2526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ID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292E756E-BF02-FA67-8A1B-59D44B8EDF94}"/>
              </a:ext>
            </a:extLst>
          </p:cNvPr>
          <p:cNvSpPr/>
          <p:nvPr/>
        </p:nvSpPr>
        <p:spPr>
          <a:xfrm>
            <a:off x="3675509" y="3363260"/>
            <a:ext cx="2136314" cy="2526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PW</a:t>
            </a:r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BD5AA1A0-AA85-A285-4172-A4534A637D99}"/>
              </a:ext>
            </a:extLst>
          </p:cNvPr>
          <p:cNvSpPr/>
          <p:nvPr/>
        </p:nvSpPr>
        <p:spPr>
          <a:xfrm>
            <a:off x="3771900" y="3822353"/>
            <a:ext cx="1962150" cy="252692"/>
          </a:xfrm>
          <a:prstGeom prst="roundRect">
            <a:avLst>
              <a:gd name="adj" fmla="val 4933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87C16BE-05C1-43A2-38AF-C59949F0856E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4BDE9EC-5004-56CC-54D3-7AFAAD16A742}"/>
              </a:ext>
            </a:extLst>
          </p:cNvPr>
          <p:cNvSpPr txBox="1"/>
          <p:nvPr/>
        </p:nvSpPr>
        <p:spPr>
          <a:xfrm>
            <a:off x="3723139" y="3622390"/>
            <a:ext cx="2136314" cy="18466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/>
            <a:r>
              <a:rPr lang="en-US" altLang="ko-KR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ID / PW </a:t>
            </a:r>
            <a:r>
              <a:rPr lang="ko-KR" altLang="en-US" sz="6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찾기</a:t>
            </a:r>
          </a:p>
        </p:txBody>
      </p:sp>
    </p:spTree>
    <p:extLst>
      <p:ext uri="{BB962C8B-B14F-4D97-AF65-F5344CB8AC3E}">
        <p14:creationId xmlns:p14="http://schemas.microsoft.com/office/powerpoint/2010/main" val="347391097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E2FCB22-C268-D2F0-87D6-2F5FA90D62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57823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선택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선택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9122E0E3-264B-ECCF-26A7-E9E59B2F58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3138273"/>
              </p:ext>
            </p:extLst>
          </p:nvPr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Tx/>
                        <a:buChar char="-"/>
                      </a:pP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B91EB77-33B2-F860-0E8C-9827091EB962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F0ECAEC-C36B-3648-E89E-24E12B5D89E6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A2089E6-0986-9DBB-ECDD-CBC31FBA03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60C91-719A-0ED4-9299-8948E62F22F7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E701034-B788-B819-C492-DD11290FA7AE}"/>
              </a:ext>
            </a:extLst>
          </p:cNvPr>
          <p:cNvSpPr/>
          <p:nvPr/>
        </p:nvSpPr>
        <p:spPr>
          <a:xfrm>
            <a:off x="3574473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AFBA65-DFA6-CEE1-F525-80E007212625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28228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8D4F4-5C50-CDC0-D766-9400BF09C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4F7B4893-07AA-658D-8D27-A2E4FD358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316660"/>
              </p:ext>
            </p:extLst>
          </p:nvPr>
        </p:nvGraphicFramePr>
        <p:xfrm>
          <a:off x="131763" y="141288"/>
          <a:ext cx="8834436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검사 선택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T-2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 </a:t>
                      </a:r>
                      <a:r>
                        <a:rPr lang="en-US" altLang="ko-KR" sz="1100" dirty="0"/>
                        <a:t>&gt; </a:t>
                      </a:r>
                      <a:r>
                        <a:rPr lang="ko-KR" altLang="en-US" sz="1100" dirty="0"/>
                        <a:t>검사 안내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D43037-F2E8-676E-9A97-52456916794D}"/>
              </a:ext>
            </a:extLst>
          </p:cNvPr>
          <p:cNvGraphicFramePr>
            <a:graphicFrameLocks noGrp="1"/>
          </p:cNvGraphicFramePr>
          <p:nvPr/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dirty="0">
                        <a:latin typeface="+mn-ea"/>
                        <a:ea typeface="+mn-ea"/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latinLnBrk="1">
                        <a:buFontTx/>
                        <a:buChar char="-"/>
                      </a:pPr>
                      <a:endParaRPr lang="en-US" altLang="ko-KR" sz="9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3454BF9C-8A3B-4BAC-1D44-02E578730DA7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6A3A596-9055-4733-1CA0-3B84AA8B2599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94121EE-313B-2381-74FC-18BA6CC86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0871331-4727-7829-CBFF-087C2906A77C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FDC7F0A-4D4B-3C89-0B85-1495089C8528}"/>
              </a:ext>
            </a:extLst>
          </p:cNvPr>
          <p:cNvSpPr/>
          <p:nvPr/>
        </p:nvSpPr>
        <p:spPr>
          <a:xfrm>
            <a:off x="3574473" y="2124364"/>
            <a:ext cx="2373745" cy="244763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AC6AB6E2-D48F-3D8C-1642-45559FED8DE3}"/>
              </a:ext>
            </a:extLst>
          </p:cNvPr>
          <p:cNvSpPr/>
          <p:nvPr/>
        </p:nvSpPr>
        <p:spPr>
          <a:xfrm>
            <a:off x="2229376" y="2120280"/>
            <a:ext cx="592405" cy="239923"/>
          </a:xfrm>
          <a:prstGeom prst="roundRect">
            <a:avLst>
              <a:gd name="adj" fmla="val 10364"/>
            </a:avLst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BD8D3533-3745-8A8A-C909-224911A965B4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0FC9488-3955-2EC3-10C9-58D66D44D8F2}"/>
              </a:ext>
            </a:extLst>
          </p:cNvPr>
          <p:cNvSpPr txBox="1"/>
          <p:nvPr/>
        </p:nvSpPr>
        <p:spPr>
          <a:xfrm>
            <a:off x="1996816" y="1669477"/>
            <a:ext cx="1577657" cy="335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또래관계 검사 안내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84E9C-EA56-C305-3C07-1AF8FA931438}"/>
              </a:ext>
            </a:extLst>
          </p:cNvPr>
          <p:cNvSpPr txBox="1"/>
          <p:nvPr/>
        </p:nvSpPr>
        <p:spPr>
          <a:xfrm>
            <a:off x="2364444" y="2448781"/>
            <a:ext cx="3583774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문항을 읽고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대해 신중하게 고려한 후 </a:t>
            </a:r>
            <a:r>
              <a:rPr lang="en-US" altLang="ko-KR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CF9547-1975-B307-27D4-0D3157FE1D21}"/>
              </a:ext>
            </a:extLst>
          </p:cNvPr>
          <p:cNvSpPr txBox="1"/>
          <p:nvPr/>
        </p:nvSpPr>
        <p:spPr>
          <a:xfrm>
            <a:off x="2364444" y="4576218"/>
            <a:ext cx="4074456" cy="2154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교사 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본인 또는 학급 전체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대상으로 각 문항을 읽고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스스로 </a:t>
            </a:r>
            <a:r>
              <a:rPr lang="en-US" altLang="ko-KR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en-US" altLang="ko-KR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-5</a:t>
            </a:r>
            <a:r>
              <a:rPr lang="ko-KR" altLang="en-US" sz="8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점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으로 평가해 주세요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CE83A07-903B-E379-DA7C-148A16D4A89C}"/>
              </a:ext>
            </a:extLst>
          </p:cNvPr>
          <p:cNvSpPr/>
          <p:nvPr/>
        </p:nvSpPr>
        <p:spPr>
          <a:xfrm>
            <a:off x="2364443" y="2770386"/>
            <a:ext cx="4512603" cy="1323009"/>
          </a:xfrm>
          <a:prstGeom prst="roundRect">
            <a:avLst>
              <a:gd name="adj" fmla="val 518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D3575D8-6C1B-62DD-90FA-CF776FB37B98}"/>
              </a:ext>
            </a:extLst>
          </p:cNvPr>
          <p:cNvSpPr/>
          <p:nvPr/>
        </p:nvSpPr>
        <p:spPr>
          <a:xfrm>
            <a:off x="2526859" y="3376531"/>
            <a:ext cx="4190890" cy="2992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73BE2A6-E4EA-F107-AD98-592188C443A8}"/>
              </a:ext>
            </a:extLst>
          </p:cNvPr>
          <p:cNvSpPr/>
          <p:nvPr/>
        </p:nvSpPr>
        <p:spPr>
          <a:xfrm>
            <a:off x="2526859" y="3676517"/>
            <a:ext cx="4190890" cy="2992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1445DD1-1250-BA51-9CE1-8E6AE142B3B4}"/>
              </a:ext>
            </a:extLst>
          </p:cNvPr>
          <p:cNvSpPr txBox="1"/>
          <p:nvPr/>
        </p:nvSpPr>
        <p:spPr>
          <a:xfrm>
            <a:off x="2372064" y="2802434"/>
            <a:ext cx="3583774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각 학생의 주요과목에 대한 성취도를 평가해주세요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E0A24263-0946-E945-DCF3-87736484BE1A}"/>
              </a:ext>
            </a:extLst>
          </p:cNvPr>
          <p:cNvSpPr/>
          <p:nvPr/>
        </p:nvSpPr>
        <p:spPr>
          <a:xfrm>
            <a:off x="2624014" y="3431059"/>
            <a:ext cx="562180" cy="184823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김서윤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37CEB52-1D73-3F58-3649-ACAB6E4CE13F}"/>
              </a:ext>
            </a:extLst>
          </p:cNvPr>
          <p:cNvSpPr/>
          <p:nvPr/>
        </p:nvSpPr>
        <p:spPr>
          <a:xfrm>
            <a:off x="2624014" y="3728673"/>
            <a:ext cx="562180" cy="184823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158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이준호</a:t>
            </a: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7A3E326C-13C1-3BC7-408A-13E68CA5DBF1}"/>
              </a:ext>
            </a:extLst>
          </p:cNvPr>
          <p:cNvSpPr/>
          <p:nvPr/>
        </p:nvSpPr>
        <p:spPr>
          <a:xfrm>
            <a:off x="4678492" y="3104071"/>
            <a:ext cx="684460" cy="271691"/>
          </a:xfrm>
          <a:prstGeom prst="rect">
            <a:avLst/>
          </a:prstGeom>
          <a:solidFill>
            <a:srgbClr val="B1CD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EE676C-6B1B-F936-E73B-F91362ABD149}"/>
              </a:ext>
            </a:extLst>
          </p:cNvPr>
          <p:cNvSpPr/>
          <p:nvPr/>
        </p:nvSpPr>
        <p:spPr>
          <a:xfrm>
            <a:off x="3995515" y="3104071"/>
            <a:ext cx="684460" cy="271691"/>
          </a:xfrm>
          <a:prstGeom prst="rect">
            <a:avLst/>
          </a:prstGeom>
          <a:solidFill>
            <a:srgbClr val="BFD6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989EFCB-E0D6-9E7D-1633-6C0DE351DA4E}"/>
              </a:ext>
            </a:extLst>
          </p:cNvPr>
          <p:cNvSpPr/>
          <p:nvPr/>
        </p:nvSpPr>
        <p:spPr>
          <a:xfrm>
            <a:off x="3313212" y="3104071"/>
            <a:ext cx="684460" cy="271691"/>
          </a:xfrm>
          <a:prstGeom prst="rect">
            <a:avLst/>
          </a:prstGeom>
          <a:solidFill>
            <a:srgbClr val="CCD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21D54B-F80B-98DB-AA44-CC69139819ED}"/>
              </a:ext>
            </a:extLst>
          </p:cNvPr>
          <p:cNvSpPr txBox="1"/>
          <p:nvPr/>
        </p:nvSpPr>
        <p:spPr>
          <a:xfrm>
            <a:off x="3280463" y="3134381"/>
            <a:ext cx="74401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BC596-5F72-EA81-DC10-9DDEDEEB7796}"/>
              </a:ext>
            </a:extLst>
          </p:cNvPr>
          <p:cNvSpPr txBox="1"/>
          <p:nvPr/>
        </p:nvSpPr>
        <p:spPr>
          <a:xfrm>
            <a:off x="3967374" y="3134381"/>
            <a:ext cx="74401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그렇지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E6F162E-EDC0-5976-8D78-25A25F8B63AF}"/>
              </a:ext>
            </a:extLst>
          </p:cNvPr>
          <p:cNvSpPr/>
          <p:nvPr/>
        </p:nvSpPr>
        <p:spPr>
          <a:xfrm>
            <a:off x="6033289" y="3104071"/>
            <a:ext cx="684460" cy="271691"/>
          </a:xfrm>
          <a:prstGeom prst="rect">
            <a:avLst/>
          </a:prstGeom>
          <a:solidFill>
            <a:srgbClr val="89B3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713BBDC3-D491-C1F6-14CE-6AF7FB8D5B68}"/>
              </a:ext>
            </a:extLst>
          </p:cNvPr>
          <p:cNvSpPr/>
          <p:nvPr/>
        </p:nvSpPr>
        <p:spPr>
          <a:xfrm>
            <a:off x="3995515" y="3375762"/>
            <a:ext cx="682528" cy="299217"/>
          </a:xfrm>
          <a:prstGeom prst="roundRect">
            <a:avLst>
              <a:gd name="adj" fmla="val 7913"/>
            </a:avLst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24640-0A37-6350-565E-6E32BBA4431D}"/>
              </a:ext>
            </a:extLst>
          </p:cNvPr>
          <p:cNvSpPr txBox="1"/>
          <p:nvPr/>
        </p:nvSpPr>
        <p:spPr>
          <a:xfrm>
            <a:off x="4650075" y="3195936"/>
            <a:ext cx="744015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보통이다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3" name="그래픽 32" descr="배지 1 윤곽선">
            <a:extLst>
              <a:ext uri="{FF2B5EF4-FFF2-40B4-BE49-F238E27FC236}">
                <a16:creationId xmlns:a16="http://schemas.microsoft.com/office/drawing/2014/main" id="{08F43065-0EBF-5A18-57E7-0F19D6D140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3407" y="3444043"/>
            <a:ext cx="162000" cy="162000"/>
          </a:xfrm>
          <a:prstGeom prst="rect">
            <a:avLst/>
          </a:prstGeom>
        </p:spPr>
      </p:pic>
      <p:pic>
        <p:nvPicPr>
          <p:cNvPr id="35" name="그래픽 34" descr="배지 윤곽선">
            <a:extLst>
              <a:ext uri="{FF2B5EF4-FFF2-40B4-BE49-F238E27FC236}">
                <a16:creationId xmlns:a16="http://schemas.microsoft.com/office/drawing/2014/main" id="{788A92DF-05B8-56C1-4CCC-7072A77817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48171" y="3444043"/>
            <a:ext cx="162000" cy="162000"/>
          </a:xfrm>
          <a:prstGeom prst="rect">
            <a:avLst/>
          </a:prstGeom>
        </p:spPr>
      </p:pic>
      <p:pic>
        <p:nvPicPr>
          <p:cNvPr id="37" name="그래픽 36" descr="배지 3 윤곽선">
            <a:extLst>
              <a:ext uri="{FF2B5EF4-FFF2-40B4-BE49-F238E27FC236}">
                <a16:creationId xmlns:a16="http://schemas.microsoft.com/office/drawing/2014/main" id="{FBD893E8-039F-084B-EED0-6012F82E16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2935" y="3444043"/>
            <a:ext cx="162000" cy="162000"/>
          </a:xfrm>
          <a:prstGeom prst="rect">
            <a:avLst/>
          </a:prstGeom>
        </p:spPr>
      </p:pic>
      <p:pic>
        <p:nvPicPr>
          <p:cNvPr id="39" name="그래픽 38" descr="배지 4 윤곽선">
            <a:extLst>
              <a:ext uri="{FF2B5EF4-FFF2-40B4-BE49-F238E27FC236}">
                <a16:creationId xmlns:a16="http://schemas.microsoft.com/office/drawing/2014/main" id="{7D9A364D-7ED1-62C7-E310-4DE3AC3822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17699" y="3444043"/>
            <a:ext cx="162000" cy="162000"/>
          </a:xfrm>
          <a:prstGeom prst="rect">
            <a:avLst/>
          </a:prstGeom>
        </p:spPr>
      </p:pic>
      <p:pic>
        <p:nvPicPr>
          <p:cNvPr id="41" name="그래픽 40" descr="배지 5 윤곽선">
            <a:extLst>
              <a:ext uri="{FF2B5EF4-FFF2-40B4-BE49-F238E27FC236}">
                <a16:creationId xmlns:a16="http://schemas.microsoft.com/office/drawing/2014/main" id="{8CF5B247-A5CB-74B9-5F2F-694AB4777F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2464" y="3444043"/>
            <a:ext cx="162000" cy="162000"/>
          </a:xfrm>
          <a:prstGeom prst="rect">
            <a:avLst/>
          </a:prstGeom>
        </p:spPr>
      </p:pic>
      <p:sp>
        <p:nvSpPr>
          <p:cNvPr id="49" name="직사각형 48">
            <a:extLst>
              <a:ext uri="{FF2B5EF4-FFF2-40B4-BE49-F238E27FC236}">
                <a16:creationId xmlns:a16="http://schemas.microsoft.com/office/drawing/2014/main" id="{E77CA5CB-862E-9940-61DE-B27B1E240A2C}"/>
              </a:ext>
            </a:extLst>
          </p:cNvPr>
          <p:cNvSpPr/>
          <p:nvPr/>
        </p:nvSpPr>
        <p:spPr>
          <a:xfrm>
            <a:off x="5363401" y="3104071"/>
            <a:ext cx="684460" cy="271691"/>
          </a:xfrm>
          <a:prstGeom prst="rect">
            <a:avLst/>
          </a:prstGeom>
          <a:solidFill>
            <a:srgbClr val="9EC1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82ACEB5-B87E-8045-47FD-1616FBE3C162}"/>
              </a:ext>
            </a:extLst>
          </p:cNvPr>
          <p:cNvSpPr txBox="1"/>
          <p:nvPr/>
        </p:nvSpPr>
        <p:spPr>
          <a:xfrm>
            <a:off x="5328007" y="3195936"/>
            <a:ext cx="744015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그렇다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482813-CB7E-6A15-1965-1226AE5902E8}"/>
              </a:ext>
            </a:extLst>
          </p:cNvPr>
          <p:cNvSpPr txBox="1"/>
          <p:nvPr/>
        </p:nvSpPr>
        <p:spPr>
          <a:xfrm>
            <a:off x="6012385" y="3195936"/>
            <a:ext cx="744015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53" name="그래픽 52" descr="배지 1 윤곽선">
            <a:extLst>
              <a:ext uri="{FF2B5EF4-FFF2-40B4-BE49-F238E27FC236}">
                <a16:creationId xmlns:a16="http://schemas.microsoft.com/office/drawing/2014/main" id="{651314AA-A285-D4EE-2C16-29A9B9D3A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3407" y="3741634"/>
            <a:ext cx="162000" cy="162000"/>
          </a:xfrm>
          <a:prstGeom prst="rect">
            <a:avLst/>
          </a:prstGeom>
        </p:spPr>
      </p:pic>
      <p:pic>
        <p:nvPicPr>
          <p:cNvPr id="54" name="그래픽 53" descr="배지 윤곽선">
            <a:extLst>
              <a:ext uri="{FF2B5EF4-FFF2-40B4-BE49-F238E27FC236}">
                <a16:creationId xmlns:a16="http://schemas.microsoft.com/office/drawing/2014/main" id="{21F8C183-1033-E68B-E10A-B4CA06594D6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248171" y="3741634"/>
            <a:ext cx="162000" cy="162000"/>
          </a:xfrm>
          <a:prstGeom prst="rect">
            <a:avLst/>
          </a:prstGeom>
        </p:spPr>
      </p:pic>
      <p:pic>
        <p:nvPicPr>
          <p:cNvPr id="55" name="그래픽 54" descr="배지 3 윤곽선">
            <a:extLst>
              <a:ext uri="{FF2B5EF4-FFF2-40B4-BE49-F238E27FC236}">
                <a16:creationId xmlns:a16="http://schemas.microsoft.com/office/drawing/2014/main" id="{0758E7F2-70BE-5027-9C14-9C513A2DB0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32935" y="3741634"/>
            <a:ext cx="162000" cy="162000"/>
          </a:xfrm>
          <a:prstGeom prst="rect">
            <a:avLst/>
          </a:prstGeom>
        </p:spPr>
      </p:pic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9FFA8823-2F19-E565-6CAB-C9385A879489}"/>
              </a:ext>
            </a:extLst>
          </p:cNvPr>
          <p:cNvSpPr/>
          <p:nvPr/>
        </p:nvSpPr>
        <p:spPr>
          <a:xfrm>
            <a:off x="5364877" y="3675046"/>
            <a:ext cx="682528" cy="299217"/>
          </a:xfrm>
          <a:prstGeom prst="roundRect">
            <a:avLst>
              <a:gd name="adj" fmla="val 7913"/>
            </a:avLst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7" name="그래픽 56" descr="배지 5 윤곽선">
            <a:extLst>
              <a:ext uri="{FF2B5EF4-FFF2-40B4-BE49-F238E27FC236}">
                <a16:creationId xmlns:a16="http://schemas.microsoft.com/office/drawing/2014/main" id="{A5728A7D-7C5E-578E-DA81-BE732B07C0D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02464" y="3741634"/>
            <a:ext cx="162000" cy="162000"/>
          </a:xfrm>
          <a:prstGeom prst="rect">
            <a:avLst/>
          </a:prstGeom>
        </p:spPr>
      </p:pic>
      <p:sp>
        <p:nvSpPr>
          <p:cNvPr id="58" name="직사각형 57">
            <a:extLst>
              <a:ext uri="{FF2B5EF4-FFF2-40B4-BE49-F238E27FC236}">
                <a16:creationId xmlns:a16="http://schemas.microsoft.com/office/drawing/2014/main" id="{ECBD5FA6-526D-994B-8CDC-018AF4EEF68E}"/>
              </a:ext>
            </a:extLst>
          </p:cNvPr>
          <p:cNvSpPr/>
          <p:nvPr/>
        </p:nvSpPr>
        <p:spPr>
          <a:xfrm>
            <a:off x="2526859" y="3104071"/>
            <a:ext cx="783996" cy="2716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73B57F9B-3E62-757D-CC1F-EB9BA772037D}"/>
              </a:ext>
            </a:extLst>
          </p:cNvPr>
          <p:cNvSpPr txBox="1"/>
          <p:nvPr/>
        </p:nvSpPr>
        <p:spPr>
          <a:xfrm>
            <a:off x="2546849" y="3182919"/>
            <a:ext cx="744015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66" name="그래픽 65" descr="배지 4 윤곽선">
            <a:extLst>
              <a:ext uri="{FF2B5EF4-FFF2-40B4-BE49-F238E27FC236}">
                <a16:creationId xmlns:a16="http://schemas.microsoft.com/office/drawing/2014/main" id="{94BD74BE-F375-04BA-86E1-88A9EEE210C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17699" y="3746533"/>
            <a:ext cx="162000" cy="162000"/>
          </a:xfrm>
          <a:prstGeom prst="rect">
            <a:avLst/>
          </a:prstGeom>
        </p:spPr>
      </p:pic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1E289BF5-66AD-0B0A-57BA-50BDA558A6AB}"/>
              </a:ext>
            </a:extLst>
          </p:cNvPr>
          <p:cNvCxnSpPr>
            <a:cxnSpLocks/>
          </p:cNvCxnSpPr>
          <p:nvPr/>
        </p:nvCxnSpPr>
        <p:spPr>
          <a:xfrm>
            <a:off x="2522096" y="3104071"/>
            <a:ext cx="0" cy="87019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3A149CC-9E87-C2CB-45C1-226B2E2CB600}"/>
              </a:ext>
            </a:extLst>
          </p:cNvPr>
          <p:cNvCxnSpPr>
            <a:cxnSpLocks/>
          </p:cNvCxnSpPr>
          <p:nvPr/>
        </p:nvCxnSpPr>
        <p:spPr>
          <a:xfrm>
            <a:off x="6717749" y="3104071"/>
            <a:ext cx="0" cy="870192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65C5CEA-5C87-1B18-FA21-53BD230C7D65}"/>
              </a:ext>
            </a:extLst>
          </p:cNvPr>
          <p:cNvCxnSpPr>
            <a:cxnSpLocks/>
          </p:cNvCxnSpPr>
          <p:nvPr/>
        </p:nvCxnSpPr>
        <p:spPr>
          <a:xfrm>
            <a:off x="2522096" y="3104071"/>
            <a:ext cx="41956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연결선 74">
            <a:extLst>
              <a:ext uri="{FF2B5EF4-FFF2-40B4-BE49-F238E27FC236}">
                <a16:creationId xmlns:a16="http://schemas.microsoft.com/office/drawing/2014/main" id="{F8571F01-C111-946C-BD95-C97F9C0494DD}"/>
              </a:ext>
            </a:extLst>
          </p:cNvPr>
          <p:cNvCxnSpPr>
            <a:cxnSpLocks/>
          </p:cNvCxnSpPr>
          <p:nvPr/>
        </p:nvCxnSpPr>
        <p:spPr>
          <a:xfrm>
            <a:off x="2522096" y="3375802"/>
            <a:ext cx="41956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직선 연결선 75">
            <a:extLst>
              <a:ext uri="{FF2B5EF4-FFF2-40B4-BE49-F238E27FC236}">
                <a16:creationId xmlns:a16="http://schemas.microsoft.com/office/drawing/2014/main" id="{5D138BBA-A0DA-43C6-70DC-5D80A23A8EE4}"/>
              </a:ext>
            </a:extLst>
          </p:cNvPr>
          <p:cNvCxnSpPr>
            <a:cxnSpLocks/>
          </p:cNvCxnSpPr>
          <p:nvPr/>
        </p:nvCxnSpPr>
        <p:spPr>
          <a:xfrm>
            <a:off x="2522096" y="4068454"/>
            <a:ext cx="4195653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직선 연결선 76">
            <a:extLst>
              <a:ext uri="{FF2B5EF4-FFF2-40B4-BE49-F238E27FC236}">
                <a16:creationId xmlns:a16="http://schemas.microsoft.com/office/drawing/2014/main" id="{B07C1A69-8DF9-CAD8-4C64-91253F5E8BDE}"/>
              </a:ext>
            </a:extLst>
          </p:cNvPr>
          <p:cNvCxnSpPr>
            <a:cxnSpLocks/>
          </p:cNvCxnSpPr>
          <p:nvPr/>
        </p:nvCxnSpPr>
        <p:spPr>
          <a:xfrm>
            <a:off x="3310855" y="3375762"/>
            <a:ext cx="6669" cy="59850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DA4672E1-F15F-F1DD-C1CC-4D4EABA25754}"/>
              </a:ext>
            </a:extLst>
          </p:cNvPr>
          <p:cNvCxnSpPr>
            <a:cxnSpLocks/>
          </p:cNvCxnSpPr>
          <p:nvPr/>
        </p:nvCxnSpPr>
        <p:spPr>
          <a:xfrm>
            <a:off x="3995009" y="3375762"/>
            <a:ext cx="6669" cy="59850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C3AA9329-0F1A-11D0-5B56-C59210DBC1AF}"/>
              </a:ext>
            </a:extLst>
          </p:cNvPr>
          <p:cNvCxnSpPr>
            <a:cxnSpLocks/>
          </p:cNvCxnSpPr>
          <p:nvPr/>
        </p:nvCxnSpPr>
        <p:spPr>
          <a:xfrm>
            <a:off x="4674063" y="3375762"/>
            <a:ext cx="6669" cy="59850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E182C85A-F587-2642-51EC-8DCA234978E9}"/>
              </a:ext>
            </a:extLst>
          </p:cNvPr>
          <p:cNvCxnSpPr>
            <a:cxnSpLocks/>
          </p:cNvCxnSpPr>
          <p:nvPr/>
        </p:nvCxnSpPr>
        <p:spPr>
          <a:xfrm>
            <a:off x="5359906" y="3375762"/>
            <a:ext cx="6669" cy="59850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BBC75CEA-42B8-F83F-BE80-A48D61B341C3}"/>
              </a:ext>
            </a:extLst>
          </p:cNvPr>
          <p:cNvCxnSpPr>
            <a:cxnSpLocks/>
          </p:cNvCxnSpPr>
          <p:nvPr/>
        </p:nvCxnSpPr>
        <p:spPr>
          <a:xfrm>
            <a:off x="6043511" y="3375762"/>
            <a:ext cx="6669" cy="598501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E0821C6A-F25E-7C6E-07B8-552F0613A458}"/>
              </a:ext>
            </a:extLst>
          </p:cNvPr>
          <p:cNvSpPr/>
          <p:nvPr/>
        </p:nvSpPr>
        <p:spPr>
          <a:xfrm>
            <a:off x="2364443" y="4878487"/>
            <a:ext cx="4512603" cy="679072"/>
          </a:xfrm>
          <a:prstGeom prst="roundRect">
            <a:avLst>
              <a:gd name="adj" fmla="val 10364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92C6551-2421-DE40-E106-F25BD41871FF}"/>
              </a:ext>
            </a:extLst>
          </p:cNvPr>
          <p:cNvSpPr txBox="1"/>
          <p:nvPr/>
        </p:nvSpPr>
        <p:spPr>
          <a:xfrm>
            <a:off x="2372064" y="4910534"/>
            <a:ext cx="450498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나는 인기가 없는 학생들을 위해 학급에서 친구들과 함께 사이좋게 지내는 것의 중요성을 강조한다</a:t>
            </a:r>
            <a:r>
              <a:rPr lang="en-US" altLang="ko-KR" sz="8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8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09C2DE-65BA-0C93-1A39-BE1AB36360EE}"/>
              </a:ext>
            </a:extLst>
          </p:cNvPr>
          <p:cNvSpPr txBox="1"/>
          <p:nvPr/>
        </p:nvSpPr>
        <p:spPr>
          <a:xfrm>
            <a:off x="2297445" y="2129934"/>
            <a:ext cx="1133743" cy="20884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1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학생평가</a:t>
            </a:r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ACD31867-0205-C4F6-4017-C5BC24550046}"/>
              </a:ext>
            </a:extLst>
          </p:cNvPr>
          <p:cNvSpPr/>
          <p:nvPr/>
        </p:nvSpPr>
        <p:spPr>
          <a:xfrm>
            <a:off x="2229376" y="4292882"/>
            <a:ext cx="592405" cy="239923"/>
          </a:xfrm>
          <a:prstGeom prst="roundRect">
            <a:avLst>
              <a:gd name="adj" fmla="val 10364"/>
            </a:avLst>
          </a:prstGeom>
          <a:solidFill>
            <a:srgbClr val="3449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C035E-3112-4F89-9D77-8EEA28CBB3ED}"/>
              </a:ext>
            </a:extLst>
          </p:cNvPr>
          <p:cNvSpPr txBox="1"/>
          <p:nvPr/>
        </p:nvSpPr>
        <p:spPr>
          <a:xfrm>
            <a:off x="2207616" y="4248353"/>
            <a:ext cx="1577657" cy="30117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1200" dirty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PART 2  </a:t>
            </a:r>
            <a:r>
              <a:rPr lang="ko-KR" altLang="en-US" sz="12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자기보고</a:t>
            </a:r>
          </a:p>
        </p:txBody>
      </p:sp>
      <p:pic>
        <p:nvPicPr>
          <p:cNvPr id="91" name="그래픽 90" descr="배지 1 윤곽선">
            <a:extLst>
              <a:ext uri="{FF2B5EF4-FFF2-40B4-BE49-F238E27FC236}">
                <a16:creationId xmlns:a16="http://schemas.microsoft.com/office/drawing/2014/main" id="{C615C820-7847-E3B6-4CAD-8D72FEA40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01222" y="5241715"/>
            <a:ext cx="162000" cy="162000"/>
          </a:xfrm>
          <a:prstGeom prst="rect">
            <a:avLst/>
          </a:prstGeom>
        </p:spPr>
      </p:pic>
      <p:pic>
        <p:nvPicPr>
          <p:cNvPr id="92" name="그래픽 91" descr="배지 윤곽선">
            <a:extLst>
              <a:ext uri="{FF2B5EF4-FFF2-40B4-BE49-F238E27FC236}">
                <a16:creationId xmlns:a16="http://schemas.microsoft.com/office/drawing/2014/main" id="{23D7209D-61E2-0093-97BE-4352709667A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994607" y="5241715"/>
            <a:ext cx="162000" cy="162000"/>
          </a:xfrm>
          <a:prstGeom prst="rect">
            <a:avLst/>
          </a:prstGeom>
        </p:spPr>
      </p:pic>
      <p:pic>
        <p:nvPicPr>
          <p:cNvPr id="93" name="그래픽 92" descr="배지 3 윤곽선">
            <a:extLst>
              <a:ext uri="{FF2B5EF4-FFF2-40B4-BE49-F238E27FC236}">
                <a16:creationId xmlns:a16="http://schemas.microsoft.com/office/drawing/2014/main" id="{6B9FFCF2-A388-62DF-9E6C-AE744F297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87992" y="5241715"/>
            <a:ext cx="162000" cy="162000"/>
          </a:xfrm>
          <a:prstGeom prst="rect">
            <a:avLst/>
          </a:prstGeom>
        </p:spPr>
      </p:pic>
      <p:pic>
        <p:nvPicPr>
          <p:cNvPr id="94" name="그래픽 93" descr="배지 5 윤곽선">
            <a:extLst>
              <a:ext uri="{FF2B5EF4-FFF2-40B4-BE49-F238E27FC236}">
                <a16:creationId xmlns:a16="http://schemas.microsoft.com/office/drawing/2014/main" id="{A63868D4-4F7E-C046-D63B-9B10D888E3B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474762" y="5241715"/>
            <a:ext cx="162000" cy="162000"/>
          </a:xfrm>
          <a:prstGeom prst="rect">
            <a:avLst/>
          </a:prstGeom>
        </p:spPr>
      </p:pic>
      <p:pic>
        <p:nvPicPr>
          <p:cNvPr id="95" name="그래픽 94" descr="배지 4 윤곽선">
            <a:extLst>
              <a:ext uri="{FF2B5EF4-FFF2-40B4-BE49-F238E27FC236}">
                <a16:creationId xmlns:a16="http://schemas.microsoft.com/office/drawing/2014/main" id="{D1CA0390-FF41-1091-44F2-801235E2D0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981377" y="5246614"/>
            <a:ext cx="162000" cy="162000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E4B86DFF-E714-2061-FD0C-B9990968B3AD}"/>
              </a:ext>
            </a:extLst>
          </p:cNvPr>
          <p:cNvSpPr txBox="1"/>
          <p:nvPr/>
        </p:nvSpPr>
        <p:spPr>
          <a:xfrm>
            <a:off x="2425822" y="5196798"/>
            <a:ext cx="744015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전혀 그렇지</a:t>
            </a:r>
            <a:endParaRPr lang="en-US" altLang="ko-KR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않다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EE280FC-E57C-39AE-9C44-0E4E5DDBBD2C}"/>
              </a:ext>
            </a:extLst>
          </p:cNvPr>
          <p:cNvSpPr txBox="1"/>
          <p:nvPr/>
        </p:nvSpPr>
        <p:spPr>
          <a:xfrm>
            <a:off x="5968145" y="5258353"/>
            <a:ext cx="744015" cy="10772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ko-KR" altLang="en-US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매우 그렇다</a:t>
            </a:r>
            <a:r>
              <a:rPr lang="en-US" altLang="ko-KR" sz="7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sz="7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1716407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45259-44EC-61F7-5AAC-943F5BB24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A91A73A4-C145-AC5B-AC94-D9888891FE74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751C971-6EB7-E65A-4696-B4FC9B2BA570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CB2E49C-653E-14D8-8AE6-C1060634CE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FAA8246C-5AB3-1F21-6B48-ECC7C34D4007}"/>
              </a:ext>
            </a:extLst>
          </p:cNvPr>
          <p:cNvGraphicFramePr>
            <a:graphicFrameLocks noGrp="1"/>
          </p:cNvGraphicFramePr>
          <p:nvPr/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교사 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2A1BA41-7EBA-980E-114E-6E2162BC1877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5FF93E73-AF3B-CAE4-DAA2-958253564A14}"/>
              </a:ext>
            </a:extLst>
          </p:cNvPr>
          <p:cNvGraphicFramePr>
            <a:graphicFrameLocks noGrp="1"/>
          </p:cNvGraphicFramePr>
          <p:nvPr/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E47829A1-EBA1-23AF-F4E6-DC110A9536F3}"/>
              </a:ext>
            </a:extLst>
          </p:cNvPr>
          <p:cNvSpPr/>
          <p:nvPr/>
        </p:nvSpPr>
        <p:spPr>
          <a:xfrm>
            <a:off x="3574473" y="1856509"/>
            <a:ext cx="2373745" cy="27154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8C9DD4-8E9F-E113-1B23-C1C61EAC88D6}"/>
              </a:ext>
            </a:extLst>
          </p:cNvPr>
          <p:cNvSpPr txBox="1"/>
          <p:nvPr/>
        </p:nvSpPr>
        <p:spPr>
          <a:xfrm>
            <a:off x="3954837" y="2834542"/>
            <a:ext cx="1577657" cy="594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학생 검사실시</a:t>
            </a:r>
            <a:endParaRPr lang="en-US" altLang="ko-KR" sz="1400" b="1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20000"/>
              </a:lnSpc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95FA858A-1588-9F7B-D2DE-BEE4B766AA15}"/>
              </a:ext>
            </a:extLst>
          </p:cNvPr>
          <p:cNvSpPr/>
          <p:nvPr/>
        </p:nvSpPr>
        <p:spPr>
          <a:xfrm>
            <a:off x="3675509" y="3599084"/>
            <a:ext cx="2136314" cy="2526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FDA03C0-6B6D-9244-F0E6-E726BFC79F82}"/>
              </a:ext>
            </a:extLst>
          </p:cNvPr>
          <p:cNvSpPr/>
          <p:nvPr/>
        </p:nvSpPr>
        <p:spPr>
          <a:xfrm>
            <a:off x="3771900" y="4030874"/>
            <a:ext cx="1962150" cy="252692"/>
          </a:xfrm>
          <a:prstGeom prst="roundRect">
            <a:avLst>
              <a:gd name="adj" fmla="val 49335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로그인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38F95B72-7930-07EE-64FC-1C5F44994C0F}"/>
              </a:ext>
            </a:extLst>
          </p:cNvPr>
          <p:cNvCxnSpPr/>
          <p:nvPr/>
        </p:nvCxnSpPr>
        <p:spPr>
          <a:xfrm>
            <a:off x="518810" y="1386840"/>
            <a:ext cx="8065740" cy="0"/>
          </a:xfrm>
          <a:prstGeom prst="line">
            <a:avLst/>
          </a:prstGeom>
          <a:ln w="12700">
            <a:solidFill>
              <a:srgbClr val="3449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429682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25686-0D1C-5FBF-53DD-CECE1003A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3C4C9B-78E9-A922-D9E4-D341748D613D}"/>
              </a:ext>
            </a:extLst>
          </p:cNvPr>
          <p:cNvSpPr/>
          <p:nvPr/>
        </p:nvSpPr>
        <p:spPr>
          <a:xfrm>
            <a:off x="8591219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580B50-346B-8DE7-717F-4D4E8ADEE959}"/>
              </a:ext>
            </a:extLst>
          </p:cNvPr>
          <p:cNvSpPr/>
          <p:nvPr/>
        </p:nvSpPr>
        <p:spPr>
          <a:xfrm>
            <a:off x="134937" y="769938"/>
            <a:ext cx="383873" cy="5735637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9DA06FD-D3CA-8098-ED05-E6D0C9C2D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943D50B-643B-1102-62BC-975ED4604832}"/>
              </a:ext>
            </a:extLst>
          </p:cNvPr>
          <p:cNvGraphicFramePr>
            <a:graphicFrameLocks noGrp="1"/>
          </p:cNvGraphicFramePr>
          <p:nvPr/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교사 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7F0927A-A014-9F8A-9D60-C6E58D1FD843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D3B0722-1FCA-7862-A6B9-FD7CB0388BBA}"/>
              </a:ext>
            </a:extLst>
          </p:cNvPr>
          <p:cNvGraphicFramePr>
            <a:graphicFrameLocks noGrp="1"/>
          </p:cNvGraphicFramePr>
          <p:nvPr/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858A7A0-9896-EFFC-8264-1FD88E77571F}"/>
              </a:ext>
            </a:extLst>
          </p:cNvPr>
          <p:cNvSpPr txBox="1"/>
          <p:nvPr/>
        </p:nvSpPr>
        <p:spPr>
          <a:xfrm>
            <a:off x="4156393" y="2414587"/>
            <a:ext cx="101250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E59944-2DD8-E489-2A16-7D3F7D638CCA}"/>
              </a:ext>
            </a:extLst>
          </p:cNvPr>
          <p:cNvSpPr/>
          <p:nvPr/>
        </p:nvSpPr>
        <p:spPr>
          <a:xfrm>
            <a:off x="3574473" y="3309939"/>
            <a:ext cx="2373745" cy="1262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5B6207E-EBB0-E8E1-75B0-999313B22538}"/>
              </a:ext>
            </a:extLst>
          </p:cNvPr>
          <p:cNvSpPr/>
          <p:nvPr/>
        </p:nvSpPr>
        <p:spPr>
          <a:xfrm>
            <a:off x="3675509" y="2997210"/>
            <a:ext cx="2136314" cy="2526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324108813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D6C6C-279A-9D1C-B94D-4795A3E1D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4AF8E3DE-0D9E-B17F-90BC-8195ED090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810" y="769938"/>
            <a:ext cx="8065740" cy="5735637"/>
          </a:xfrm>
          <a:prstGeom prst="rect">
            <a:avLst/>
          </a:prstGeom>
        </p:spPr>
      </p:pic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721F927-3392-C1B2-55E5-09662B620A87}"/>
              </a:ext>
            </a:extLst>
          </p:cNvPr>
          <p:cNvGraphicFramePr>
            <a:graphicFrameLocks noGrp="1"/>
          </p:cNvGraphicFramePr>
          <p:nvPr/>
        </p:nvGraphicFramePr>
        <p:xfrm>
          <a:off x="131763" y="141288"/>
          <a:ext cx="8834435" cy="523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3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9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9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725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759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5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Page Title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ID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교사 로그인</a:t>
                      </a: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100" b="0" dirty="0">
                          <a:solidFill>
                            <a:schemeClr val="tx1"/>
                          </a:solidFill>
                        </a:rPr>
                        <a:t>입력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Date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0" dirty="0">
                          <a:solidFill>
                            <a:schemeClr val="tx1"/>
                          </a:solidFill>
                        </a:rPr>
                        <a:t>25-0320</a:t>
                      </a:r>
                      <a:endParaRPr lang="ko-KR" altLang="en-US" sz="1100" b="0" dirty="0">
                        <a:solidFill>
                          <a:schemeClr val="tx1"/>
                        </a:solidFill>
                      </a:endParaRP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346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Screen Path</a:t>
                      </a:r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100" dirty="0"/>
                        <a:t>로그인</a:t>
                      </a:r>
                      <a:r>
                        <a:rPr lang="en-US" altLang="ko-KR" sz="1100" dirty="0"/>
                        <a:t>/</a:t>
                      </a:r>
                      <a:r>
                        <a:rPr lang="ko-KR" altLang="en-US" sz="1100" dirty="0"/>
                        <a:t>입력</a:t>
                      </a:r>
                      <a:endParaRPr lang="en-US" altLang="ko-KR" sz="1100" dirty="0"/>
                    </a:p>
                  </a:txBody>
                  <a:tcPr marL="91443" marR="91443" marT="45850" marB="458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/>
                    </a:p>
                  </a:txBody>
                  <a:tcPr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B32C77C-1E94-0209-55D9-EFF836BFE933}"/>
              </a:ext>
            </a:extLst>
          </p:cNvPr>
          <p:cNvSpPr/>
          <p:nvPr/>
        </p:nvSpPr>
        <p:spPr>
          <a:xfrm>
            <a:off x="128268" y="769938"/>
            <a:ext cx="8846824" cy="5735637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65A2D99A-1B58-8619-113E-BE6EAEAE0269}"/>
              </a:ext>
            </a:extLst>
          </p:cNvPr>
          <p:cNvGraphicFramePr>
            <a:graphicFrameLocks noGrp="1"/>
          </p:cNvGraphicFramePr>
          <p:nvPr/>
        </p:nvGraphicFramePr>
        <p:xfrm>
          <a:off x="9095796" y="141289"/>
          <a:ext cx="2961267" cy="18135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0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ko-KR" altLang="en-US" sz="1100" b="1" dirty="0">
                        <a:solidFill>
                          <a:schemeClr val="bg1"/>
                        </a:solidFill>
                      </a:endParaRPr>
                    </a:p>
                  </a:txBody>
                  <a:tcPr marL="91450" marR="91450" marT="45718" marB="45718" anchor="ctr">
                    <a:lnL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278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953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1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00000"/>
                        </a:lnSpc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2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lnSpc>
                          <a:spcPct val="100000"/>
                        </a:lnSpc>
                        <a:buFontTx/>
                        <a:buNone/>
                      </a:pPr>
                      <a:endParaRPr lang="en-US" altLang="ko-KR" sz="1000" dirty="0"/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3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4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5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100" dirty="0"/>
                        <a:t>6</a:t>
                      </a: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latinLnBrk="1">
                        <a:buFont typeface="Arial" panose="020B0604020202020204" pitchFamily="34" charset="0"/>
                        <a:buNone/>
                      </a:pPr>
                      <a:endParaRPr lang="en-US" altLang="ko-KR" sz="11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16" marB="45716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B9CF78A-C666-9813-6A2C-C964FECDFCED}"/>
              </a:ext>
            </a:extLst>
          </p:cNvPr>
          <p:cNvSpPr txBox="1"/>
          <p:nvPr/>
        </p:nvSpPr>
        <p:spPr>
          <a:xfrm>
            <a:off x="4156393" y="2414587"/>
            <a:ext cx="1012507" cy="3077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로그인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3467B94-7CEE-41C0-3186-CE066DEA642D}"/>
              </a:ext>
            </a:extLst>
          </p:cNvPr>
          <p:cNvSpPr/>
          <p:nvPr/>
        </p:nvSpPr>
        <p:spPr>
          <a:xfrm>
            <a:off x="3574473" y="3309939"/>
            <a:ext cx="2373745" cy="1262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DC0EDF2-D6E4-775C-A8D3-9A857C616F48}"/>
              </a:ext>
            </a:extLst>
          </p:cNvPr>
          <p:cNvSpPr/>
          <p:nvPr/>
        </p:nvSpPr>
        <p:spPr>
          <a:xfrm>
            <a:off x="3675509" y="2997210"/>
            <a:ext cx="2136314" cy="252692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생년월일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성별</a:t>
            </a:r>
            <a:r>
              <a:rPr lang="en-US" altLang="ko-KR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+</a:t>
            </a: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이름</a:t>
            </a:r>
          </a:p>
        </p:txBody>
      </p:sp>
    </p:spTree>
    <p:extLst>
      <p:ext uri="{BB962C8B-B14F-4D97-AF65-F5344CB8AC3E}">
        <p14:creationId xmlns:p14="http://schemas.microsoft.com/office/powerpoint/2010/main" val="237098760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그림 56">
            <a:extLst>
              <a:ext uri="{FF2B5EF4-FFF2-40B4-BE49-F238E27FC236}">
                <a16:creationId xmlns:a16="http://schemas.microsoft.com/office/drawing/2014/main" id="{355A5589-6707-D889-5834-2C2AFA166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968" y="0"/>
            <a:ext cx="96440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15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356</Words>
  <Application>Microsoft Office PowerPoint</Application>
  <PresentationFormat>와이드스크린</PresentationFormat>
  <Paragraphs>158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나눔스퀘어</vt:lpstr>
      <vt:lpstr>맑은 고딕</vt:lpstr>
      <vt:lpstr>Arial</vt:lpstr>
      <vt:lpstr>Office 테마</vt:lpstr>
      <vt:lpstr>또래관계 검사  화면기획서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부유민</dc:creator>
  <cp:lastModifiedBy>부유민</cp:lastModifiedBy>
  <cp:revision>3</cp:revision>
  <dcterms:created xsi:type="dcterms:W3CDTF">2025-03-19T00:30:40Z</dcterms:created>
  <dcterms:modified xsi:type="dcterms:W3CDTF">2025-03-20T12:02:28Z</dcterms:modified>
</cp:coreProperties>
</file>