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26" r:id="rId3"/>
    <p:sldId id="413" r:id="rId4"/>
    <p:sldId id="453" r:id="rId5"/>
    <p:sldId id="446" r:id="rId6"/>
    <p:sldId id="448" r:id="rId7"/>
    <p:sldId id="449" r:id="rId8"/>
    <p:sldId id="429" r:id="rId9"/>
    <p:sldId id="454" r:id="rId10"/>
    <p:sldId id="450" r:id="rId11"/>
    <p:sldId id="451" r:id="rId12"/>
    <p:sldId id="452" r:id="rId13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획서" id="{49AFD8C6-76AD-47AA-A23F-19E02156C133}">
          <p14:sldIdLst>
            <p14:sldId id="259"/>
          </p14:sldIdLst>
        </p14:section>
        <p14:section name="검사 진행 구조도" id="{0741C0B2-863F-487D-8A2E-62730180DC8C}">
          <p14:sldIdLst>
            <p14:sldId id="426"/>
          </p14:sldIdLst>
        </p14:section>
        <p14:section name="교사 검사실시" id="{34BA2675-7627-40BC-B0BD-731112543644}">
          <p14:sldIdLst>
            <p14:sldId id="413"/>
            <p14:sldId id="453"/>
            <p14:sldId id="446"/>
            <p14:sldId id="448"/>
            <p14:sldId id="449"/>
          </p14:sldIdLst>
        </p14:section>
        <p14:section name="학생 검사실시" id="{F44687EC-0B3C-47C3-8A3F-69A1E451BF51}">
          <p14:sldIdLst>
            <p14:sldId id="429"/>
            <p14:sldId id="454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  <a:srgbClr val="7F7F7F"/>
    <a:srgbClr val="BFBFBF"/>
    <a:srgbClr val="717171"/>
    <a:srgbClr val="E4E4E4"/>
    <a:srgbClr val="C0C0C0"/>
    <a:srgbClr val="606060"/>
    <a:srgbClr val="4F4F4F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1EA7-A47F-058B-E996-1CD39C72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4E765-B45E-BF64-089E-7B834EC7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E2A4-5DC1-73A7-B07C-1F143994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0F8-A293-5DA0-9F2E-0F029C4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447C-8B63-1299-7527-2CCC41C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FBA8-B14B-6DEC-C1EA-0126BB0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87395-FA6A-A2E5-8CFE-93695A53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3696-551C-F050-EE70-C3723BF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9CB99-18A9-4C47-5D53-21A5A7F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68E8-A137-8562-B741-E25AFBD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AE8FF-21B4-2583-0040-4929E0F2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5DDC-CC45-5FE8-6F2C-E37D005C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44F8-6226-997D-2E10-7E6EBD9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6821F-3896-E6C2-EE56-D808411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1EC9-65DA-A198-38C5-6B210245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5A19CFBF-3EFC-6A0F-6AB9-2DA6FF28BF9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5386388"/>
          <a:ext cx="10947400" cy="692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6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274590"/>
            <a:ext cx="112840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8807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CB1C-7287-84E1-B485-ABBE3FA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E8BEE-9314-38CF-CADA-E117F97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73B1B-73BB-02C1-BA1F-98FBAFA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8678-EDA5-F640-6013-D889844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0A50-518A-BDC4-613C-5113901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BDC-A4C6-C8AE-56E0-9D7C2B2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68F9F-DD03-E76B-D292-CB7896D4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6563-9EAA-1C89-BC0B-B2E87930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AE540-28A1-B2E6-0B46-4C0C6B6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E9211-CFB3-96FD-9B81-C228314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BD60-5124-8E7D-1AF4-3F17E0B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7567-78EB-706C-E551-694D2464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93086-2F1A-ACBE-B52C-C3E13445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A6789-F4AC-3301-5514-ED3E6CED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7FC7-430F-0EBD-49BA-62B55D3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669C-68F2-0B09-08FB-1CF3B2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A42D-B9F7-449D-2DB0-312610F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3A811-FF9D-B774-2C18-2D3BB83E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5E0BB-EF3A-0A7D-684F-DA0A4B37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80CDC-CB1E-0289-2F41-9E415815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AA606-1FC8-838A-EA69-B9929FF2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C6FA-36D9-20D9-BB39-3E7412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9A032-EA14-D964-518D-C870225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31E9-7754-7985-454B-45E611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9162-F7C6-BED7-CC7B-E28EFCF3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4F1E8-857A-66EE-27B1-A890C236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E480-01AD-7433-B103-DE93EA7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7DA0B-0062-335B-04DE-5260C75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5AB0-5F50-C639-798C-0999CB2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760-2F23-F9FF-8A8F-F4917E7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B2D9A-3839-04CD-BB1E-054D88F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66EF-078D-649A-AE04-B0FAE7C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29FE-71FC-053F-AFCB-3B71629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3B6E-BD5A-0C97-1860-B4D9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138E-9165-3920-15AB-306B3AE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1973-C3B7-C948-1EF0-26960C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0275-63A5-5665-6061-96951B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7C376-A8A4-E847-E12E-4553412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60276-EEE8-C1EB-CCB4-0583D9A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A8C4-83D1-A622-2F1F-5B71F154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A99C6-33C3-152A-1E57-75A9E6DC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A97-BB92-6183-D24D-2B700A7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407CD-19D8-573D-B119-9FD5240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83071-C1A2-CB5A-FB4F-30B36980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0706D-986B-E0FE-B2C0-F225D9B1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A306-A1DD-FB7A-313E-D596C10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2B15-D975-481B-99F0-341FE589A79A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D869-68AA-7C3F-1D4F-946CA99B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E657F-0DA6-E19F-DF6B-00D69513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19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3194-F3CB-D4FA-71FC-35BE27E39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C61B6-8869-FC5A-1927-7BC9180B7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3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2025.04.03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52FE14-90AF-20BC-7BB7-C6DFE951D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345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인싸이트</a:t>
            </a:r>
            <a:r>
              <a:rPr lang="ko-KR" altLang="en-US" dirty="0"/>
              <a:t> 연구개발팀</a:t>
            </a:r>
          </a:p>
        </p:txBody>
      </p:sp>
      <p:sp>
        <p:nvSpPr>
          <p:cNvPr id="4102" name="텍스트 개체 틀 5">
            <a:extLst>
              <a:ext uri="{FF2B5EF4-FFF2-40B4-BE49-F238E27FC236}">
                <a16:creationId xmlns:a16="http://schemas.microsoft.com/office/drawing/2014/main" id="{268E0C3A-D21C-FF3B-CAE2-6505EBB2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5751513"/>
            <a:ext cx="2689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7F7F7F"/>
                </a:solidFill>
              </a:rPr>
              <a:t>부유민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0AABEC61-5EAB-0678-584A-A0EF6F14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2226659"/>
            <a:ext cx="10990245" cy="576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200" b="1" spc="-150" dirty="0"/>
              <a:t>또래관계 검사  화면기획서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81D92-C1D6-4676-0E30-DA285F9498CE}"/>
              </a:ext>
            </a:extLst>
          </p:cNvPr>
          <p:cNvCxnSpPr>
            <a:cxnSpLocks/>
          </p:cNvCxnSpPr>
          <p:nvPr/>
        </p:nvCxnSpPr>
        <p:spPr>
          <a:xfrm>
            <a:off x="630555" y="2180939"/>
            <a:ext cx="10816908" cy="0"/>
          </a:xfrm>
          <a:prstGeom prst="line">
            <a:avLst/>
          </a:prstGeom>
          <a:ln w="19050">
            <a:solidFill>
              <a:srgbClr val="17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27E5A3-ADD1-2C67-4DEC-43E82133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8" y="1654587"/>
            <a:ext cx="1381672" cy="5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05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4B231-866E-6E60-A778-AA614AD9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3A45C9A-4257-9F96-C260-7542A929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0515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안내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A3B1CE-EAAC-5AE0-1D43-5F1560833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16454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학생용 검사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또래지명 문항 및 응답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자기보고 문항 및 응답 안내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1692C9B-F61B-937C-0EB3-B983FD47C0C5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7FE9D-D83A-1C55-81E2-5EDC6875557B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DACF60-463B-A574-85F9-1CD0FF4D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5BE4D8-6511-52ED-70D1-42E46658134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098FEC-CD33-68E9-D3C6-81A3CE5FE47A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2ECB-8F4A-4E86-D280-4C7C3E64005A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B93AEA-7036-EF5A-04CC-ED91072BF118}"/>
              </a:ext>
            </a:extLst>
          </p:cNvPr>
          <p:cNvSpPr/>
          <p:nvPr/>
        </p:nvSpPr>
        <p:spPr>
          <a:xfrm>
            <a:off x="2429402" y="2139330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485D2-2965-915F-FDFE-DBAF41E8D00C}"/>
              </a:ext>
            </a:extLst>
          </p:cNvPr>
          <p:cNvSpPr txBox="1"/>
          <p:nvPr/>
        </p:nvSpPr>
        <p:spPr>
          <a:xfrm>
            <a:off x="2236311" y="1707585"/>
            <a:ext cx="1577657" cy="2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9E411-0DAD-E2E9-8371-8A7299AEA159}"/>
              </a:ext>
            </a:extLst>
          </p:cNvPr>
          <p:cNvSpPr txBox="1"/>
          <p:nvPr/>
        </p:nvSpPr>
        <p:spPr>
          <a:xfrm>
            <a:off x="2564469" y="2448781"/>
            <a:ext cx="392773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본인을 제외한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 친구 중 해당되는 학생을 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이상 선택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AFCC3F-0C90-D357-8A8B-98FAF2FE2DBD}"/>
              </a:ext>
            </a:extLst>
          </p:cNvPr>
          <p:cNvSpPr/>
          <p:nvPr/>
        </p:nvSpPr>
        <p:spPr>
          <a:xfrm>
            <a:off x="2564468" y="2770387"/>
            <a:ext cx="4252255" cy="1129221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A0A6F-94DB-D96A-5127-510A649C3274}"/>
              </a:ext>
            </a:extLst>
          </p:cNvPr>
          <p:cNvSpPr txBox="1"/>
          <p:nvPr/>
        </p:nvSpPr>
        <p:spPr>
          <a:xfrm>
            <a:off x="2572089" y="2840864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학급에서 가장 인기가 많은 친구는 누구인가요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427FD44-6D13-17E6-1259-A90F0CFCD6F0}"/>
              </a:ext>
            </a:extLst>
          </p:cNvPr>
          <p:cNvSpPr/>
          <p:nvPr/>
        </p:nvSpPr>
        <p:spPr>
          <a:xfrm>
            <a:off x="2564468" y="4702392"/>
            <a:ext cx="4252255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BD5D9-B25E-2468-A9D0-D96CBE14EFAA}"/>
              </a:ext>
            </a:extLst>
          </p:cNvPr>
          <p:cNvSpPr txBox="1"/>
          <p:nvPr/>
        </p:nvSpPr>
        <p:spPr>
          <a:xfrm>
            <a:off x="2572089" y="4763576"/>
            <a:ext cx="45049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학교에서 나보다 어려운 친구를 보면 걱정되고 마음이 아프다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C6B8B-A15B-9C64-11E6-8C0A8E274A70}"/>
              </a:ext>
            </a:extLst>
          </p:cNvPr>
          <p:cNvSpPr txBox="1"/>
          <p:nvPr/>
        </p:nvSpPr>
        <p:spPr>
          <a:xfrm>
            <a:off x="2497470" y="2148984"/>
            <a:ext cx="1133743" cy="1565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또래지명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647A08FF-C76A-963F-1F06-1C75CB59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045611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BAB6EC4D-B8C7-E341-3F0E-0C83A47DF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045611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D2208B64-3FF6-8E28-4963-B8262D981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045611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8C4D8849-B4B7-B320-07F1-9793F236C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045611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0AA0AC84-9515-6CCC-197A-69B20181F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045611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CEB55CC-1572-BE75-BF18-D64933B6ECE8}"/>
              </a:ext>
            </a:extLst>
          </p:cNvPr>
          <p:cNvSpPr txBox="1"/>
          <p:nvPr/>
        </p:nvSpPr>
        <p:spPr>
          <a:xfrm>
            <a:off x="2846685" y="5034278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FD9BE3-F035-6135-C57C-66B562CDB109}"/>
              </a:ext>
            </a:extLst>
          </p:cNvPr>
          <p:cNvSpPr txBox="1"/>
          <p:nvPr/>
        </p:nvSpPr>
        <p:spPr>
          <a:xfrm>
            <a:off x="5820932" y="5080445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D4401A-23E1-C674-679C-3F95A5A498F3}"/>
              </a:ext>
            </a:extLst>
          </p:cNvPr>
          <p:cNvSpPr/>
          <p:nvPr/>
        </p:nvSpPr>
        <p:spPr>
          <a:xfrm>
            <a:off x="2429402" y="4117049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ACBA-72C9-7FD3-B23C-966DF6B533D7}"/>
              </a:ext>
            </a:extLst>
          </p:cNvPr>
          <p:cNvSpPr txBox="1"/>
          <p:nvPr/>
        </p:nvSpPr>
        <p:spPr>
          <a:xfrm>
            <a:off x="2402640" y="4072258"/>
            <a:ext cx="1577657" cy="248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2718004-1327-9BD8-A266-E84DD1334D67}"/>
              </a:ext>
            </a:extLst>
          </p:cNvPr>
          <p:cNvSpPr/>
          <p:nvPr/>
        </p:nvSpPr>
        <p:spPr>
          <a:xfrm>
            <a:off x="6384924" y="5644098"/>
            <a:ext cx="431799" cy="165619"/>
          </a:xfrm>
          <a:prstGeom prst="roundRect">
            <a:avLst>
              <a:gd name="adj" fmla="val 15401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검사 실시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6CD7845-3287-E923-52AF-4F81509FD1DB}"/>
              </a:ext>
            </a:extLst>
          </p:cNvPr>
          <p:cNvSpPr/>
          <p:nvPr/>
        </p:nvSpPr>
        <p:spPr>
          <a:xfrm>
            <a:off x="2322372" y="2063452"/>
            <a:ext cx="4627409" cy="3483908"/>
          </a:xfrm>
          <a:prstGeom prst="roundRect">
            <a:avLst>
              <a:gd name="adj" fmla="val 263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13AA7-2E5C-2AF7-D6E0-58057B4956D5}"/>
              </a:ext>
            </a:extLst>
          </p:cNvPr>
          <p:cNvSpPr txBox="1"/>
          <p:nvPr/>
        </p:nvSpPr>
        <p:spPr>
          <a:xfrm>
            <a:off x="2564469" y="4400123"/>
            <a:ext cx="40744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9DD8CC6E-EF1B-C455-1615-9B216DECC635}"/>
              </a:ext>
            </a:extLst>
          </p:cNvPr>
          <p:cNvSpPr/>
          <p:nvPr/>
        </p:nvSpPr>
        <p:spPr>
          <a:xfrm>
            <a:off x="3057562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5C3ECB5F-81AE-AEFA-C932-59F695BB5818}"/>
              </a:ext>
            </a:extLst>
          </p:cNvPr>
          <p:cNvSpPr/>
          <p:nvPr/>
        </p:nvSpPr>
        <p:spPr>
          <a:xfrm>
            <a:off x="3747678" y="309125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9D5408F-5DB2-401B-8747-4591462E4738}"/>
              </a:ext>
            </a:extLst>
          </p:cNvPr>
          <p:cNvSpPr/>
          <p:nvPr/>
        </p:nvSpPr>
        <p:spPr>
          <a:xfrm>
            <a:off x="4437794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4DFB0-8789-219C-419E-2496CBA5D781}"/>
              </a:ext>
            </a:extLst>
          </p:cNvPr>
          <p:cNvSpPr/>
          <p:nvPr/>
        </p:nvSpPr>
        <p:spPr>
          <a:xfrm>
            <a:off x="5127910" y="309125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C8E297-8762-09A2-F3CD-1F7811612366}"/>
              </a:ext>
            </a:extLst>
          </p:cNvPr>
          <p:cNvSpPr/>
          <p:nvPr/>
        </p:nvSpPr>
        <p:spPr>
          <a:xfrm>
            <a:off x="5818027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367D28-457B-9C8E-ACFF-5592008CF63D}"/>
              </a:ext>
            </a:extLst>
          </p:cNvPr>
          <p:cNvSpPr/>
          <p:nvPr/>
        </p:nvSpPr>
        <p:spPr>
          <a:xfrm>
            <a:off x="3057562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CD81749-43C4-A6F4-262C-72EE61032711}"/>
              </a:ext>
            </a:extLst>
          </p:cNvPr>
          <p:cNvSpPr/>
          <p:nvPr/>
        </p:nvSpPr>
        <p:spPr>
          <a:xfrm>
            <a:off x="3747678" y="3358625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FE9E1A-C2E6-6CA0-2763-595CB7A7A84D}"/>
              </a:ext>
            </a:extLst>
          </p:cNvPr>
          <p:cNvSpPr/>
          <p:nvPr/>
        </p:nvSpPr>
        <p:spPr>
          <a:xfrm>
            <a:off x="4437794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BCC569-7A10-E116-CE57-AF5BAA735896}"/>
              </a:ext>
            </a:extLst>
          </p:cNvPr>
          <p:cNvSpPr/>
          <p:nvPr/>
        </p:nvSpPr>
        <p:spPr>
          <a:xfrm>
            <a:off x="5127910" y="3358625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9E9058C-B841-957D-1CDF-4B61DE5CB7D7}"/>
              </a:ext>
            </a:extLst>
          </p:cNvPr>
          <p:cNvSpPr/>
          <p:nvPr/>
        </p:nvSpPr>
        <p:spPr>
          <a:xfrm>
            <a:off x="5818027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DDFF50E-61AC-94E0-8E83-A5F8F9C1C6BD}"/>
              </a:ext>
            </a:extLst>
          </p:cNvPr>
          <p:cNvSpPr/>
          <p:nvPr/>
        </p:nvSpPr>
        <p:spPr>
          <a:xfrm>
            <a:off x="3057562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F3E48B-B43F-239A-D233-9FADC86ECD0B}"/>
              </a:ext>
            </a:extLst>
          </p:cNvPr>
          <p:cNvSpPr/>
          <p:nvPr/>
        </p:nvSpPr>
        <p:spPr>
          <a:xfrm>
            <a:off x="3747678" y="3625993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9B02D4-E663-978D-0B16-F9A7D3C6BBDE}"/>
              </a:ext>
            </a:extLst>
          </p:cNvPr>
          <p:cNvSpPr/>
          <p:nvPr/>
        </p:nvSpPr>
        <p:spPr>
          <a:xfrm>
            <a:off x="4437794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4E3505C-478C-DCB3-E206-6D46EC7365B5}"/>
              </a:ext>
            </a:extLst>
          </p:cNvPr>
          <p:cNvSpPr/>
          <p:nvPr/>
        </p:nvSpPr>
        <p:spPr>
          <a:xfrm>
            <a:off x="5127910" y="3625993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4D876-EB29-0303-7B27-9FD4203845B8}"/>
              </a:ext>
            </a:extLst>
          </p:cNvPr>
          <p:cNvSpPr/>
          <p:nvPr/>
        </p:nvSpPr>
        <p:spPr>
          <a:xfrm>
            <a:off x="5818027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262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42B5-8CFF-33AC-6EAE-F5540A70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45CFE9-C449-6B76-EA9D-C277EC4F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1990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또래지명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7A480B-C514-A11B-C85C-0D88D706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39183"/>
              </p:ext>
            </p:extLst>
          </p:nvPr>
        </p:nvGraphicFramePr>
        <p:xfrm>
          <a:off x="9095796" y="141289"/>
          <a:ext cx="2961267" cy="249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본인을 제외한 학급의 학생 이름이 다음과 같이 버튼으로 나열되도록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 행에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 버튼씩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 이상 선택할 수 있도록 제한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다수선택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830825B-2965-FA54-6275-79F1DF262E02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001D2C-4B25-E913-A999-D0115165A03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ED0C17-6844-F3EB-C505-95886AF0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EC43F9-48D3-51A3-FBFF-F50B38598A07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358EC8-C3CC-A05E-5BD1-FC65E1E998C1}"/>
              </a:ext>
            </a:extLst>
          </p:cNvPr>
          <p:cNvSpPr/>
          <p:nvPr/>
        </p:nvSpPr>
        <p:spPr>
          <a:xfrm>
            <a:off x="2594454" y="2112823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A6B350-836A-D79B-331E-4FC1B612ABD8}"/>
              </a:ext>
            </a:extLst>
          </p:cNvPr>
          <p:cNvSpPr txBox="1"/>
          <p:nvPr/>
        </p:nvSpPr>
        <p:spPr>
          <a:xfrm>
            <a:off x="2531276" y="192815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인기가 있는</a:t>
            </a: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08575D25-962C-0E22-C63C-88C6053E0236}"/>
              </a:ext>
            </a:extLst>
          </p:cNvPr>
          <p:cNvSpPr/>
          <p:nvPr/>
        </p:nvSpPr>
        <p:spPr>
          <a:xfrm>
            <a:off x="2587785" y="3250441"/>
            <a:ext cx="3996846" cy="1669217"/>
          </a:xfrm>
          <a:prstGeom prst="roundRect">
            <a:avLst>
              <a:gd name="adj" fmla="val 211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1B79DEBE-A164-8562-36A2-C173E9EDA9FE}"/>
              </a:ext>
            </a:extLst>
          </p:cNvPr>
          <p:cNvSpPr/>
          <p:nvPr/>
        </p:nvSpPr>
        <p:spPr>
          <a:xfrm>
            <a:off x="2594453" y="2103815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4B1B3FA-244C-CE54-F784-C1A8FA6B2491}"/>
              </a:ext>
            </a:extLst>
          </p:cNvPr>
          <p:cNvSpPr/>
          <p:nvPr/>
        </p:nvSpPr>
        <p:spPr>
          <a:xfrm>
            <a:off x="2587785" y="1867559"/>
            <a:ext cx="399684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CEDDEED-BFD7-7823-E51F-1C3E40CE86EC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B92CF9E-5C24-CF09-AD8A-1E8A6953A348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본인을 제외한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 친구 중 해당되는 학생을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이상 선택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20A2C11-798A-7B8D-622C-2BE3ECAB9C5A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또래지명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0B6B72E-E0F0-DE71-66B5-73FBF31BCDA1}"/>
              </a:ext>
            </a:extLst>
          </p:cNvPr>
          <p:cNvSpPr/>
          <p:nvPr/>
        </p:nvSpPr>
        <p:spPr>
          <a:xfrm>
            <a:off x="2598633" y="1867559"/>
            <a:ext cx="1115519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9C5DDF92-A6A9-DD5F-AC2E-DC0AA831F0FE}"/>
              </a:ext>
            </a:extLst>
          </p:cNvPr>
          <p:cNvSpPr/>
          <p:nvPr/>
        </p:nvSpPr>
        <p:spPr>
          <a:xfrm>
            <a:off x="6305550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 음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49695BF5-A7C8-2962-E197-06A9DDF2A6A4}"/>
              </a:ext>
            </a:extLst>
          </p:cNvPr>
          <p:cNvSpPr/>
          <p:nvPr/>
        </p:nvSpPr>
        <p:spPr>
          <a:xfrm>
            <a:off x="596355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B8372A-7E33-A21E-7297-A1C65426C245}"/>
              </a:ext>
            </a:extLst>
          </p:cNvPr>
          <p:cNvSpPr/>
          <p:nvPr/>
        </p:nvSpPr>
        <p:spPr>
          <a:xfrm>
            <a:off x="3024037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B88A87-83B8-4F5C-D809-960A33667A72}"/>
              </a:ext>
            </a:extLst>
          </p:cNvPr>
          <p:cNvSpPr/>
          <p:nvPr/>
        </p:nvSpPr>
        <p:spPr>
          <a:xfrm>
            <a:off x="3714153" y="2268158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7A9B3A-7249-EE40-7444-104246134BCF}"/>
              </a:ext>
            </a:extLst>
          </p:cNvPr>
          <p:cNvSpPr/>
          <p:nvPr/>
        </p:nvSpPr>
        <p:spPr>
          <a:xfrm>
            <a:off x="4404269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91D2F1-70B0-1668-3B48-EC042D013CC5}"/>
              </a:ext>
            </a:extLst>
          </p:cNvPr>
          <p:cNvSpPr/>
          <p:nvPr/>
        </p:nvSpPr>
        <p:spPr>
          <a:xfrm>
            <a:off x="5094385" y="2268158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8089DFA-A4F2-82CD-7F03-376ACBC764F6}"/>
              </a:ext>
            </a:extLst>
          </p:cNvPr>
          <p:cNvSpPr/>
          <p:nvPr/>
        </p:nvSpPr>
        <p:spPr>
          <a:xfrm>
            <a:off x="5784502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DB8A22-2FCB-0FE1-AC67-3424076ADBAA}"/>
              </a:ext>
            </a:extLst>
          </p:cNvPr>
          <p:cNvSpPr/>
          <p:nvPr/>
        </p:nvSpPr>
        <p:spPr>
          <a:xfrm>
            <a:off x="3024037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35BFCB-99D0-632F-CE26-20983C224BAD}"/>
              </a:ext>
            </a:extLst>
          </p:cNvPr>
          <p:cNvSpPr/>
          <p:nvPr/>
        </p:nvSpPr>
        <p:spPr>
          <a:xfrm>
            <a:off x="3714153" y="2535527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674CBC-5B68-0188-A793-EBE03D57A3F8}"/>
              </a:ext>
            </a:extLst>
          </p:cNvPr>
          <p:cNvSpPr/>
          <p:nvPr/>
        </p:nvSpPr>
        <p:spPr>
          <a:xfrm>
            <a:off x="4404269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5B34B3-795D-C6D4-0EBB-0376BF3DD084}"/>
              </a:ext>
            </a:extLst>
          </p:cNvPr>
          <p:cNvSpPr/>
          <p:nvPr/>
        </p:nvSpPr>
        <p:spPr>
          <a:xfrm>
            <a:off x="5094385" y="2535527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E5A88B-D636-4427-5B3D-322E58C1357A}"/>
              </a:ext>
            </a:extLst>
          </p:cNvPr>
          <p:cNvSpPr/>
          <p:nvPr/>
        </p:nvSpPr>
        <p:spPr>
          <a:xfrm>
            <a:off x="5784502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BD555A-F49B-AB01-AA0F-679E7E8A31B1}"/>
              </a:ext>
            </a:extLst>
          </p:cNvPr>
          <p:cNvSpPr/>
          <p:nvPr/>
        </p:nvSpPr>
        <p:spPr>
          <a:xfrm>
            <a:off x="3024037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F73BCC-1124-B9D5-4A00-3788AD958A53}"/>
              </a:ext>
            </a:extLst>
          </p:cNvPr>
          <p:cNvSpPr/>
          <p:nvPr/>
        </p:nvSpPr>
        <p:spPr>
          <a:xfrm>
            <a:off x="3714153" y="2802895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078CF8-167C-D059-6610-DA037C0A536B}"/>
              </a:ext>
            </a:extLst>
          </p:cNvPr>
          <p:cNvSpPr/>
          <p:nvPr/>
        </p:nvSpPr>
        <p:spPr>
          <a:xfrm>
            <a:off x="4404269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E2CE5E-F816-C551-7401-0841BD226584}"/>
              </a:ext>
            </a:extLst>
          </p:cNvPr>
          <p:cNvSpPr/>
          <p:nvPr/>
        </p:nvSpPr>
        <p:spPr>
          <a:xfrm>
            <a:off x="5094385" y="2802895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36FEC-9CE4-DADC-9233-0668995BC9E7}"/>
              </a:ext>
            </a:extLst>
          </p:cNvPr>
          <p:cNvSpPr/>
          <p:nvPr/>
        </p:nvSpPr>
        <p:spPr>
          <a:xfrm>
            <a:off x="5784502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F7DE8E-A4AD-6BDD-0CAC-2C6795B5BBE5}"/>
              </a:ext>
            </a:extLst>
          </p:cNvPr>
          <p:cNvSpPr/>
          <p:nvPr/>
        </p:nvSpPr>
        <p:spPr>
          <a:xfrm>
            <a:off x="2594454" y="3400234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EF89A1B-D9D0-1602-5BCD-9881DE88A790}"/>
              </a:ext>
            </a:extLst>
          </p:cNvPr>
          <p:cNvSpPr/>
          <p:nvPr/>
        </p:nvSpPr>
        <p:spPr>
          <a:xfrm>
            <a:off x="3024037" y="3555569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96BD1E2-B90F-83F4-5E9A-B4CA8779292E}"/>
              </a:ext>
            </a:extLst>
          </p:cNvPr>
          <p:cNvSpPr/>
          <p:nvPr/>
        </p:nvSpPr>
        <p:spPr>
          <a:xfrm>
            <a:off x="3714153" y="3555569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B03E45-4D2C-8709-5DA9-99AEC6D4B27E}"/>
              </a:ext>
            </a:extLst>
          </p:cNvPr>
          <p:cNvSpPr/>
          <p:nvPr/>
        </p:nvSpPr>
        <p:spPr>
          <a:xfrm>
            <a:off x="4404269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2CE1DF7-08D7-5B6C-736D-F508CD8AB2F9}"/>
              </a:ext>
            </a:extLst>
          </p:cNvPr>
          <p:cNvSpPr/>
          <p:nvPr/>
        </p:nvSpPr>
        <p:spPr>
          <a:xfrm>
            <a:off x="5094385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C0EEBD9-3DA9-42E2-911A-E8BB95DE7558}"/>
              </a:ext>
            </a:extLst>
          </p:cNvPr>
          <p:cNvSpPr/>
          <p:nvPr/>
        </p:nvSpPr>
        <p:spPr>
          <a:xfrm>
            <a:off x="5784502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76E1CBE-8D6A-F53E-9AD2-942C941A1E37}"/>
              </a:ext>
            </a:extLst>
          </p:cNvPr>
          <p:cNvSpPr/>
          <p:nvPr/>
        </p:nvSpPr>
        <p:spPr>
          <a:xfrm>
            <a:off x="3024037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D4AFC8-DC30-0567-0EC1-B3E5F7B0192F}"/>
              </a:ext>
            </a:extLst>
          </p:cNvPr>
          <p:cNvSpPr/>
          <p:nvPr/>
        </p:nvSpPr>
        <p:spPr>
          <a:xfrm>
            <a:off x="3714153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9A17A-31E9-CFF1-BCE9-2E8656918C32}"/>
              </a:ext>
            </a:extLst>
          </p:cNvPr>
          <p:cNvSpPr/>
          <p:nvPr/>
        </p:nvSpPr>
        <p:spPr>
          <a:xfrm>
            <a:off x="4404269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3E2E9C-6359-C593-25BF-7FA2781F2AAC}"/>
              </a:ext>
            </a:extLst>
          </p:cNvPr>
          <p:cNvSpPr/>
          <p:nvPr/>
        </p:nvSpPr>
        <p:spPr>
          <a:xfrm>
            <a:off x="5094385" y="3822938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A0F4FDA-5843-5BEB-D887-147821AEB6BF}"/>
              </a:ext>
            </a:extLst>
          </p:cNvPr>
          <p:cNvSpPr/>
          <p:nvPr/>
        </p:nvSpPr>
        <p:spPr>
          <a:xfrm>
            <a:off x="5784502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B8886EC-CE36-C816-DE39-B92393D0FD5B}"/>
              </a:ext>
            </a:extLst>
          </p:cNvPr>
          <p:cNvSpPr/>
          <p:nvPr/>
        </p:nvSpPr>
        <p:spPr>
          <a:xfrm>
            <a:off x="3024037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E9711FC-4714-C7F4-5F20-9805A0E8C372}"/>
              </a:ext>
            </a:extLst>
          </p:cNvPr>
          <p:cNvSpPr/>
          <p:nvPr/>
        </p:nvSpPr>
        <p:spPr>
          <a:xfrm>
            <a:off x="3714153" y="409030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8B98C6-FABC-354D-167F-0FE239F5EB3E}"/>
              </a:ext>
            </a:extLst>
          </p:cNvPr>
          <p:cNvSpPr/>
          <p:nvPr/>
        </p:nvSpPr>
        <p:spPr>
          <a:xfrm>
            <a:off x="4404269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8DB8C8-647E-245E-52D2-B156F04BDC76}"/>
              </a:ext>
            </a:extLst>
          </p:cNvPr>
          <p:cNvSpPr/>
          <p:nvPr/>
        </p:nvSpPr>
        <p:spPr>
          <a:xfrm>
            <a:off x="5094385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63D9257-4C9D-CE4E-EB52-DDEAC999ACEE}"/>
              </a:ext>
            </a:extLst>
          </p:cNvPr>
          <p:cNvSpPr/>
          <p:nvPr/>
        </p:nvSpPr>
        <p:spPr>
          <a:xfrm>
            <a:off x="5784502" y="409030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A70EC3-2F77-A0CD-14AA-2E45042D9336}"/>
              </a:ext>
            </a:extLst>
          </p:cNvPr>
          <p:cNvSpPr txBox="1"/>
          <p:nvPr/>
        </p:nvSpPr>
        <p:spPr>
          <a:xfrm>
            <a:off x="2531276" y="3215355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같이 놀고 싶은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0515C6-FD43-79B1-8DC5-A616F06B66E8}"/>
              </a:ext>
            </a:extLst>
          </p:cNvPr>
          <p:cNvSpPr/>
          <p:nvPr/>
        </p:nvSpPr>
        <p:spPr>
          <a:xfrm>
            <a:off x="2594454" y="4687432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1CD0690-4C07-AA4B-0F48-E8C4B81ABF85}"/>
              </a:ext>
            </a:extLst>
          </p:cNvPr>
          <p:cNvSpPr/>
          <p:nvPr/>
        </p:nvSpPr>
        <p:spPr>
          <a:xfrm>
            <a:off x="3024037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E131F0F-B8C9-7DAB-CDC9-899A387064AB}"/>
              </a:ext>
            </a:extLst>
          </p:cNvPr>
          <p:cNvSpPr/>
          <p:nvPr/>
        </p:nvSpPr>
        <p:spPr>
          <a:xfrm>
            <a:off x="3714153" y="4842767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09DA0D6-1958-37AA-AC28-EB78649204D3}"/>
              </a:ext>
            </a:extLst>
          </p:cNvPr>
          <p:cNvSpPr/>
          <p:nvPr/>
        </p:nvSpPr>
        <p:spPr>
          <a:xfrm>
            <a:off x="4404269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61517E-9161-0E65-48DF-DF1427AFB0BF}"/>
              </a:ext>
            </a:extLst>
          </p:cNvPr>
          <p:cNvSpPr/>
          <p:nvPr/>
        </p:nvSpPr>
        <p:spPr>
          <a:xfrm>
            <a:off x="5094385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174F57-D1B0-D486-2C25-1B52B8E9D02A}"/>
              </a:ext>
            </a:extLst>
          </p:cNvPr>
          <p:cNvSpPr/>
          <p:nvPr/>
        </p:nvSpPr>
        <p:spPr>
          <a:xfrm>
            <a:off x="5784502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0944BB-1962-C72B-B3F2-CA2DB32A33F6}"/>
              </a:ext>
            </a:extLst>
          </p:cNvPr>
          <p:cNvSpPr/>
          <p:nvPr/>
        </p:nvSpPr>
        <p:spPr>
          <a:xfrm>
            <a:off x="3024037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05067E-9285-6BF0-9BBE-6B74773984BC}"/>
              </a:ext>
            </a:extLst>
          </p:cNvPr>
          <p:cNvSpPr/>
          <p:nvPr/>
        </p:nvSpPr>
        <p:spPr>
          <a:xfrm>
            <a:off x="3714153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50837A9-9E3E-E01B-2EE4-6DBE712F8E96}"/>
              </a:ext>
            </a:extLst>
          </p:cNvPr>
          <p:cNvSpPr/>
          <p:nvPr/>
        </p:nvSpPr>
        <p:spPr>
          <a:xfrm>
            <a:off x="4404269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1B09C5-C7B4-FC9C-9F70-6FC869D965CF}"/>
              </a:ext>
            </a:extLst>
          </p:cNvPr>
          <p:cNvSpPr/>
          <p:nvPr/>
        </p:nvSpPr>
        <p:spPr>
          <a:xfrm>
            <a:off x="5094385" y="511013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F48072-DF85-D7F3-9126-50AFCC8D9A88}"/>
              </a:ext>
            </a:extLst>
          </p:cNvPr>
          <p:cNvSpPr/>
          <p:nvPr/>
        </p:nvSpPr>
        <p:spPr>
          <a:xfrm>
            <a:off x="5784502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2B0E11-7C67-7C43-5A9F-36B3C47BA68E}"/>
              </a:ext>
            </a:extLst>
          </p:cNvPr>
          <p:cNvSpPr/>
          <p:nvPr/>
        </p:nvSpPr>
        <p:spPr>
          <a:xfrm>
            <a:off x="3024037" y="5377504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01C06E5-5117-5E04-EB84-392866A26DA7}"/>
              </a:ext>
            </a:extLst>
          </p:cNvPr>
          <p:cNvSpPr/>
          <p:nvPr/>
        </p:nvSpPr>
        <p:spPr>
          <a:xfrm>
            <a:off x="3714153" y="5377504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607143-E7B0-E794-24D4-95844276E2C9}"/>
              </a:ext>
            </a:extLst>
          </p:cNvPr>
          <p:cNvSpPr/>
          <p:nvPr/>
        </p:nvSpPr>
        <p:spPr>
          <a:xfrm>
            <a:off x="4404269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78F63B4-73CF-923E-8389-71EC4D3202FC}"/>
              </a:ext>
            </a:extLst>
          </p:cNvPr>
          <p:cNvSpPr/>
          <p:nvPr/>
        </p:nvSpPr>
        <p:spPr>
          <a:xfrm>
            <a:off x="5094385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CF73272-2155-732D-0EDF-1DC4E4B496A7}"/>
              </a:ext>
            </a:extLst>
          </p:cNvPr>
          <p:cNvSpPr/>
          <p:nvPr/>
        </p:nvSpPr>
        <p:spPr>
          <a:xfrm>
            <a:off x="5784502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7E3DF6-2AA5-C462-88EB-3ACC62D27E98}"/>
              </a:ext>
            </a:extLst>
          </p:cNvPr>
          <p:cNvSpPr txBox="1"/>
          <p:nvPr/>
        </p:nvSpPr>
        <p:spPr>
          <a:xfrm>
            <a:off x="2531276" y="4502553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같이 놀기 싫은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1D85FDB-A643-6D64-3DD4-7FA74E8871F4}"/>
              </a:ext>
            </a:extLst>
          </p:cNvPr>
          <p:cNvSpPr/>
          <p:nvPr/>
        </p:nvSpPr>
        <p:spPr>
          <a:xfrm>
            <a:off x="2594453" y="3400021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34EF93-46ED-BE3A-1C0D-E240DF42A82D}"/>
              </a:ext>
            </a:extLst>
          </p:cNvPr>
          <p:cNvSpPr/>
          <p:nvPr/>
        </p:nvSpPr>
        <p:spPr>
          <a:xfrm>
            <a:off x="2594453" y="4682669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596C10-147F-29EE-C645-1777602E8BEF}"/>
              </a:ext>
            </a:extLst>
          </p:cNvPr>
          <p:cNvSpPr txBox="1"/>
          <p:nvPr/>
        </p:nvSpPr>
        <p:spPr>
          <a:xfrm>
            <a:off x="2531276" y="5819129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일으키는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학교의 규칙을 지키지 않는</a:t>
            </a: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DB23CB68-C4FF-1C02-3B29-49262603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990"/>
          <a:stretch/>
        </p:blipFill>
        <p:spPr>
          <a:xfrm>
            <a:off x="2584745" y="5998676"/>
            <a:ext cx="3999323" cy="5068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7669D-1D12-5036-6F4C-D11584610F4A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039219E-87FF-0BE9-BCB5-6AC5936B8F3B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6A6CB787-FCDF-4C5E-CD37-09802C614F3C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0D58793E-95B2-BDA8-7328-AD4CA366580D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7" name="그래픽 236" descr="위쪽 캐럿 단색으로 채워진">
              <a:extLst>
                <a:ext uri="{FF2B5EF4-FFF2-40B4-BE49-F238E27FC236}">
                  <a16:creationId xmlns:a16="http://schemas.microsoft.com/office/drawing/2014/main" id="{FA88B6B0-EE65-E45E-9A10-30EF2510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38" name="그래픽 237" descr="위쪽 캐럿 단색으로 채워진">
              <a:extLst>
                <a:ext uri="{FF2B5EF4-FFF2-40B4-BE49-F238E27FC236}">
                  <a16:creationId xmlns:a16="http://schemas.microsoft.com/office/drawing/2014/main" id="{9C537FCE-5D86-0D98-B23B-F593AAE9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2996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7F63D-630A-8648-43FD-6105AC84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4F993FB-EC35-F340-3CB2-E995CF09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FFD4E0D-0EB7-81E0-56E5-44B4FF169C95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3415BE-1467-7F62-BD10-FD2AB8F1A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3272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4A36DF-4EA2-2399-C010-E2F1D388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89520"/>
              </p:ext>
            </p:extLst>
          </p:nvPr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9EB77A-1777-4754-003B-7E015ABFA81A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C9AE33-3D8A-5B0F-DA32-55454856FFFC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9F145C-4BCD-633F-63A7-BEFC854BD98F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4D2BAB-40DF-9CC2-E30B-47972804D1F1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0AB0805-C971-5E28-227D-FAD1AAC8A581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9AE03907-DCB3-0063-A0A4-A015B6191ED3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955DC0-ED14-834C-4036-D853ECCDD9E7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아이와 친구가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73BCD53A-56B0-92AD-FEDC-E24DF8D2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89" name="그래픽 88" descr="배지 윤곽선">
            <a:extLst>
              <a:ext uri="{FF2B5EF4-FFF2-40B4-BE49-F238E27FC236}">
                <a16:creationId xmlns:a16="http://schemas.microsoft.com/office/drawing/2014/main" id="{27D64A1D-AEFE-030E-16FE-3D1AB0321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EC16EECB-3DDE-BDC2-110D-4E771199C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27B5B1B4-E517-A5C9-F799-2DE936121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A8770F-CB37-39BE-A1B8-C14CA9BF548A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6EF4A5-2C06-F90E-C742-D4A5E198E126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F797703-F1AB-E774-3C4A-023377908D90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76D21B8-7DB2-1D1D-BE97-B4BBF9D78A68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5469F-8E0C-35E7-1103-9B8A3BF7A83F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무리에 속하고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EC23D4CE-268C-65C7-263C-D274078C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ADEB6287-C6B1-0763-29B8-134B5D0F4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0A10241F-6728-D66D-526C-4DE2198C9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pic>
        <p:nvPicPr>
          <p:cNvPr id="110" name="그래픽 109" descr="배지 4 윤곽선">
            <a:extLst>
              <a:ext uri="{FF2B5EF4-FFF2-40B4-BE49-F238E27FC236}">
                <a16:creationId xmlns:a16="http://schemas.microsoft.com/office/drawing/2014/main" id="{00C435B0-3BC5-773A-2914-C2B39E132D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7EAAF69-7C94-6897-5AE3-6424904ED602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19BC4B-47E6-3A44-0852-78AE7A35E189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F1D885C-EABD-7198-B60B-E69B3CA5558E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371EAF5-2F1F-D99B-B8DE-950F2D7D35E2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CF6B9-5403-7854-7900-47720DF1994A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사람이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3F6FDBF2-306D-E3EA-7269-B7493F4C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6EBDAACB-B70B-D0CD-27DA-086D7F466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3E275A38-6372-1473-187B-844204ABD1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0E68CF71-9D5A-C8C2-2E4F-44FCD4DDDB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78E61FC2-5BFB-FC60-CD84-06A83744C5C7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BB7E9-3EA8-D369-C2EB-E24145118335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8A58A73-E63C-34E7-63B4-8C00465C6FDC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2099CD47-1FE2-187C-B26A-21A2E510F780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3D8D7E-110E-3E3D-3D50-E016AAE30216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아이와는 친구가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E2DE604B-A71B-926A-7FB7-DC5F51FDE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9A135603-CD29-C57E-CE43-5E48F4B62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C52E8AB1-8463-20E0-50EB-59BF1348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77A7C1CD-90C6-73DF-F4E3-CE6E1EBD1E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C17E67B-FF76-DE74-1D52-280825E9A474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290107B-4FC6-FDE6-7531-A3EED2F5DB80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7606814E-ED35-DD42-60D7-EE8932AE1847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C8180E4-AF6B-2C83-C75B-88DF0F05E39B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6D00C8F-8BCE-6540-84DB-38D59DFADEDC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무리에 속하고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3DD46F40-A22C-A95C-0779-68543C362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6BDC67DB-E877-B4AC-19A4-9712C5875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E2E94833-1118-EFAA-8F13-60BB01F41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A1571C65-A265-3A0B-8782-92FB4AC32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0140192A-3594-8D56-D864-E67C82F5BE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48995CC1-24B1-91D8-E380-8277F9800DC4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FB194B-1150-67E4-91CB-906ACC3BAB72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3435051-9C68-E13F-5D8D-CF28E6CA8CA5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B0F01F3-1FD1-BF06-2F8B-2D29FA257A95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7E18C3-0277-FC12-FFD8-E2EA4F17A348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사람이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81681D2D-1CB6-38A6-915B-C01870D65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93D7BC40-63AF-62B1-FAEE-3240485E8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776C7EB9-FD7F-CFE6-0AE6-A8FCD6152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64B20790-A8FA-E36A-0B51-A3E34907D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72773ADA-30C1-45BB-2D8A-862C8B8EB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58075745-11C5-6EF9-61B1-A592C0DA941B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0DB3A1-C0BF-042B-CBF0-2ED26074B6FD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00F07B6-E13A-030F-541B-A3079D119E36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148E63DE-87DA-C385-87E0-61892A6821BA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4B75CA-E96B-00E3-BC6E-76F484EFCE5D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D42257B-CB8B-CCF4-4CC5-D3C60F04D176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53B632F0-CC27-09C5-209E-03C83BD23165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5516B83A-BDBE-23D3-4501-8FC19CD578F1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72D9BB86-854B-2274-B2B2-CCC7A1155A06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9CF4580-25F6-7E91-AE63-AB824E2C1BA6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56ECA8A9-0DAC-B3B7-2C5F-165225409127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57A6C0AA-312B-8E1D-31A0-6D4328811265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6" name="그래픽 195" descr="위쪽 캐럿 단색으로 채워진">
              <a:extLst>
                <a:ext uri="{FF2B5EF4-FFF2-40B4-BE49-F238E27FC236}">
                  <a16:creationId xmlns:a16="http://schemas.microsoft.com/office/drawing/2014/main" id="{2A21696A-EEC4-523C-1622-6F97E385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197" name="그래픽 196" descr="위쪽 캐럿 단색으로 채워진">
              <a:extLst>
                <a:ext uri="{FF2B5EF4-FFF2-40B4-BE49-F238E27FC236}">
                  <a16:creationId xmlns:a16="http://schemas.microsoft.com/office/drawing/2014/main" id="{CEEC80DC-D19B-5626-ACE3-1C684DB5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  <p:pic>
        <p:nvPicPr>
          <p:cNvPr id="3" name="그래픽 2" descr="배지 단색으로 채워진">
            <a:extLst>
              <a:ext uri="{FF2B5EF4-FFF2-40B4-BE49-F238E27FC236}">
                <a16:creationId xmlns:a16="http://schemas.microsoft.com/office/drawing/2014/main" id="{41C6D1D2-F27C-296F-0F17-2286457CCE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9898" y="3828395"/>
            <a:ext cx="162000" cy="162000"/>
          </a:xfrm>
          <a:prstGeom prst="rect">
            <a:avLst/>
          </a:prstGeom>
        </p:spPr>
      </p:pic>
      <p:pic>
        <p:nvPicPr>
          <p:cNvPr id="5" name="그래픽 4" descr="배지 단색으로 채워진">
            <a:extLst>
              <a:ext uri="{FF2B5EF4-FFF2-40B4-BE49-F238E27FC236}">
                <a16:creationId xmlns:a16="http://schemas.microsoft.com/office/drawing/2014/main" id="{72BEC516-23EF-38EB-50EF-0CA64D069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5873" y="3087218"/>
            <a:ext cx="162000" cy="162000"/>
          </a:xfrm>
          <a:prstGeom prst="rect">
            <a:avLst/>
          </a:prstGeom>
        </p:spPr>
      </p:pic>
      <p:pic>
        <p:nvPicPr>
          <p:cNvPr id="6" name="그래픽 5" descr="배지 4 단색으로 채워진">
            <a:extLst>
              <a:ext uri="{FF2B5EF4-FFF2-40B4-BE49-F238E27FC236}">
                <a16:creationId xmlns:a16="http://schemas.microsoft.com/office/drawing/2014/main" id="{5BD9041C-152F-CF46-151E-6937BE8F2E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39400" y="2343616"/>
            <a:ext cx="162000" cy="162000"/>
          </a:xfrm>
          <a:prstGeom prst="rect">
            <a:avLst/>
          </a:prstGeom>
        </p:spPr>
      </p:pic>
      <p:pic>
        <p:nvPicPr>
          <p:cNvPr id="7" name="그래픽 6" descr="배지 1 단색으로 채워진">
            <a:extLst>
              <a:ext uri="{FF2B5EF4-FFF2-40B4-BE49-F238E27FC236}">
                <a16:creationId xmlns:a16="http://schemas.microsoft.com/office/drawing/2014/main" id="{0D4DE367-917D-3A81-9716-CBA1D9C16E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1159" y="4568731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429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39AA23-AFB3-48DC-08AB-6CAA3E1F962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87281" y="2565271"/>
            <a:ext cx="998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9">
            <a:extLst>
              <a:ext uri="{FF2B5EF4-FFF2-40B4-BE49-F238E27FC236}">
                <a16:creationId xmlns:a16="http://schemas.microsoft.com/office/drawing/2014/main" id="{1B9F2C69-1617-6111-9B1D-8470CA108396}"/>
              </a:ext>
            </a:extLst>
          </p:cNvPr>
          <p:cNvSpPr txBox="1">
            <a:spLocks/>
          </p:cNvSpPr>
          <p:nvPr/>
        </p:nvSpPr>
        <p:spPr>
          <a:xfrm>
            <a:off x="89231" y="263289"/>
            <a:ext cx="6039279" cy="378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000" b="1" spc="-150" dirty="0"/>
              <a:t>검사 진행 구조도</a:t>
            </a:r>
            <a:r>
              <a:rPr lang="en-US" altLang="ko-KR" sz="2000" b="1" spc="-150" dirty="0"/>
              <a:t>(Flow Chart)</a:t>
            </a:r>
            <a:endParaRPr lang="ko-KR" altLang="en-US" sz="2000" b="1" spc="-1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96A432-C001-2411-375E-8C96BD195DB8}"/>
              </a:ext>
            </a:extLst>
          </p:cNvPr>
          <p:cNvSpPr/>
          <p:nvPr/>
        </p:nvSpPr>
        <p:spPr>
          <a:xfrm>
            <a:off x="172146" y="875236"/>
            <a:ext cx="11847709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59F147-77A9-36AF-C7CF-A5D52B9E755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401561" y="1635554"/>
            <a:ext cx="53123" cy="37828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6F1CE7-BBAC-F290-F9D4-7035C3115FF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106907" y="1738949"/>
            <a:ext cx="4460" cy="367129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5D1189-3209-0F62-D4DB-56906C28AB0A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454684" y="1631972"/>
            <a:ext cx="3858733" cy="3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3F0153-3471-67DD-99D0-E2F49F420A9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84068" y="3292685"/>
            <a:ext cx="9556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60F36D-BB9A-B2B3-A76F-853301DF20A3}"/>
              </a:ext>
            </a:extLst>
          </p:cNvPr>
          <p:cNvSpPr/>
          <p:nvPr/>
        </p:nvSpPr>
        <p:spPr>
          <a:xfrm>
            <a:off x="7313417" y="1339741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DF61FE-EF2C-CB0C-57F7-3BB0374DABD5}"/>
              </a:ext>
            </a:extLst>
          </p:cNvPr>
          <p:cNvSpPr/>
          <p:nvPr/>
        </p:nvSpPr>
        <p:spPr>
          <a:xfrm>
            <a:off x="3671663" y="2365628"/>
            <a:ext cx="1712405" cy="1854113"/>
          </a:xfrm>
          <a:prstGeom prst="roundRect">
            <a:avLst>
              <a:gd name="adj" fmla="val 672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832537-710A-5114-A77D-AFD39BF14EA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2017204" y="1847970"/>
            <a:ext cx="0" cy="58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22C3D5-6F02-E39E-3DE9-B4E452C21CE5}"/>
              </a:ext>
            </a:extLst>
          </p:cNvPr>
          <p:cNvSpPr/>
          <p:nvPr/>
        </p:nvSpPr>
        <p:spPr>
          <a:xfrm>
            <a:off x="579723" y="1423137"/>
            <a:ext cx="2874961" cy="424833"/>
          </a:xfrm>
          <a:prstGeom prst="roundRect">
            <a:avLst>
              <a:gd name="adj" fmla="val 419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8966E9-E497-6704-44B6-152B3DF7DC51}"/>
              </a:ext>
            </a:extLst>
          </p:cNvPr>
          <p:cNvSpPr/>
          <p:nvPr/>
        </p:nvSpPr>
        <p:spPr>
          <a:xfrm>
            <a:off x="707085" y="1503709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FDFFE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마스터 회원 계정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147B8-636D-F761-2C21-CB1799AA4C27}"/>
              </a:ext>
            </a:extLst>
          </p:cNvPr>
          <p:cNvSpPr/>
          <p:nvPr/>
        </p:nvSpPr>
        <p:spPr>
          <a:xfrm>
            <a:off x="2173203" y="1503709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DBFBD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단체 교사회원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BF78F-7AE6-11A9-E1EA-E10260190B14}"/>
              </a:ext>
            </a:extLst>
          </p:cNvPr>
          <p:cNvSpPr txBox="1"/>
          <p:nvPr/>
        </p:nvSpPr>
        <p:spPr>
          <a:xfrm>
            <a:off x="1775230" y="1529047"/>
            <a:ext cx="483945" cy="21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69121E-579B-2EE8-7734-E7F98B4A2F50}"/>
              </a:ext>
            </a:extLst>
          </p:cNvPr>
          <p:cNvSpPr/>
          <p:nvPr/>
        </p:nvSpPr>
        <p:spPr>
          <a:xfrm>
            <a:off x="1347126" y="2433426"/>
            <a:ext cx="1340155" cy="263689"/>
          </a:xfrm>
          <a:prstGeom prst="roundRect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학생 정보 업로드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9F4C44-A7D7-D8CA-6AF8-D892B9D3DE22}"/>
              </a:ext>
            </a:extLst>
          </p:cNvPr>
          <p:cNvGrpSpPr/>
          <p:nvPr/>
        </p:nvGrpSpPr>
        <p:grpSpPr>
          <a:xfrm>
            <a:off x="3917106" y="2474904"/>
            <a:ext cx="1229024" cy="1673807"/>
            <a:chOff x="3878626" y="1176318"/>
            <a:chExt cx="1501382" cy="254319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1B22CB-C68C-E768-A7E3-9451EFD72CDC}"/>
                </a:ext>
              </a:extLst>
            </p:cNvPr>
            <p:cNvSpPr/>
            <p:nvPr/>
          </p:nvSpPr>
          <p:spPr>
            <a:xfrm>
              <a:off x="3945317" y="1668966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37AAD41-CE6F-0DE2-B065-5081129D3073}"/>
                </a:ext>
              </a:extLst>
            </p:cNvPr>
            <p:cNvSpPr/>
            <p:nvPr/>
          </p:nvSpPr>
          <p:spPr>
            <a:xfrm>
              <a:off x="3945317" y="2147983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131FACB-E2DB-5BF6-1994-D6F5CD8269C5}"/>
                </a:ext>
              </a:extLst>
            </p:cNvPr>
            <p:cNvSpPr/>
            <p:nvPr/>
          </p:nvSpPr>
          <p:spPr>
            <a:xfrm>
              <a:off x="3945317" y="2627000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738667B-7722-B7E7-F490-4039CA7211D1}"/>
                </a:ext>
              </a:extLst>
            </p:cNvPr>
            <p:cNvSpPr/>
            <p:nvPr/>
          </p:nvSpPr>
          <p:spPr>
            <a:xfrm>
              <a:off x="3945317" y="3106017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BF2E72C-C8E8-505A-017E-0CD036C35B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317" y="3547341"/>
              <a:ext cx="0" cy="172172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E3B4D9-136E-6006-5EB1-D6FC1DD88A90}"/>
                </a:ext>
              </a:extLst>
            </p:cNvPr>
            <p:cNvSpPr/>
            <p:nvPr/>
          </p:nvSpPr>
          <p:spPr>
            <a:xfrm>
              <a:off x="3878626" y="1176318"/>
              <a:ext cx="1501382" cy="324001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E609A77-261C-41C6-8A91-2D9A30289439}"/>
              </a:ext>
            </a:extLst>
          </p:cNvPr>
          <p:cNvGrpSpPr/>
          <p:nvPr/>
        </p:nvGrpSpPr>
        <p:grpSpPr>
          <a:xfrm>
            <a:off x="7469279" y="1590149"/>
            <a:ext cx="2702655" cy="213242"/>
            <a:chOff x="7242631" y="2188716"/>
            <a:chExt cx="2766069" cy="2772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990982A-FDF3-D8FD-2059-7A974B219C06}"/>
                </a:ext>
              </a:extLst>
            </p:cNvPr>
            <p:cNvSpPr/>
            <p:nvPr/>
          </p:nvSpPr>
          <p:spPr>
            <a:xfrm>
              <a:off x="7242631" y="2188717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학생평가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AE15C95-4BEB-4D45-A88C-7E049E4B784D}"/>
                </a:ext>
              </a:extLst>
            </p:cNvPr>
            <p:cNvSpPr/>
            <p:nvPr/>
          </p:nvSpPr>
          <p:spPr>
            <a:xfrm>
              <a:off x="8750839" y="218871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rgbClr val="A4EAA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2585884-4AB2-289C-F666-A1492C4344F6}"/>
              </a:ext>
            </a:extLst>
          </p:cNvPr>
          <p:cNvSpPr/>
          <p:nvPr/>
        </p:nvSpPr>
        <p:spPr>
          <a:xfrm>
            <a:off x="8328766" y="135560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교사 검사 실시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0043AF-6F93-E350-43A5-12FF47F1E69F}"/>
              </a:ext>
            </a:extLst>
          </p:cNvPr>
          <p:cNvSpPr/>
          <p:nvPr/>
        </p:nvSpPr>
        <p:spPr>
          <a:xfrm>
            <a:off x="7313417" y="3008614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0BA4F1-ACFB-DE29-24EA-6958B1D5D208}"/>
              </a:ext>
            </a:extLst>
          </p:cNvPr>
          <p:cNvSpPr/>
          <p:nvPr/>
        </p:nvSpPr>
        <p:spPr>
          <a:xfrm>
            <a:off x="8328766" y="3014106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학생 검사 실시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608AA8-3FA1-C8D5-C9FE-6156C9C2F5A4}"/>
              </a:ext>
            </a:extLst>
          </p:cNvPr>
          <p:cNvGrpSpPr/>
          <p:nvPr/>
        </p:nvGrpSpPr>
        <p:grpSpPr>
          <a:xfrm>
            <a:off x="7469279" y="3257978"/>
            <a:ext cx="2702655" cy="213242"/>
            <a:chOff x="7242631" y="4342773"/>
            <a:chExt cx="2766069" cy="27729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B454393-242B-CA5A-1DAE-49B9D06B4431}"/>
                </a:ext>
              </a:extLst>
            </p:cNvPr>
            <p:cNvSpPr/>
            <p:nvPr/>
          </p:nvSpPr>
          <p:spPr>
            <a:xfrm>
              <a:off x="7242631" y="434277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또래지명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D124B03-16BA-DE7F-C27D-51EF2AE5601C}"/>
                </a:ext>
              </a:extLst>
            </p:cNvPr>
            <p:cNvSpPr/>
            <p:nvPr/>
          </p:nvSpPr>
          <p:spPr>
            <a:xfrm>
              <a:off x="8750839" y="434277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38D0832-64E4-F37C-4E13-3B89764668B3}"/>
              </a:ext>
            </a:extLst>
          </p:cNvPr>
          <p:cNvSpPr/>
          <p:nvPr/>
        </p:nvSpPr>
        <p:spPr>
          <a:xfrm>
            <a:off x="5877950" y="1471096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31A171F-EC46-2281-40A8-2C8DB37590A2}"/>
              </a:ext>
            </a:extLst>
          </p:cNvPr>
          <p:cNvSpPr/>
          <p:nvPr/>
        </p:nvSpPr>
        <p:spPr>
          <a:xfrm>
            <a:off x="5671916" y="5410248"/>
            <a:ext cx="5991225" cy="741705"/>
          </a:xfrm>
          <a:prstGeom prst="roundRect">
            <a:avLst>
              <a:gd name="adj" fmla="val 8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9DC864-D33B-8AA5-4576-D72A135F445E}"/>
              </a:ext>
            </a:extLst>
          </p:cNvPr>
          <p:cNvSpPr/>
          <p:nvPr/>
        </p:nvSpPr>
        <p:spPr>
          <a:xfrm>
            <a:off x="586196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특정 학생 기반 결과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3254DE-0D06-52B7-B339-B407B55728D5}"/>
              </a:ext>
            </a:extLst>
          </p:cNvPr>
          <p:cNvSpPr/>
          <p:nvPr/>
        </p:nvSpPr>
        <p:spPr>
          <a:xfrm>
            <a:off x="8145047" y="5410248"/>
            <a:ext cx="1006764" cy="277298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결과 리포트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30100F-5B24-D66B-04B3-A87249F6B92B}"/>
              </a:ext>
            </a:extLst>
          </p:cNvPr>
          <p:cNvSpPr/>
          <p:nvPr/>
        </p:nvSpPr>
        <p:spPr>
          <a:xfrm>
            <a:off x="730579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또래 네트워크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6BA958-EE93-416D-C68F-E6F12DADB543}"/>
              </a:ext>
            </a:extLst>
          </p:cNvPr>
          <p:cNvSpPr/>
          <p:nvPr/>
        </p:nvSpPr>
        <p:spPr>
          <a:xfrm>
            <a:off x="874962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네트워크 대표치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8D9ED23-918F-CD54-DADE-8EA44DC3AC9A}"/>
              </a:ext>
            </a:extLst>
          </p:cNvPr>
          <p:cNvSpPr/>
          <p:nvPr/>
        </p:nvSpPr>
        <p:spPr>
          <a:xfrm>
            <a:off x="10193455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교사와 학생 비교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51D2F54-FC0E-1BA8-3AD1-A5AFEB9C75DB}"/>
              </a:ext>
            </a:extLst>
          </p:cNvPr>
          <p:cNvSpPr/>
          <p:nvPr/>
        </p:nvSpPr>
        <p:spPr>
          <a:xfrm>
            <a:off x="10559592" y="3193688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실시 완료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D39C8A1-29D2-9D6D-B996-F4FB2727917F}"/>
              </a:ext>
            </a:extLst>
          </p:cNvPr>
          <p:cNvSpPr/>
          <p:nvPr/>
        </p:nvSpPr>
        <p:spPr>
          <a:xfrm>
            <a:off x="10559592" y="1525708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교사 실시 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514FDF9-105A-E666-C1B8-09DEF0155ADB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10327795" y="1631972"/>
            <a:ext cx="231797" cy="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6580FE2-FCFD-59CE-B0A6-EB0A3EDA342B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10327795" y="3300309"/>
            <a:ext cx="231797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F433B61-E5AE-9CD2-0635-6019211D6F02}"/>
              </a:ext>
            </a:extLst>
          </p:cNvPr>
          <p:cNvSpPr/>
          <p:nvPr/>
        </p:nvSpPr>
        <p:spPr>
          <a:xfrm>
            <a:off x="10171934" y="512273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완료된 시점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950276-E47E-FE36-92C2-F8A5D36A826A}"/>
              </a:ext>
            </a:extLst>
          </p:cNvPr>
          <p:cNvSpPr/>
          <p:nvPr/>
        </p:nvSpPr>
        <p:spPr>
          <a:xfrm>
            <a:off x="2906491" y="5858093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결과분석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B39352C-9F9B-A730-3D8F-D3662131E8B0}"/>
              </a:ext>
            </a:extLst>
          </p:cNvPr>
          <p:cNvSpPr/>
          <p:nvPr/>
        </p:nvSpPr>
        <p:spPr>
          <a:xfrm>
            <a:off x="2906491" y="5493076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0F8638-F8AF-D217-13CD-4DC4F698FC9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41790" y="5781101"/>
            <a:ext cx="163012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D08FF1-6C82-1E45-9DC1-C45C3077442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60791" y="3300309"/>
            <a:ext cx="752626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7A5FDE-E001-D653-7813-CEEA74858F22}"/>
              </a:ext>
            </a:extLst>
          </p:cNvPr>
          <p:cNvSpPr/>
          <p:nvPr/>
        </p:nvSpPr>
        <p:spPr>
          <a:xfrm>
            <a:off x="5877951" y="3126596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</p:spTree>
    <p:extLst>
      <p:ext uri="{BB962C8B-B14F-4D97-AF65-F5344CB8AC3E}">
        <p14:creationId xmlns:p14="http://schemas.microsoft.com/office/powerpoint/2010/main" val="33963391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7A9BBA-666E-16F7-03DE-5F1047D3E4BF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1E4AFA-0021-DFB7-1FD4-AC310CB5D037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5AA1F-CFBA-8995-5441-982FD263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B0E5CE-CDF2-BE9B-F10D-6508497B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22057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71B4793-29AA-FFF1-50C8-FEB61F91ABC6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1249C0-0D70-FD19-AC5E-631B6B00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3492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교사 로그인</a:t>
                      </a: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7C16BE-05C1-43A2-38AF-C59949F0856E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77003-9BBE-83F2-C706-B0CC9A8FA5E2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1A595D-9E8A-1B1E-4F4E-C3C2CF0A4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44" y="2104190"/>
            <a:ext cx="2445271" cy="32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0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533E-B075-EB56-894F-856D29AB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3A013B-FCBC-9960-97A8-ACDB7A7F067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F32487-E4BF-B332-151B-5B98EC84988E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83A0CF-5317-3DDD-9EFD-172ACD45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FD0725-C2BE-C59C-8C86-FB3E6ACF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97311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8E448B-3E44-90A0-16F7-4E145B369874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878280-5A4A-91F2-C7B2-BB64FFE8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96020"/>
              </p:ext>
            </p:extLst>
          </p:nvPr>
        </p:nvGraphicFramePr>
        <p:xfrm>
          <a:off x="9095796" y="141289"/>
          <a:ext cx="2961267" cy="2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로그인 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검사 실시 진입 전까지의 과정이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명확해지면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EBF180E-EED6-60C5-8397-39415E9DFD2A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73A0CE-80C6-609B-85DF-314792EC119F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468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D4F4-5C50-CDC0-D766-9400BF09C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F7B4893-07AA-658D-8D27-A2E4FD35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74312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안내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D43037-F2E8-676E-9A97-52456916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93821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교사용 검사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학생평가 문항 및 응답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자기보고 문항 및 응답 안내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454BF9C-8A3B-4BAC-1D44-02E578730DA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A3A596-9055-4733-1CA0-3B84AA8B259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4121EE-313B-2381-74FC-18BA6CC8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71331-4727-7829-CBFF-087C2906A77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8D3533-3745-8A8A-C909-224911A965B4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C7F0A-4D4B-3C89-0B85-1495089C8528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C6AB6E2-D48F-3D8C-1642-45559FED8DE3}"/>
              </a:ext>
            </a:extLst>
          </p:cNvPr>
          <p:cNvSpPr/>
          <p:nvPr/>
        </p:nvSpPr>
        <p:spPr>
          <a:xfrm>
            <a:off x="2429402" y="2148855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C9488-3955-2EC3-10C9-58D66D44D8F2}"/>
              </a:ext>
            </a:extLst>
          </p:cNvPr>
          <p:cNvSpPr txBox="1"/>
          <p:nvPr/>
        </p:nvSpPr>
        <p:spPr>
          <a:xfrm>
            <a:off x="2236311" y="1707585"/>
            <a:ext cx="1577657" cy="2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84E9C-EA56-C305-3C07-1AF8FA931438}"/>
              </a:ext>
            </a:extLst>
          </p:cNvPr>
          <p:cNvSpPr txBox="1"/>
          <p:nvPr/>
        </p:nvSpPr>
        <p:spPr>
          <a:xfrm>
            <a:off x="2564469" y="2448781"/>
            <a:ext cx="3583774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F9547-1975-B307-27D4-0D3157FE1D21}"/>
              </a:ext>
            </a:extLst>
          </p:cNvPr>
          <p:cNvSpPr txBox="1"/>
          <p:nvPr/>
        </p:nvSpPr>
        <p:spPr>
          <a:xfrm>
            <a:off x="2564469" y="4431998"/>
            <a:ext cx="4074456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E83A07-903B-E379-DA7C-148A16D4A89C}"/>
              </a:ext>
            </a:extLst>
          </p:cNvPr>
          <p:cNvSpPr/>
          <p:nvPr/>
        </p:nvSpPr>
        <p:spPr>
          <a:xfrm>
            <a:off x="2564468" y="2680650"/>
            <a:ext cx="4252257" cy="1271094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3575D8-6C1B-62DD-90FA-CF776FB37B98}"/>
              </a:ext>
            </a:extLst>
          </p:cNvPr>
          <p:cNvSpPr/>
          <p:nvPr/>
        </p:nvSpPr>
        <p:spPr>
          <a:xfrm>
            <a:off x="2853006" y="3234004"/>
            <a:ext cx="3641431" cy="263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3BE2A6-E4EA-F107-AD98-592188C443A8}"/>
              </a:ext>
            </a:extLst>
          </p:cNvPr>
          <p:cNvSpPr/>
          <p:nvPr/>
        </p:nvSpPr>
        <p:spPr>
          <a:xfrm>
            <a:off x="2853355" y="3507758"/>
            <a:ext cx="3638846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45DD1-1250-BA51-9CE1-8E6AE142B3B4}"/>
              </a:ext>
            </a:extLst>
          </p:cNvPr>
          <p:cNvSpPr txBox="1"/>
          <p:nvPr/>
        </p:nvSpPr>
        <p:spPr>
          <a:xfrm>
            <a:off x="2572089" y="275112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A24263-0946-E945-DCF3-87736484BE1A}"/>
              </a:ext>
            </a:extLst>
          </p:cNvPr>
          <p:cNvSpPr/>
          <p:nvPr/>
        </p:nvSpPr>
        <p:spPr>
          <a:xfrm>
            <a:off x="2954254" y="3302524"/>
            <a:ext cx="468000" cy="144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7CEB52-1D73-3F58-3649-ACAB6E4CE13F}"/>
              </a:ext>
            </a:extLst>
          </p:cNvPr>
          <p:cNvSpPr/>
          <p:nvPr/>
        </p:nvSpPr>
        <p:spPr>
          <a:xfrm>
            <a:off x="2954254" y="357366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3E326C-13C1-3BC7-408A-13E68CA5DBF1}"/>
              </a:ext>
            </a:extLst>
          </p:cNvPr>
          <p:cNvSpPr/>
          <p:nvPr/>
        </p:nvSpPr>
        <p:spPr>
          <a:xfrm>
            <a:off x="4707505" y="3014335"/>
            <a:ext cx="599132" cy="214976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EE676C-6B1B-F936-E73B-F91362ABD149}"/>
              </a:ext>
            </a:extLst>
          </p:cNvPr>
          <p:cNvSpPr/>
          <p:nvPr/>
        </p:nvSpPr>
        <p:spPr>
          <a:xfrm>
            <a:off x="4108373" y="3014335"/>
            <a:ext cx="599132" cy="214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89EFCB-E0D6-9E7D-1633-6C0DE351DA4E}"/>
              </a:ext>
            </a:extLst>
          </p:cNvPr>
          <p:cNvSpPr/>
          <p:nvPr/>
        </p:nvSpPr>
        <p:spPr>
          <a:xfrm>
            <a:off x="3513237" y="3014335"/>
            <a:ext cx="599132" cy="21497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21D54B-F80B-98DB-AA44-CC69139819ED}"/>
              </a:ext>
            </a:extLst>
          </p:cNvPr>
          <p:cNvSpPr txBox="1"/>
          <p:nvPr/>
        </p:nvSpPr>
        <p:spPr>
          <a:xfrm>
            <a:off x="3487803" y="3039566"/>
            <a:ext cx="677083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BC596-5F72-EA81-DC10-9DDEDEEB7796}"/>
              </a:ext>
            </a:extLst>
          </p:cNvPr>
          <p:cNvSpPr txBox="1"/>
          <p:nvPr/>
        </p:nvSpPr>
        <p:spPr>
          <a:xfrm>
            <a:off x="4079281" y="3039566"/>
            <a:ext cx="69203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</a:t>
            </a:r>
            <a:endParaRPr lang="en-US" altLang="ko-KR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6F162E-EDC0-5976-8D78-25A25F8B63AF}"/>
              </a:ext>
            </a:extLst>
          </p:cNvPr>
          <p:cNvSpPr/>
          <p:nvPr/>
        </p:nvSpPr>
        <p:spPr>
          <a:xfrm>
            <a:off x="5904575" y="3014335"/>
            <a:ext cx="587626" cy="214976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13BBDC3-D491-C1F6-14CE-6AF7FB8D5B68}"/>
              </a:ext>
            </a:extLst>
          </p:cNvPr>
          <p:cNvSpPr/>
          <p:nvPr/>
        </p:nvSpPr>
        <p:spPr>
          <a:xfrm>
            <a:off x="4111762" y="3233236"/>
            <a:ext cx="594550" cy="269830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4640-0A37-6350-565E-6E32BBA4431D}"/>
              </a:ext>
            </a:extLst>
          </p:cNvPr>
          <p:cNvSpPr txBox="1"/>
          <p:nvPr/>
        </p:nvSpPr>
        <p:spPr>
          <a:xfrm>
            <a:off x="4685713" y="3091595"/>
            <a:ext cx="686957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보통이다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32" descr="배지 1 윤곽선">
            <a:extLst>
              <a:ext uri="{FF2B5EF4-FFF2-40B4-BE49-F238E27FC236}">
                <a16:creationId xmlns:a16="http://schemas.microsoft.com/office/drawing/2014/main" id="{08F43065-0EBF-5A18-57E7-0F19D6D1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973" y="3293345"/>
            <a:ext cx="144000" cy="144000"/>
          </a:xfrm>
          <a:prstGeom prst="rect">
            <a:avLst/>
          </a:prstGeom>
        </p:spPr>
      </p:pic>
      <p:pic>
        <p:nvPicPr>
          <p:cNvPr id="35" name="그래픽 34" descr="배지 윤곽선">
            <a:extLst>
              <a:ext uri="{FF2B5EF4-FFF2-40B4-BE49-F238E27FC236}">
                <a16:creationId xmlns:a16="http://schemas.microsoft.com/office/drawing/2014/main" id="{788A92DF-05B8-56C1-4CCC-7072A778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2809" y="3293345"/>
            <a:ext cx="144000" cy="144000"/>
          </a:xfrm>
          <a:prstGeom prst="rect">
            <a:avLst/>
          </a:prstGeom>
        </p:spPr>
      </p:pic>
      <p:pic>
        <p:nvPicPr>
          <p:cNvPr id="37" name="그래픽 36" descr="배지 3 윤곽선">
            <a:extLst>
              <a:ext uri="{FF2B5EF4-FFF2-40B4-BE49-F238E27FC236}">
                <a16:creationId xmlns:a16="http://schemas.microsoft.com/office/drawing/2014/main" id="{FBD893E8-039F-084B-EED0-6012F82E1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645" y="3293345"/>
            <a:ext cx="144000" cy="144000"/>
          </a:xfrm>
          <a:prstGeom prst="rect">
            <a:avLst/>
          </a:prstGeom>
        </p:spPr>
      </p:pic>
      <p:pic>
        <p:nvPicPr>
          <p:cNvPr id="39" name="그래픽 38" descr="배지 4 윤곽선">
            <a:extLst>
              <a:ext uri="{FF2B5EF4-FFF2-40B4-BE49-F238E27FC236}">
                <a16:creationId xmlns:a16="http://schemas.microsoft.com/office/drawing/2014/main" id="{7D9A364D-7ED1-62C7-E310-4DE3AC3822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481" y="3293345"/>
            <a:ext cx="144000" cy="144000"/>
          </a:xfrm>
          <a:prstGeom prst="rect">
            <a:avLst/>
          </a:prstGeom>
        </p:spPr>
      </p:pic>
      <p:pic>
        <p:nvPicPr>
          <p:cNvPr id="41" name="그래픽 40" descr="배지 5 윤곽선">
            <a:extLst>
              <a:ext uri="{FF2B5EF4-FFF2-40B4-BE49-F238E27FC236}">
                <a16:creationId xmlns:a16="http://schemas.microsoft.com/office/drawing/2014/main" id="{8CF5B247-A5CB-74B9-5F2F-694AB4777F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3317" y="3293345"/>
            <a:ext cx="144000" cy="144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CA5CB-862E-9940-61DE-B27B1E240A2C}"/>
              </a:ext>
            </a:extLst>
          </p:cNvPr>
          <p:cNvSpPr/>
          <p:nvPr/>
        </p:nvSpPr>
        <p:spPr>
          <a:xfrm>
            <a:off x="5305917" y="3014335"/>
            <a:ext cx="599132" cy="214976"/>
          </a:xfrm>
          <a:prstGeom prst="rect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ACEB5-B87E-8045-47FD-1616FBE3C162}"/>
              </a:ext>
            </a:extLst>
          </p:cNvPr>
          <p:cNvSpPr txBox="1"/>
          <p:nvPr/>
        </p:nvSpPr>
        <p:spPr>
          <a:xfrm>
            <a:off x="5287065" y="3091595"/>
            <a:ext cx="680024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482813-CB7E-6A15-1965-1226AE5902E8}"/>
              </a:ext>
            </a:extLst>
          </p:cNvPr>
          <p:cNvSpPr txBox="1"/>
          <p:nvPr/>
        </p:nvSpPr>
        <p:spPr>
          <a:xfrm>
            <a:off x="5881484" y="3091595"/>
            <a:ext cx="658085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래픽 52" descr="배지 1 윤곽선">
            <a:extLst>
              <a:ext uri="{FF2B5EF4-FFF2-40B4-BE49-F238E27FC236}">
                <a16:creationId xmlns:a16="http://schemas.microsoft.com/office/drawing/2014/main" id="{651314AA-A285-D4EE-2C16-29A9B9D3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973" y="3557123"/>
            <a:ext cx="144000" cy="144000"/>
          </a:xfrm>
          <a:prstGeom prst="rect">
            <a:avLst/>
          </a:prstGeom>
        </p:spPr>
      </p:pic>
      <p:pic>
        <p:nvPicPr>
          <p:cNvPr id="54" name="그래픽 53" descr="배지 윤곽선">
            <a:extLst>
              <a:ext uri="{FF2B5EF4-FFF2-40B4-BE49-F238E27FC236}">
                <a16:creationId xmlns:a16="http://schemas.microsoft.com/office/drawing/2014/main" id="{21F8C183-1033-E68B-E10A-B4CA06594D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3885" y="3557123"/>
            <a:ext cx="144000" cy="144000"/>
          </a:xfrm>
          <a:prstGeom prst="rect">
            <a:avLst/>
          </a:prstGeom>
        </p:spPr>
      </p:pic>
      <p:pic>
        <p:nvPicPr>
          <p:cNvPr id="55" name="그래픽 54" descr="배지 3 윤곽선">
            <a:extLst>
              <a:ext uri="{FF2B5EF4-FFF2-40B4-BE49-F238E27FC236}">
                <a16:creationId xmlns:a16="http://schemas.microsoft.com/office/drawing/2014/main" id="{0758E7F2-70BE-5027-9C14-9C513A2DB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1797" y="3557123"/>
            <a:ext cx="144000" cy="144000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FFA8823-2F19-E565-6CAB-C9385A879489}"/>
              </a:ext>
            </a:extLst>
          </p:cNvPr>
          <p:cNvSpPr/>
          <p:nvPr/>
        </p:nvSpPr>
        <p:spPr>
          <a:xfrm>
            <a:off x="5312587" y="3507757"/>
            <a:ext cx="591515" cy="263212"/>
          </a:xfrm>
          <a:prstGeom prst="roundRect">
            <a:avLst>
              <a:gd name="adj" fmla="val 0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배지 5 윤곽선">
            <a:extLst>
              <a:ext uri="{FF2B5EF4-FFF2-40B4-BE49-F238E27FC236}">
                <a16:creationId xmlns:a16="http://schemas.microsoft.com/office/drawing/2014/main" id="{A5728A7D-7C5E-578E-DA81-BE732B07C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7620" y="3557123"/>
            <a:ext cx="144000" cy="144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BD5FA6-526D-994B-8CDC-018AF4EEF68E}"/>
              </a:ext>
            </a:extLst>
          </p:cNvPr>
          <p:cNvSpPr/>
          <p:nvPr/>
        </p:nvSpPr>
        <p:spPr>
          <a:xfrm>
            <a:off x="2853008" y="3014335"/>
            <a:ext cx="657871" cy="2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57F9B-3E62-757D-CC1F-EB9BA772037D}"/>
              </a:ext>
            </a:extLst>
          </p:cNvPr>
          <p:cNvSpPr txBox="1"/>
          <p:nvPr/>
        </p:nvSpPr>
        <p:spPr>
          <a:xfrm>
            <a:off x="2882211" y="3078895"/>
            <a:ext cx="60867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94BD74BE-F375-04BA-86E1-88A9EEE210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9709" y="3562022"/>
            <a:ext cx="144000" cy="14400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E289BF5-66AD-0B0A-57BA-50BDA558A6AB}"/>
              </a:ext>
            </a:extLst>
          </p:cNvPr>
          <p:cNvCxnSpPr>
            <a:cxnSpLocks/>
          </p:cNvCxnSpPr>
          <p:nvPr/>
        </p:nvCxnSpPr>
        <p:spPr>
          <a:xfrm>
            <a:off x="2846685" y="3014334"/>
            <a:ext cx="0" cy="756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3A149CC-9E87-C2CB-45C1-226B2E2CB600}"/>
              </a:ext>
            </a:extLst>
          </p:cNvPr>
          <p:cNvCxnSpPr>
            <a:cxnSpLocks/>
          </p:cNvCxnSpPr>
          <p:nvPr/>
        </p:nvCxnSpPr>
        <p:spPr>
          <a:xfrm>
            <a:off x="6495588" y="3014334"/>
            <a:ext cx="0" cy="756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65C5CEA-5C87-1B18-FA21-53BD230C7D65}"/>
              </a:ext>
            </a:extLst>
          </p:cNvPr>
          <p:cNvCxnSpPr>
            <a:cxnSpLocks/>
          </p:cNvCxnSpPr>
          <p:nvPr/>
        </p:nvCxnSpPr>
        <p:spPr>
          <a:xfrm>
            <a:off x="2846685" y="3014334"/>
            <a:ext cx="364551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8571F01-C111-946C-BD95-C97F9C0494DD}"/>
              </a:ext>
            </a:extLst>
          </p:cNvPr>
          <p:cNvCxnSpPr>
            <a:cxnSpLocks/>
          </p:cNvCxnSpPr>
          <p:nvPr/>
        </p:nvCxnSpPr>
        <p:spPr>
          <a:xfrm>
            <a:off x="2853355" y="3229311"/>
            <a:ext cx="36388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138BBA-A0DA-43C6-70DC-5D80A23A8EE4}"/>
              </a:ext>
            </a:extLst>
          </p:cNvPr>
          <p:cNvCxnSpPr>
            <a:cxnSpLocks/>
          </p:cNvCxnSpPr>
          <p:nvPr/>
        </p:nvCxnSpPr>
        <p:spPr>
          <a:xfrm>
            <a:off x="2853355" y="3770969"/>
            <a:ext cx="364913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07C1A69-8DF9-CAD8-4C64-91253F5E8BDE}"/>
              </a:ext>
            </a:extLst>
          </p:cNvPr>
          <p:cNvCxnSpPr>
            <a:cxnSpLocks/>
          </p:cNvCxnSpPr>
          <p:nvPr/>
        </p:nvCxnSpPr>
        <p:spPr>
          <a:xfrm>
            <a:off x="3510880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A4672E1-F15F-F1DD-C1CC-4D4EABA25754}"/>
              </a:ext>
            </a:extLst>
          </p:cNvPr>
          <p:cNvCxnSpPr>
            <a:cxnSpLocks/>
          </p:cNvCxnSpPr>
          <p:nvPr/>
        </p:nvCxnSpPr>
        <p:spPr>
          <a:xfrm>
            <a:off x="4108373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3AA9329-0F1A-11D0-5B56-C59210DBC1AF}"/>
              </a:ext>
            </a:extLst>
          </p:cNvPr>
          <p:cNvCxnSpPr>
            <a:cxnSpLocks/>
          </p:cNvCxnSpPr>
          <p:nvPr/>
        </p:nvCxnSpPr>
        <p:spPr>
          <a:xfrm>
            <a:off x="4707505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182C85A-F587-2642-51EC-8DCA234978E9}"/>
              </a:ext>
            </a:extLst>
          </p:cNvPr>
          <p:cNvCxnSpPr>
            <a:cxnSpLocks/>
          </p:cNvCxnSpPr>
          <p:nvPr/>
        </p:nvCxnSpPr>
        <p:spPr>
          <a:xfrm>
            <a:off x="5305917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BC75CEA-42B8-F83F-BE80-A48D61B341C3}"/>
              </a:ext>
            </a:extLst>
          </p:cNvPr>
          <p:cNvCxnSpPr>
            <a:cxnSpLocks/>
          </p:cNvCxnSpPr>
          <p:nvPr/>
        </p:nvCxnSpPr>
        <p:spPr>
          <a:xfrm>
            <a:off x="5904575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0821C6A-F25E-7C6E-07B8-552F0613A458}"/>
              </a:ext>
            </a:extLst>
          </p:cNvPr>
          <p:cNvSpPr/>
          <p:nvPr/>
        </p:nvSpPr>
        <p:spPr>
          <a:xfrm>
            <a:off x="2564468" y="4734267"/>
            <a:ext cx="4252257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2C6551-2421-DE40-E106-F25BD41871FF}"/>
              </a:ext>
            </a:extLst>
          </p:cNvPr>
          <p:cNvSpPr txBox="1"/>
          <p:nvPr/>
        </p:nvSpPr>
        <p:spPr>
          <a:xfrm>
            <a:off x="2572089" y="4795451"/>
            <a:ext cx="45049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C2DE-65BA-0C93-1A39-BE1AB36360EE}"/>
              </a:ext>
            </a:extLst>
          </p:cNvPr>
          <p:cNvSpPr txBox="1"/>
          <p:nvPr/>
        </p:nvSpPr>
        <p:spPr>
          <a:xfrm>
            <a:off x="2497470" y="2158509"/>
            <a:ext cx="1133743" cy="1565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C615C820-7847-E3B6-4CAD-8D72FEA40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077486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23D7209D-61E2-0093-97BE-4352709667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5077486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6B9FFCF2-A388-62DF-9E6C-AE744F297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077486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A63868D4-4F7E-C046-D63B-9B10D888E3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0995" y="5077486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D1CA0390-FF41-1091-44F2-801235E2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5077486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4B86DFF-E714-2061-FD0C-B9990968B3AD}"/>
              </a:ext>
            </a:extLst>
          </p:cNvPr>
          <p:cNvSpPr txBox="1"/>
          <p:nvPr/>
        </p:nvSpPr>
        <p:spPr>
          <a:xfrm>
            <a:off x="2846685" y="5066153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E280FC-E57C-39AE-9C44-0E4E5DDBBD2C}"/>
              </a:ext>
            </a:extLst>
          </p:cNvPr>
          <p:cNvSpPr txBox="1"/>
          <p:nvPr/>
        </p:nvSpPr>
        <p:spPr>
          <a:xfrm>
            <a:off x="5820932" y="5112320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DF712F-E42B-D316-73B6-EB5F12891CAC}"/>
              </a:ext>
            </a:extLst>
          </p:cNvPr>
          <p:cNvSpPr/>
          <p:nvPr/>
        </p:nvSpPr>
        <p:spPr>
          <a:xfrm>
            <a:off x="2429402" y="4148924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035E-3112-4F89-9D77-8EEA28CBB3ED}"/>
              </a:ext>
            </a:extLst>
          </p:cNvPr>
          <p:cNvSpPr txBox="1"/>
          <p:nvPr/>
        </p:nvSpPr>
        <p:spPr>
          <a:xfrm>
            <a:off x="2402640" y="4104133"/>
            <a:ext cx="1577657" cy="248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D4653C3-7672-0C51-0772-87F6E6E7B861}"/>
              </a:ext>
            </a:extLst>
          </p:cNvPr>
          <p:cNvSpPr/>
          <p:nvPr/>
        </p:nvSpPr>
        <p:spPr>
          <a:xfrm>
            <a:off x="6492201" y="5637068"/>
            <a:ext cx="431799" cy="165619"/>
          </a:xfrm>
          <a:prstGeom prst="roundRect">
            <a:avLst>
              <a:gd name="adj" fmla="val 15401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검사 실시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C5070F8-F606-FBF2-E059-080548D4F762}"/>
              </a:ext>
            </a:extLst>
          </p:cNvPr>
          <p:cNvSpPr/>
          <p:nvPr/>
        </p:nvSpPr>
        <p:spPr>
          <a:xfrm>
            <a:off x="2322372" y="2063451"/>
            <a:ext cx="4627409" cy="3476289"/>
          </a:xfrm>
          <a:prstGeom prst="roundRect">
            <a:avLst>
              <a:gd name="adj" fmla="val 263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164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029E-E958-CE79-B855-5C6D551E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457571-3110-502B-E4DD-0092D884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38839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학생평가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1BA847C-EB7B-0A78-6EC8-8761BD48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80270"/>
              </p:ext>
            </p:extLst>
          </p:nvPr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학급에서 본인을 제외한 학생 이름이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행방향으로 나열되며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응답 형태는 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46F9ED3-417B-18DE-F6CE-12D27313BB8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2DBE1-E2F1-AEA6-0A13-3B6645B35C13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67965F-E3AF-12FA-372E-8344918A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D68C42-EB7F-DEB5-26D1-BCF0C3D31B08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EEC789-5D78-BFAA-FEA7-F654CD408D17}"/>
              </a:ext>
            </a:extLst>
          </p:cNvPr>
          <p:cNvSpPr/>
          <p:nvPr/>
        </p:nvSpPr>
        <p:spPr>
          <a:xfrm>
            <a:off x="2594454" y="2112823"/>
            <a:ext cx="3996846" cy="2806836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8F884-413B-C707-1B97-0E42A8AC0E4C}"/>
              </a:ext>
            </a:extLst>
          </p:cNvPr>
          <p:cNvSpPr txBox="1"/>
          <p:nvPr/>
        </p:nvSpPr>
        <p:spPr>
          <a:xfrm>
            <a:off x="2531276" y="192815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E9BC1C3D-37D1-CF1E-CF59-55533DEF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75"/>
          <a:stretch/>
        </p:blipFill>
        <p:spPr>
          <a:xfrm>
            <a:off x="2710529" y="2203307"/>
            <a:ext cx="3682303" cy="2716352"/>
          </a:xfrm>
          <a:prstGeom prst="rect">
            <a:avLst/>
          </a:prstGeom>
        </p:spPr>
      </p:pic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8F99065E-DCD3-FDE6-A3E7-C91FA3F2F6DA}"/>
              </a:ext>
            </a:extLst>
          </p:cNvPr>
          <p:cNvSpPr/>
          <p:nvPr/>
        </p:nvSpPr>
        <p:spPr>
          <a:xfrm>
            <a:off x="6392832" y="2203307"/>
            <a:ext cx="69881" cy="2716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68FF7A9-0BA9-0E12-DB60-6B10A83FAF84}"/>
              </a:ext>
            </a:extLst>
          </p:cNvPr>
          <p:cNvSpPr/>
          <p:nvPr/>
        </p:nvSpPr>
        <p:spPr>
          <a:xfrm>
            <a:off x="6392832" y="2249292"/>
            <a:ext cx="69881" cy="3669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1532987-91C6-05B8-DF82-7C500026FE60}"/>
              </a:ext>
            </a:extLst>
          </p:cNvPr>
          <p:cNvSpPr txBox="1"/>
          <p:nvPr/>
        </p:nvSpPr>
        <p:spPr>
          <a:xfrm>
            <a:off x="2531276" y="509339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아이는 반 아이들 사이에서 인기가 있다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19EEB733-7AA0-4AAF-E34B-282AF5EA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315"/>
          <a:stretch/>
        </p:blipFill>
        <p:spPr>
          <a:xfrm>
            <a:off x="2598046" y="5280487"/>
            <a:ext cx="3993226" cy="12250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1DE16-BC9A-33C8-97FF-CB7A909E729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4FD7C26-B632-F760-00D3-646BF4EF1E9B}"/>
              </a:ext>
            </a:extLst>
          </p:cNvPr>
          <p:cNvSpPr/>
          <p:nvPr/>
        </p:nvSpPr>
        <p:spPr>
          <a:xfrm>
            <a:off x="2587785" y="2112823"/>
            <a:ext cx="3996846" cy="2806836"/>
          </a:xfrm>
          <a:prstGeom prst="roundRect">
            <a:avLst>
              <a:gd name="adj" fmla="val 211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FF4F09CE-A13F-9ACB-E73A-64281FBEBAAA}"/>
              </a:ext>
            </a:extLst>
          </p:cNvPr>
          <p:cNvSpPr/>
          <p:nvPr/>
        </p:nvSpPr>
        <p:spPr>
          <a:xfrm>
            <a:off x="2590960" y="5286822"/>
            <a:ext cx="3996846" cy="1218752"/>
          </a:xfrm>
          <a:prstGeom prst="roundRect">
            <a:avLst>
              <a:gd name="adj" fmla="val 4194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040D3AD-4724-9F32-7587-A9C010DCA3CD}"/>
              </a:ext>
            </a:extLst>
          </p:cNvPr>
          <p:cNvSpPr/>
          <p:nvPr/>
        </p:nvSpPr>
        <p:spPr>
          <a:xfrm>
            <a:off x="2587785" y="1867559"/>
            <a:ext cx="399684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79E46870-0DAF-CF31-D27C-D487C94E1B06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E308DD-A549-BD31-2DEB-4A055ADB3DC9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CC207F1-16AF-42F3-5F5D-B95E98F80932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A80C4EB1-EF84-2B85-724C-FC06E67E583D}"/>
              </a:ext>
            </a:extLst>
          </p:cNvPr>
          <p:cNvSpPr/>
          <p:nvPr/>
        </p:nvSpPr>
        <p:spPr>
          <a:xfrm>
            <a:off x="2598634" y="1867559"/>
            <a:ext cx="37739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3064B432-FE51-9E0E-2696-1A23617DE17A}"/>
              </a:ext>
            </a:extLst>
          </p:cNvPr>
          <p:cNvSpPr/>
          <p:nvPr/>
        </p:nvSpPr>
        <p:spPr>
          <a:xfrm>
            <a:off x="6305550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 음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3540FB12-3D25-C43F-FA01-C92658789F96}"/>
              </a:ext>
            </a:extLst>
          </p:cNvPr>
          <p:cNvSpPr/>
          <p:nvPr/>
        </p:nvSpPr>
        <p:spPr>
          <a:xfrm>
            <a:off x="596355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0F0DCAA-FD92-ABC3-8959-02E4D4C495A0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87928990-A703-570C-5635-96A0FE07E76A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4962C0C0-F678-574B-5617-A6A7981E7B53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1" name="그래픽 230" descr="위쪽 캐럿 단색으로 채워진">
              <a:extLst>
                <a:ext uri="{FF2B5EF4-FFF2-40B4-BE49-F238E27FC236}">
                  <a16:creationId xmlns:a16="http://schemas.microsoft.com/office/drawing/2014/main" id="{C7430030-73A4-9156-EEB5-1F7DFABD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32" name="그래픽 231" descr="위쪽 캐럿 단색으로 채워진">
              <a:extLst>
                <a:ext uri="{FF2B5EF4-FFF2-40B4-BE49-F238E27FC236}">
                  <a16:creationId xmlns:a16="http://schemas.microsoft.com/office/drawing/2014/main" id="{7C1EFA5F-3B44-9E17-9B90-AE3F9B15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9052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D5FE-0A41-C6C6-D4C2-11272E56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98129D-3F14-AC74-3CCA-E01455A5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66C2D01-706C-770F-D25F-1A23790EAAFF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B5678B-C51C-990A-6DE1-E9AC44CB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052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532043-7A1B-F18C-FE25-067DD51F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96313"/>
              </p:ext>
            </p:extLst>
          </p:nvPr>
        </p:nvGraphicFramePr>
        <p:xfrm>
          <a:off x="9095796" y="141289"/>
          <a:ext cx="2961267" cy="239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D3F9B3B-1C7D-CE0F-E210-11AD7258334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7ACEE6-C948-5041-A2CE-FB680E531DB2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C145D-4C0D-07CB-4B12-BED17729288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CDD559-5CB8-FBB4-5FB8-B7F16AAD0055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81B50B1-E520-00DA-B181-104318D2AB7A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1C1B30E-5646-F693-31B0-FE1AE11DC3B7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5C0311-1582-FE61-AE26-F82B71A74C57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AC30830B-FAFE-14B3-7D55-71E1BA58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779B6E58-69C5-357E-1D06-B0BBCD533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02A19943-9FDC-234D-6E60-5932AE382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pic>
        <p:nvPicPr>
          <p:cNvPr id="93" name="그래픽 92" descr="배지 4 윤곽선">
            <a:extLst>
              <a:ext uri="{FF2B5EF4-FFF2-40B4-BE49-F238E27FC236}">
                <a16:creationId xmlns:a16="http://schemas.microsoft.com/office/drawing/2014/main" id="{80536AB3-AA70-00DF-F8B6-880FFC7801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3D3BDBE-5F28-DCA5-BEF6-A469F7A2C3FD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FCC4B8-ADD7-7D0B-5FAB-039F6653AD75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A271CAD-DD10-04BA-31A2-C2ADED5F5E6D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96F9963-34E4-F1D4-2BAE-27CA8AF3DADC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11F6E0-4AF9-FDC2-F3F1-38384384F8D1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학생의 영향력이 과하게 나타나지 않도록 학급 환경을 조성한다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36BCBD45-1A83-66E1-76B7-82B13118B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7" name="그래픽 106" descr="배지 윤곽선">
            <a:extLst>
              <a:ext uri="{FF2B5EF4-FFF2-40B4-BE49-F238E27FC236}">
                <a16:creationId xmlns:a16="http://schemas.microsoft.com/office/drawing/2014/main" id="{E98994AE-44A2-038F-4C7E-8C9933B598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948E736C-9A32-F92A-DC2B-4A6E9B85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FF7D563A-5554-68C9-7833-A829A380E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2F87B0E-4879-A23D-A879-76745C6FCF4E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5FF565-92AD-8E5B-92CC-90F8D3A5A356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E846D56-A9DA-392C-C58C-9A59451093BF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9930C4B-EEB5-2A93-D87F-B65C986854D0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D97BA1-1644-4E40-85A9-5596F3E103DA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학생도 친구들로부터 인정을 받을 수 있는 기회를 만들어 준다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8B4D23FA-3844-AA47-F5E7-6DE7E8DAA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D6DCD054-3528-25B0-A7F2-8C4F2B761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EA606D61-1284-65DD-1FBB-A09BE70700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6DC18C88-E133-9C87-F664-F9F10DBA7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074C462-5056-5A19-FF50-8DE4364D7547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8E05BF-2184-5C5A-5B61-A7CEC6A1186D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FE9F3A9-55CA-BFF4-FF3A-A821CD6AF197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9A92E4DB-94BF-81AC-4A16-63CE6BADA86D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B72DD5-07CB-053D-3192-393E135C4D02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92C92F32-E776-CFF5-9169-EBA6E412D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E318435E-698E-65EA-1143-E63B97253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E9F572DD-02A2-E83C-9BF5-C9CE0C846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6D581847-D3DE-8CB0-CF63-7D8F2DDD1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819C0D5C-C4E9-4225-C4DD-6C39BEE78C8D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DD5BC6-756D-4048-232F-123D93383D6E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7D41FF89-2148-557A-C079-4E266879D167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1C50662-AA9E-1361-5910-584D4EFD9B18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BC777F-AE31-CBE2-73F4-EC9E646F952D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학생을 위해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인기있는 학생과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짝궁을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맺어주거나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친구들과 함께 공부할 수 있는 기회를 제공한다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7F8D7FE8-B3DC-7AE0-6F7B-C235A2901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0AD899F6-BEB2-EEF3-4827-DC436A3A4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4FA15B00-5D6B-E452-916B-578AB0893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188C0464-68D5-00E5-F837-E619F9E15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7CCD2AF4-27C0-6A82-4772-54014A7207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E49DD02D-C60D-6FFC-8347-B9C9270C6E91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CF201A-B3ED-FFB2-4B36-8BCF572811EA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7C34D73-EA74-CE82-07E8-F2FB24503A19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429EE21-2771-9168-0CC6-12B70CBF3783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F8399-58F5-F613-8B8C-59A889D8E006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학급에서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또래들간의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인기의 균형을 이루도록 노력한다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85789B08-2AFF-BA3B-906C-5E162337A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FD8F5F24-0793-1A57-0376-5E3E4EC6D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014A9CE3-9B04-699D-2100-1431731D7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8E94B1D3-3B5B-B30B-6EAC-4D9C07554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3C8A6BDE-DF11-E873-BBA2-72226C7E1F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E5D2F6DB-7DF6-6F7B-FAA1-A8532D21F06C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0E0A6F1-8BD0-CA42-F0F1-5FF607097DAC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7C3DBEB-640B-577E-AC87-1E237EF91255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7B2AACBF-5985-2E53-F28A-F247668AE032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55F44A1-D150-7AA4-0BF7-7FE15AFFDD34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3A5D094-016A-E4C2-85AD-FA8CB570805A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96B378F-A1A6-EE5E-66C2-4A0A345A9535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6B40031C-D0C4-FA20-57D2-A9992922C61C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CDA6AEE1-31DB-1A22-7154-D3B7CFE5D909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pic>
        <p:nvPicPr>
          <p:cNvPr id="199" name="그래픽 198" descr="배지 단색으로 채워진">
            <a:extLst>
              <a:ext uri="{FF2B5EF4-FFF2-40B4-BE49-F238E27FC236}">
                <a16:creationId xmlns:a16="http://schemas.microsoft.com/office/drawing/2014/main" id="{6264B820-2773-DDEA-C70D-8A459409D8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2352840"/>
            <a:ext cx="162000" cy="162000"/>
          </a:xfrm>
          <a:prstGeom prst="rect">
            <a:avLst/>
          </a:prstGeom>
        </p:spPr>
      </p:pic>
      <p:pic>
        <p:nvPicPr>
          <p:cNvPr id="200" name="그래픽 199" descr="배지 단색으로 채워진">
            <a:extLst>
              <a:ext uri="{FF2B5EF4-FFF2-40B4-BE49-F238E27FC236}">
                <a16:creationId xmlns:a16="http://schemas.microsoft.com/office/drawing/2014/main" id="{FB099064-403D-D316-0DE0-DE5EB0713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3822656"/>
            <a:ext cx="162000" cy="162000"/>
          </a:xfrm>
          <a:prstGeom prst="rect">
            <a:avLst/>
          </a:prstGeom>
        </p:spPr>
      </p:pic>
      <p:pic>
        <p:nvPicPr>
          <p:cNvPr id="202" name="그래픽 201" descr="배지 4 단색으로 채워진">
            <a:extLst>
              <a:ext uri="{FF2B5EF4-FFF2-40B4-BE49-F238E27FC236}">
                <a16:creationId xmlns:a16="http://schemas.microsoft.com/office/drawing/2014/main" id="{550F1D98-A607-53E6-80DD-CC5CD55E39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8536" y="3091992"/>
            <a:ext cx="162000" cy="162000"/>
          </a:xfrm>
          <a:prstGeom prst="rect">
            <a:avLst/>
          </a:prstGeom>
        </p:spPr>
      </p:pic>
      <p:pic>
        <p:nvPicPr>
          <p:cNvPr id="204" name="그래픽 203" descr="배지 1 단색으로 채워진">
            <a:extLst>
              <a:ext uri="{FF2B5EF4-FFF2-40B4-BE49-F238E27FC236}">
                <a16:creationId xmlns:a16="http://schemas.microsoft.com/office/drawing/2014/main" id="{5970A3E6-85D3-12B5-07CA-5142CE59EE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1159" y="4572833"/>
            <a:ext cx="162000" cy="162000"/>
          </a:xfrm>
          <a:prstGeom prst="rect">
            <a:avLst/>
          </a:prstGeom>
        </p:spPr>
      </p:pic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557C6811-38F9-7E65-0CF6-FB0D526A9453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F569B348-0C92-69CC-4191-B2B5E9356894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EF2517AB-5630-501B-E772-DAB4008E608B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8" name="그래픽 207" descr="위쪽 캐럿 단색으로 채워진">
              <a:extLst>
                <a:ext uri="{FF2B5EF4-FFF2-40B4-BE49-F238E27FC236}">
                  <a16:creationId xmlns:a16="http://schemas.microsoft.com/office/drawing/2014/main" id="{E29EA525-D3C4-E427-579A-36C16AF9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09" name="그래픽 208" descr="위쪽 캐럿 단색으로 채워진">
              <a:extLst>
                <a:ext uri="{FF2B5EF4-FFF2-40B4-BE49-F238E27FC236}">
                  <a16:creationId xmlns:a16="http://schemas.microsoft.com/office/drawing/2014/main" id="{703492C1-E434-943C-8B54-BB61027F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7935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45259-44EC-61F7-5AAC-943F5BB2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1A73A4-C145-AC5B-AC94-D9888891FE74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51C971-6EB7-E65A-4696-B4FC9B2BA570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2E49C-653E-14D8-8AE6-C1060634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A8246C-5AB3-1F21-6B48-ECC7C34D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55295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BA41-7EBA-980E-114E-6E2162BC187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FF93E73-AF3B-CAE4-DAA2-958253564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3559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학생 로그인 화면</a:t>
                      </a: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29A1-EBA1-23AF-F4E6-DC110A9536F3}"/>
              </a:ext>
            </a:extLst>
          </p:cNvPr>
          <p:cNvSpPr/>
          <p:nvPr/>
        </p:nvSpPr>
        <p:spPr>
          <a:xfrm>
            <a:off x="3574473" y="1856509"/>
            <a:ext cx="2373745" cy="2715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F95B72-7930-07EE-64FC-1C5F44994C0F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E53881-78F1-2201-804A-ABC886D5DC90}"/>
              </a:ext>
            </a:extLst>
          </p:cNvPr>
          <p:cNvSpPr txBox="1"/>
          <p:nvPr/>
        </p:nvSpPr>
        <p:spPr>
          <a:xfrm>
            <a:off x="3972516" y="2884985"/>
            <a:ext cx="1577657" cy="486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검사실시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798163-C4E0-01C9-3AD9-9991761A9A93}"/>
              </a:ext>
            </a:extLst>
          </p:cNvPr>
          <p:cNvSpPr/>
          <p:nvPr/>
        </p:nvSpPr>
        <p:spPr>
          <a:xfrm>
            <a:off x="3833396" y="3639569"/>
            <a:ext cx="1832114" cy="1811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9E7B4AD-1F8F-F4A8-34E7-054CA36C52B4}"/>
              </a:ext>
            </a:extLst>
          </p:cNvPr>
          <p:cNvSpPr/>
          <p:nvPr/>
        </p:nvSpPr>
        <p:spPr>
          <a:xfrm>
            <a:off x="3908078" y="4062624"/>
            <a:ext cx="1682750" cy="181172"/>
          </a:xfrm>
          <a:prstGeom prst="roundRect">
            <a:avLst>
              <a:gd name="adj" fmla="val 493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744296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002B-D88C-94EB-FEF1-3ADC5DF0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BD2DF6-4998-17F3-6C05-BCD6946E3C9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22544-0D9C-FCB5-3135-87333A47509A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DE2EE4-86EF-67E8-C1B5-BE2C5303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A9784F-A79C-D2BD-A36B-2477492BD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2298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A2DEED9-A0DA-AB9A-9F1C-C281AAFC8585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B5DFF37-8A8B-07A1-FE59-956A7061B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80991"/>
              </p:ext>
            </p:extLst>
          </p:nvPr>
        </p:nvGraphicFramePr>
        <p:xfrm>
          <a:off x="9095796" y="141289"/>
          <a:ext cx="2961267" cy="2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로그인 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검사 실시 진입 전까지의 과정이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명확해지면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A419E0-5ADE-711A-715D-4B72C228B71C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6C292D-D6DE-941B-3CAD-791A0F6161F5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8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1149</Words>
  <Application>Microsoft Office PowerPoint</Application>
  <PresentationFormat>와이드스크린</PresentationFormat>
  <Paragraphs>393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</vt:lpstr>
      <vt:lpstr>맑은 고딕</vt:lpstr>
      <vt:lpstr>Arial</vt:lpstr>
      <vt:lpstr>Office 테마</vt:lpstr>
      <vt:lpstr>또래관계 검사  화면기획서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10</cp:revision>
  <cp:lastPrinted>2025-04-03T05:22:56Z</cp:lastPrinted>
  <dcterms:created xsi:type="dcterms:W3CDTF">2025-03-19T00:30:40Z</dcterms:created>
  <dcterms:modified xsi:type="dcterms:W3CDTF">2025-04-03T05:26:02Z</dcterms:modified>
</cp:coreProperties>
</file>