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5F783-9CDE-4190-BC62-727DB8735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9EF408-D931-454E-A23C-5AD19DE52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C719A5-8020-48EC-BF16-A5BB7E899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B54E-0736-48E7-9030-B30C48F8EA59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A9CCA-44D7-40B6-8148-1DE00561E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6377CF-51DB-4C2A-9D0D-240EA87B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F923-0E1F-431C-A0C6-E4D116C7A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60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A3BCA-ED52-40EC-9801-0A0CA11B2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88C772-5B5C-4308-944C-476253758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7E643F-3401-4A79-9204-189137A6A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B54E-0736-48E7-9030-B30C48F8EA59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C926C3-ED38-4C46-9C61-7BE26D4ED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50FFCF-9A1A-4451-ABC8-03C753EA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F923-0E1F-431C-A0C6-E4D116C7A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30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300607-0EDB-4BF6-B6BA-48F2085691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9C6246-74C7-440C-BA2A-BAE96E0F5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E9467-5C58-43F0-B7CB-10E101949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B54E-0736-48E7-9030-B30C48F8EA59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5677E1-6424-4062-8641-1384709C2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954180-65F7-4FA6-A156-83FBB850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F923-0E1F-431C-A0C6-E4D116C7A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87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16612-F315-4795-899D-BD1E62F14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A640D7-5CFE-4A14-946D-613301E01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5A8B1A-1E05-4871-A45F-4B205F9C0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B54E-0736-48E7-9030-B30C48F8EA59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83F27-4460-4430-9F08-2EB2C91A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FD4792-C0DD-4F8C-B8CC-64F2562B4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F923-0E1F-431C-A0C6-E4D116C7A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30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1F6B8-F980-4F23-89EB-55764169E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243A3E-C2B7-43D8-B18E-60237CEA7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FBBB9C-53B4-45A3-8BBE-78C6A2280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B54E-0736-48E7-9030-B30C48F8EA59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8A46C-1FA6-4F92-9512-331E01BDB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26C743-91D8-4EEC-B7EE-C6CB787D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F923-0E1F-431C-A0C6-E4D116C7A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69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5FE47-4A4D-4477-817A-35762A34D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4D326F-D741-4B53-94C9-BDC0E7926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6A5E1D-918C-4AE7-8595-E4DD5B88E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FD0C23-F864-475D-822B-AAB591D59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B54E-0736-48E7-9030-B30C48F8EA59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C3AF12-1EC8-4CDE-B422-1B29552DE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83C704-113F-484A-80C5-BACDBABDB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F923-0E1F-431C-A0C6-E4D116C7A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96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C7667-61CD-42CD-9359-2F822A3AE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46B754-EB62-4BE8-92D5-9174090B7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15B356-7AFD-4AAC-97DC-2DCCEE6AE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F54B93-02F6-41C4-9BFE-4848A12493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6853FA-DCAB-47DA-8E2E-8BB9B4577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101980-FFFB-4A6B-989B-2F507E969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B54E-0736-48E7-9030-B30C48F8EA59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406C74-8402-4538-8494-3895E9D47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66096F-3AC6-4460-A5A7-73FAF0967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F923-0E1F-431C-A0C6-E4D116C7A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780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6D3AB-EA6F-4056-8623-2CC0069C5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B83F1B-F2FB-4071-A739-4BC0E8F6E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B54E-0736-48E7-9030-B30C48F8EA59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7D7B20-DA42-4A7E-806B-67CDE0F2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B92D02-7C63-4D55-A441-13B8E40A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F923-0E1F-431C-A0C6-E4D116C7A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0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1C5E38-8E83-4E1E-AC68-70C19F2B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B54E-0736-48E7-9030-B30C48F8EA59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A48A80-35A2-465C-B379-51745BCE9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C048A2-492A-465A-ACA8-A22D7886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F923-0E1F-431C-A0C6-E4D116C7A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3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236B5-13AD-41EC-A9A3-1C6517F76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0F512-086C-4AC6-8C7E-C19C20E68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FEEFEF-B4BF-4509-B0B6-830246FD1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218890-CE1A-41D1-AE0C-38F30BE30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B54E-0736-48E7-9030-B30C48F8EA59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7CE378-904B-4614-9910-92723D104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4E9CD7-CD5C-48D4-94D7-AF96A592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F923-0E1F-431C-A0C6-E4D116C7A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63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45F95-F19B-47EE-8A1A-F44818C54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DA6C10-ABE7-4E94-8F38-603F5A6D1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A5D10D-F899-459D-8A72-38E0B939D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907EDC-B37F-4E70-8CE4-0058F057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B54E-0736-48E7-9030-B30C48F8EA59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FCCCFC-370E-43E3-A2A3-199B94C7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62868B-4C55-4DB7-BFF6-18FE8090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F923-0E1F-431C-A0C6-E4D116C7A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70D71A-AD08-4B0C-8251-A4B8258DD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EADCC4-1986-479B-A4DB-5C9818752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BB16AE-6AFB-494C-BB1D-C1645AB9B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2B54E-0736-48E7-9030-B30C48F8EA59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D156DD-14FE-4DF3-A9AD-513EF6EBC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C754B7-74AC-4953-8D2D-323BCC76B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9F923-0E1F-431C-A0C6-E4D116C7A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22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4F435-8F4C-42E7-98AB-EE1C1C24BC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소프트웨어 및 실습</a:t>
            </a:r>
            <a:br>
              <a:rPr lang="en-US" altLang="ko-KR" dirty="0"/>
            </a:br>
            <a:r>
              <a:rPr lang="ko-KR" altLang="en-US" dirty="0"/>
              <a:t>기말 프로젝트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82BFE8-5A83-499A-B9AF-FE70D4AB5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3776"/>
            <a:ext cx="9144000" cy="1655762"/>
          </a:xfrm>
        </p:spPr>
        <p:txBody>
          <a:bodyPr/>
          <a:lstStyle/>
          <a:p>
            <a:r>
              <a:rPr lang="ko-KR" altLang="en-US" dirty="0" err="1"/>
              <a:t>전자전기컴퓨터공학부</a:t>
            </a:r>
            <a:endParaRPr lang="en-US" altLang="ko-KR" dirty="0"/>
          </a:p>
          <a:p>
            <a:r>
              <a:rPr lang="en-US" altLang="ko-KR" dirty="0"/>
              <a:t>2017440061</a:t>
            </a:r>
          </a:p>
          <a:p>
            <a:r>
              <a:rPr lang="ko-KR" altLang="en-US" dirty="0" err="1"/>
              <a:t>변형조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248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B012B-773A-4A03-A7CB-BDE185BA0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사용한 기술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3DB0B1-200A-4E3E-9D4E-E8C8D4C9BCC1}"/>
              </a:ext>
            </a:extLst>
          </p:cNvPr>
          <p:cNvSpPr txBox="1"/>
          <p:nvPr/>
        </p:nvSpPr>
        <p:spPr>
          <a:xfrm>
            <a:off x="987972" y="1690688"/>
            <a:ext cx="105156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50000"/>
              </a:lnSpc>
            </a:pPr>
            <a:r>
              <a:rPr lang="en-US" altLang="ko-KR" sz="1800" b="1" kern="100" dirty="0">
                <a:effectLst/>
                <a:latin typeface="Times New Roman" panose="02020603050405020304" pitchFamily="18" charset="0"/>
                <a:ea typeface="휴먼명조"/>
              </a:rPr>
              <a:t>1.HTML5, CSS, JAVA Script</a:t>
            </a:r>
            <a:endParaRPr lang="ko-KR" altLang="ko-KR" sz="1800" b="1" kern="100" dirty="0">
              <a:effectLst/>
              <a:latin typeface="Times New Roman" panose="02020603050405020304" pitchFamily="18" charset="0"/>
              <a:ea typeface="휴먼명조"/>
            </a:endParaRPr>
          </a:p>
          <a:p>
            <a:pPr algn="just" latinLnBrk="1">
              <a:lnSpc>
                <a:spcPct val="150000"/>
              </a:lnSpc>
            </a:pPr>
            <a:r>
              <a:rPr lang="ko-KR" altLang="ko-KR" sz="1800" kern="100" dirty="0">
                <a:effectLst/>
                <a:latin typeface="Times New Roman" panose="02020603050405020304" pitchFamily="18" charset="0"/>
                <a:ea typeface="휴먼명조"/>
              </a:rPr>
              <a:t>웹페이지의 구조제작</a:t>
            </a:r>
            <a:r>
              <a:rPr lang="en-US" altLang="ko-KR" sz="1800" kern="100" dirty="0">
                <a:effectLst/>
                <a:latin typeface="Times New Roman" panose="02020603050405020304" pitchFamily="18" charset="0"/>
                <a:ea typeface="휴먼명조"/>
              </a:rPr>
              <a:t>, </a:t>
            </a:r>
            <a:r>
              <a:rPr lang="ko-KR" altLang="ko-KR" sz="1800" kern="100" dirty="0">
                <a:effectLst/>
                <a:latin typeface="Times New Roman" panose="02020603050405020304" pitchFamily="18" charset="0"/>
                <a:ea typeface="휴먼명조"/>
              </a:rPr>
              <a:t>스타일 지정</a:t>
            </a:r>
            <a:r>
              <a:rPr lang="en-US" altLang="ko-KR" sz="1800" kern="100" dirty="0">
                <a:effectLst/>
                <a:latin typeface="Times New Roman" panose="02020603050405020304" pitchFamily="18" charset="0"/>
                <a:ea typeface="휴먼명조"/>
              </a:rPr>
              <a:t>, </a:t>
            </a:r>
            <a:r>
              <a:rPr lang="ko-KR" altLang="ko-KR" sz="1800" kern="100" dirty="0">
                <a:effectLst/>
                <a:latin typeface="Times New Roman" panose="02020603050405020304" pitchFamily="18" charset="0"/>
                <a:ea typeface="휴먼명조"/>
              </a:rPr>
              <a:t>상호작용을 위한 기술이다</a:t>
            </a:r>
            <a:r>
              <a:rPr lang="en-US" altLang="ko-KR" sz="1800" kern="100" dirty="0">
                <a:effectLst/>
                <a:latin typeface="Times New Roman" panose="02020603050405020304" pitchFamily="18" charset="0"/>
                <a:ea typeface="휴먼명조"/>
              </a:rPr>
              <a:t>.</a:t>
            </a:r>
            <a:endParaRPr lang="ko-KR" altLang="ko-KR" sz="1800" kern="100" dirty="0">
              <a:effectLst/>
              <a:latin typeface="Times New Roman" panose="02020603050405020304" pitchFamily="18" charset="0"/>
              <a:ea typeface="휴먼명조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800" b="1" kern="100" dirty="0">
                <a:effectLst/>
                <a:latin typeface="Times New Roman" panose="02020603050405020304" pitchFamily="18" charset="0"/>
                <a:ea typeface="휴먼명조"/>
              </a:rPr>
              <a:t>2. AJAX</a:t>
            </a:r>
            <a:endParaRPr lang="ko-KR" altLang="ko-KR" sz="1800" b="1" kern="100" dirty="0">
              <a:effectLst/>
              <a:latin typeface="Times New Roman" panose="02020603050405020304" pitchFamily="18" charset="0"/>
              <a:ea typeface="휴먼명조"/>
            </a:endParaRPr>
          </a:p>
          <a:p>
            <a:pPr algn="just" latinLnBrk="1">
              <a:lnSpc>
                <a:spcPct val="150000"/>
              </a:lnSpc>
            </a:pPr>
            <a:r>
              <a:rPr lang="ko-KR" altLang="ko-KR" sz="1800" kern="100" dirty="0">
                <a:effectLst/>
                <a:latin typeface="Times New Roman" panose="02020603050405020304" pitchFamily="18" charset="0"/>
                <a:ea typeface="휴먼명조"/>
              </a:rPr>
              <a:t>웹서버와 비동기적으로 데이터를 교환하기 위한 기술이다</a:t>
            </a:r>
            <a:r>
              <a:rPr lang="en-US" altLang="ko-KR" sz="1800" kern="100" dirty="0">
                <a:effectLst/>
                <a:latin typeface="Times New Roman" panose="02020603050405020304" pitchFamily="18" charset="0"/>
                <a:ea typeface="휴먼명조"/>
              </a:rPr>
              <a:t>. </a:t>
            </a:r>
            <a:r>
              <a:rPr lang="ko-KR" altLang="ko-KR" sz="1800" kern="100" dirty="0" err="1">
                <a:effectLst/>
                <a:latin typeface="Times New Roman" panose="02020603050405020304" pitchFamily="18" charset="0"/>
                <a:ea typeface="휴먼명조"/>
              </a:rPr>
              <a:t>공공데이터포털과</a:t>
            </a:r>
            <a:r>
              <a:rPr lang="ko-KR" altLang="ko-KR" sz="1800" kern="100" dirty="0">
                <a:effectLst/>
                <a:latin typeface="Times New Roman" panose="02020603050405020304" pitchFamily="18" charset="0"/>
                <a:ea typeface="휴먼명조"/>
              </a:rPr>
              <a:t> 네이버 </a:t>
            </a:r>
            <a:r>
              <a:rPr lang="en-US" altLang="ko-KR" sz="1800" kern="100" dirty="0">
                <a:effectLst/>
                <a:latin typeface="Times New Roman" panose="02020603050405020304" pitchFamily="18" charset="0"/>
                <a:ea typeface="휴먼명조"/>
              </a:rPr>
              <a:t>API</a:t>
            </a:r>
            <a:r>
              <a:rPr lang="ko-KR" altLang="ko-KR" sz="1800" kern="100" dirty="0">
                <a:effectLst/>
                <a:latin typeface="Times New Roman" panose="02020603050405020304" pitchFamily="18" charset="0"/>
                <a:ea typeface="휴먼명조"/>
              </a:rPr>
              <a:t>서버에서 정보를 받아오는데 사용되었다</a:t>
            </a:r>
            <a:r>
              <a:rPr lang="en-US" altLang="ko-KR" sz="1800" kern="100" dirty="0">
                <a:effectLst/>
                <a:latin typeface="Times New Roman" panose="02020603050405020304" pitchFamily="18" charset="0"/>
                <a:ea typeface="휴먼명조"/>
              </a:rPr>
              <a:t>.</a:t>
            </a:r>
            <a:endParaRPr lang="ko-KR" altLang="ko-KR" sz="1800" kern="100" dirty="0">
              <a:effectLst/>
              <a:latin typeface="Times New Roman" panose="02020603050405020304" pitchFamily="18" charset="0"/>
              <a:ea typeface="휴먼명조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800" b="1" kern="100" dirty="0">
                <a:effectLst/>
                <a:latin typeface="Times New Roman" panose="02020603050405020304" pitchFamily="18" charset="0"/>
                <a:ea typeface="휴먼명조"/>
              </a:rPr>
              <a:t>3.XML</a:t>
            </a:r>
            <a:endParaRPr lang="ko-KR" altLang="ko-KR" sz="1800" b="1" kern="100" dirty="0">
              <a:effectLst/>
              <a:latin typeface="Times New Roman" panose="02020603050405020304" pitchFamily="18" charset="0"/>
              <a:ea typeface="휴먼명조"/>
            </a:endParaRPr>
          </a:p>
          <a:p>
            <a:pPr algn="just" latinLnBrk="1">
              <a:lnSpc>
                <a:spcPct val="150000"/>
              </a:lnSpc>
            </a:pPr>
            <a:r>
              <a:rPr lang="ko-KR" altLang="ko-KR" sz="1800" kern="100" dirty="0">
                <a:effectLst/>
                <a:latin typeface="Times New Roman" panose="02020603050405020304" pitchFamily="18" charset="0"/>
                <a:ea typeface="휴먼명조"/>
              </a:rPr>
              <a:t>인터넷에서 정보를 쉽게 교환하기 위해 정보 작성 방식을 구조화해둔 마크업 언어이다</a:t>
            </a:r>
            <a:r>
              <a:rPr lang="en-US" altLang="ko-KR" sz="1800" kern="100" dirty="0">
                <a:effectLst/>
                <a:latin typeface="Times New Roman" panose="02020603050405020304" pitchFamily="18" charset="0"/>
                <a:ea typeface="휴먼명조"/>
              </a:rPr>
              <a:t>. </a:t>
            </a:r>
            <a:r>
              <a:rPr lang="ko-KR" altLang="ko-KR" sz="1800" kern="100" dirty="0">
                <a:effectLst/>
                <a:latin typeface="Times New Roman" panose="02020603050405020304" pitchFamily="18" charset="0"/>
                <a:ea typeface="휴먼명조"/>
              </a:rPr>
              <a:t>공공데이터 포털과 네이버 지도 </a:t>
            </a:r>
            <a:r>
              <a:rPr lang="en-US" altLang="ko-KR" sz="1800" kern="100" dirty="0">
                <a:effectLst/>
                <a:latin typeface="Times New Roman" panose="02020603050405020304" pitchFamily="18" charset="0"/>
                <a:ea typeface="휴먼명조"/>
              </a:rPr>
              <a:t>API</a:t>
            </a:r>
            <a:r>
              <a:rPr lang="ko-KR" altLang="ko-KR" sz="1800" kern="100" dirty="0">
                <a:effectLst/>
                <a:latin typeface="Times New Roman" panose="02020603050405020304" pitchFamily="18" charset="0"/>
                <a:ea typeface="휴먼명조"/>
              </a:rPr>
              <a:t>에서 받아온 정보가 </a:t>
            </a:r>
            <a:r>
              <a:rPr lang="en-US" altLang="ko-KR" sz="1800" kern="100" dirty="0">
                <a:effectLst/>
                <a:latin typeface="Times New Roman" panose="02020603050405020304" pitchFamily="18" charset="0"/>
                <a:ea typeface="휴먼명조"/>
              </a:rPr>
              <a:t>xml</a:t>
            </a:r>
            <a:r>
              <a:rPr lang="ko-KR" altLang="ko-KR" sz="1800" kern="100" dirty="0">
                <a:effectLst/>
                <a:latin typeface="Times New Roman" panose="02020603050405020304" pitchFamily="18" charset="0"/>
                <a:ea typeface="휴먼명조"/>
              </a:rPr>
              <a:t>형식을 가진 것이 있다</a:t>
            </a:r>
            <a:r>
              <a:rPr lang="en-US" altLang="ko-KR" sz="1800" kern="100" dirty="0">
                <a:effectLst/>
                <a:latin typeface="Times New Roman" panose="02020603050405020304" pitchFamily="18" charset="0"/>
                <a:ea typeface="휴먼명조"/>
              </a:rPr>
              <a:t>.</a:t>
            </a:r>
            <a:endParaRPr lang="ko-KR" altLang="ko-KR" sz="1800" kern="100" dirty="0">
              <a:effectLst/>
              <a:latin typeface="Times New Roman" panose="02020603050405020304" pitchFamily="18" charset="0"/>
              <a:ea typeface="휴먼명조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800" b="1" kern="100" dirty="0">
                <a:effectLst/>
                <a:latin typeface="Times New Roman" panose="02020603050405020304" pitchFamily="18" charset="0"/>
                <a:ea typeface="휴먼명조"/>
              </a:rPr>
              <a:t>4.JSON</a:t>
            </a:r>
            <a:endParaRPr lang="ko-KR" altLang="ko-KR" sz="1800" b="1" kern="100" dirty="0">
              <a:effectLst/>
              <a:latin typeface="Times New Roman" panose="02020603050405020304" pitchFamily="18" charset="0"/>
              <a:ea typeface="휴먼명조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Times New Roman" panose="02020603050405020304" pitchFamily="18" charset="0"/>
                <a:ea typeface="휴먼명조"/>
              </a:rPr>
              <a:t>JavaScript </a:t>
            </a:r>
            <a:r>
              <a:rPr lang="ko-KR" altLang="ko-KR" sz="1800" kern="100" dirty="0">
                <a:effectLst/>
                <a:latin typeface="Times New Roman" panose="02020603050405020304" pitchFamily="18" charset="0"/>
                <a:ea typeface="휴먼명조"/>
              </a:rPr>
              <a:t>객체를 전달하기 위한 형식이다</a:t>
            </a:r>
            <a:r>
              <a:rPr lang="en-US" altLang="ko-KR" sz="1800" kern="100" dirty="0">
                <a:effectLst/>
                <a:latin typeface="Times New Roman" panose="02020603050405020304" pitchFamily="18" charset="0"/>
                <a:ea typeface="휴먼명조"/>
              </a:rPr>
              <a:t>. </a:t>
            </a:r>
            <a:r>
              <a:rPr lang="ko-KR" altLang="ko-KR" sz="1800" kern="100" dirty="0">
                <a:effectLst/>
                <a:latin typeface="Times New Roman" panose="02020603050405020304" pitchFamily="18" charset="0"/>
                <a:ea typeface="휴먼명조"/>
              </a:rPr>
              <a:t>공공데이터 포털과 네이버 지도 </a:t>
            </a:r>
            <a:r>
              <a:rPr lang="en-US" altLang="ko-KR" sz="1800" kern="100" dirty="0">
                <a:effectLst/>
                <a:latin typeface="Times New Roman" panose="02020603050405020304" pitchFamily="18" charset="0"/>
                <a:ea typeface="휴먼명조"/>
              </a:rPr>
              <a:t>API</a:t>
            </a:r>
            <a:r>
              <a:rPr lang="ko-KR" altLang="ko-KR" sz="1800" kern="100" dirty="0">
                <a:effectLst/>
                <a:latin typeface="Times New Roman" panose="02020603050405020304" pitchFamily="18" charset="0"/>
                <a:ea typeface="휴먼명조"/>
              </a:rPr>
              <a:t>의 정보 일부가 </a:t>
            </a:r>
            <a:r>
              <a:rPr lang="en-US" altLang="ko-KR" sz="1800" kern="100" dirty="0">
                <a:effectLst/>
                <a:latin typeface="Times New Roman" panose="02020603050405020304" pitchFamily="18" charset="0"/>
                <a:ea typeface="휴먼명조"/>
              </a:rPr>
              <a:t>json</a:t>
            </a:r>
            <a:r>
              <a:rPr lang="ko-KR" altLang="ko-KR" sz="1800" kern="100" dirty="0">
                <a:effectLst/>
                <a:latin typeface="Times New Roman" panose="02020603050405020304" pitchFamily="18" charset="0"/>
                <a:ea typeface="휴먼명조"/>
              </a:rPr>
              <a:t>형식으로 이루어져 있다</a:t>
            </a:r>
            <a:r>
              <a:rPr lang="en-US" altLang="ko-KR" sz="1800" kern="100" dirty="0">
                <a:effectLst/>
                <a:latin typeface="Times New Roman" panose="02020603050405020304" pitchFamily="18" charset="0"/>
                <a:ea typeface="휴먼명조"/>
              </a:rPr>
              <a:t>.</a:t>
            </a:r>
            <a:endParaRPr lang="ko-KR" altLang="ko-KR" sz="1800" kern="100" dirty="0">
              <a:effectLst/>
              <a:latin typeface="Times New Roman" panose="02020603050405020304" pitchFamily="18" charset="0"/>
              <a:ea typeface="휴먼명조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9094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AD1A8-14FB-451D-98F8-5CDEA5CD3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추후 개선사항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EA8D50-8EF6-4DA5-8CEE-C7CBB1CA5BFC}"/>
              </a:ext>
            </a:extLst>
          </p:cNvPr>
          <p:cNvSpPr txBox="1"/>
          <p:nvPr/>
        </p:nvSpPr>
        <p:spPr>
          <a:xfrm>
            <a:off x="838200" y="1608083"/>
            <a:ext cx="107074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현재 대부분 상황에서 이용자의 행동에 의한 예상치 못한 상황을 방지하였다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그럼에도 전국단위 재난문자방송 발령현황을 호출 할 때는 긴 대기시간이 필요하다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대기시간동안 이용자가 다른 입력을 하지 못하도록 제한을 거는 기능을 추가할 수 있다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재난문자를 보여주는 것을 넘어 주변 경찰서</a:t>
            </a:r>
            <a:r>
              <a:rPr lang="en-US" altLang="ko-KR" sz="2000" dirty="0"/>
              <a:t>, </a:t>
            </a:r>
            <a:r>
              <a:rPr lang="ko-KR" altLang="en-US" sz="2000" dirty="0"/>
              <a:t>소방서</a:t>
            </a:r>
            <a:r>
              <a:rPr lang="en-US" altLang="ko-KR" sz="2000" dirty="0"/>
              <a:t>, </a:t>
            </a:r>
            <a:r>
              <a:rPr lang="ko-KR" altLang="en-US" sz="2000" dirty="0"/>
              <a:t>보건소</a:t>
            </a:r>
            <a:r>
              <a:rPr lang="en-US" altLang="ko-KR" sz="2000" dirty="0"/>
              <a:t>, </a:t>
            </a:r>
            <a:r>
              <a:rPr lang="ko-KR" altLang="en-US" sz="2000" dirty="0"/>
              <a:t>병원 등을 안내해 주는 기능을 추가할 수 있다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여러 마커를 클러스터 형식으로 보여주는 방법도 있을 것이다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61118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A4A87-C48B-444F-9A33-D7F3BE08F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806" y="2334295"/>
            <a:ext cx="3918388" cy="218940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5400" dirty="0"/>
              <a:t>The End</a:t>
            </a:r>
            <a:br>
              <a:rPr lang="en-US" altLang="ko-KR" sz="5400" dirty="0"/>
            </a:br>
            <a:br>
              <a:rPr lang="en-US" altLang="ko-KR" sz="5400" dirty="0"/>
            </a:br>
            <a:r>
              <a:rPr lang="en-US" altLang="ko-KR" sz="5400" dirty="0"/>
              <a:t>Thank you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63280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3A17B-1BE4-4E8D-A3D1-87037AB00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웹사이트 제작 이유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BC58A2-6188-4698-B48E-DCCA50F07649}"/>
              </a:ext>
            </a:extLst>
          </p:cNvPr>
          <p:cNvSpPr txBox="1"/>
          <p:nvPr/>
        </p:nvSpPr>
        <p:spPr>
          <a:xfrm>
            <a:off x="956441" y="1690688"/>
            <a:ext cx="101214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코로나 </a:t>
            </a:r>
            <a:r>
              <a:rPr lang="en-US" altLang="ko-KR" sz="2800" dirty="0"/>
              <a:t>19</a:t>
            </a:r>
            <a:r>
              <a:rPr lang="ko-KR" altLang="en-US" sz="2800" dirty="0"/>
              <a:t>로 재난 문자에 대한 관심 증가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기존 재난문자는 이용자가 위치한 지역 근처의 문자를 수신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전국적 분포나 인접 지역의 재난 상황도 중요한 정보</a:t>
            </a:r>
          </a:p>
        </p:txBody>
      </p:sp>
    </p:spTree>
    <p:extLst>
      <p:ext uri="{BB962C8B-B14F-4D97-AF65-F5344CB8AC3E}">
        <p14:creationId xmlns:p14="http://schemas.microsoft.com/office/powerpoint/2010/main" val="2116603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ACC6C-A795-47CF-9A39-AACD065FF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웹사이트의 목적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52A8C9-C76F-46A5-BC05-7E1FAFC34E82}"/>
              </a:ext>
            </a:extLst>
          </p:cNvPr>
          <p:cNvSpPr txBox="1"/>
          <p:nvPr/>
        </p:nvSpPr>
        <p:spPr>
          <a:xfrm>
            <a:off x="998483" y="1690688"/>
            <a:ext cx="103553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전국적으로 어떤 재난문자방송이 발령 되었는지 보여준다</a:t>
            </a:r>
            <a:r>
              <a:rPr lang="en-US" altLang="ko-KR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원하는 지역에 어떤 재난문자방송이 발령 되었는지 보여준다</a:t>
            </a:r>
            <a:r>
              <a:rPr lang="en-US" altLang="ko-KR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각 재난문자방송 발령 지역마다 구체적인 내용을 보여준다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76736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26552-D43C-43CD-842F-6FFE70C7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웹사이트 기능</a:t>
            </a:r>
          </a:p>
        </p:txBody>
      </p:sp>
      <p:pic>
        <p:nvPicPr>
          <p:cNvPr id="3" name="그림 2" descr="지도이(가) 표시된 사진&#10;&#10;자동 생성된 설명">
            <a:extLst>
              <a:ext uri="{FF2B5EF4-FFF2-40B4-BE49-F238E27FC236}">
                <a16:creationId xmlns:a16="http://schemas.microsoft.com/office/drawing/2014/main" id="{30DDA977-9E9D-41F2-99D7-363B03466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9053"/>
            <a:ext cx="3082159" cy="3471195"/>
          </a:xfrm>
          <a:prstGeom prst="rect">
            <a:avLst/>
          </a:prstGeom>
        </p:spPr>
      </p:pic>
      <p:pic>
        <p:nvPicPr>
          <p:cNvPr id="4" name="그림 3" descr="지도이(가) 표시된 사진&#10;&#10;자동 생성된 설명">
            <a:extLst>
              <a:ext uri="{FF2B5EF4-FFF2-40B4-BE49-F238E27FC236}">
                <a16:creationId xmlns:a16="http://schemas.microsoft.com/office/drawing/2014/main" id="{E270609B-2568-4639-A719-C45FF0301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483" y="1567695"/>
            <a:ext cx="3788807" cy="34711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A561422-629A-47A4-8CC1-395DC2483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9414" y="1573436"/>
            <a:ext cx="3177593" cy="34368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CE8491-A943-42CA-A0BA-6ACF66B7E6EA}"/>
              </a:ext>
            </a:extLst>
          </p:cNvPr>
          <p:cNvSpPr txBox="1"/>
          <p:nvPr/>
        </p:nvSpPr>
        <p:spPr>
          <a:xfrm>
            <a:off x="998483" y="520262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전국단위 발령지역 표시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A1B6F8-8469-400C-8999-639803A89E27}"/>
              </a:ext>
            </a:extLst>
          </p:cNvPr>
          <p:cNvSpPr txBox="1"/>
          <p:nvPr/>
        </p:nvSpPr>
        <p:spPr>
          <a:xfrm>
            <a:off x="4687613" y="5202621"/>
            <a:ext cx="369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지역단위 발령지역 표시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D73385-04A1-4756-AD3E-2E5836E2255B}"/>
              </a:ext>
            </a:extLst>
          </p:cNvPr>
          <p:cNvSpPr txBox="1"/>
          <p:nvPr/>
        </p:nvSpPr>
        <p:spPr>
          <a:xfrm>
            <a:off x="9017875" y="5202621"/>
            <a:ext cx="197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세부내용 표시</a:t>
            </a:r>
          </a:p>
        </p:txBody>
      </p:sp>
    </p:spTree>
    <p:extLst>
      <p:ext uri="{BB962C8B-B14F-4D97-AF65-F5344CB8AC3E}">
        <p14:creationId xmlns:p14="http://schemas.microsoft.com/office/powerpoint/2010/main" val="1610718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D18DE-1744-47D8-8DE6-1B0D13D38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전국단위 발령지역 표시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8749F8-C99D-44ED-AAC2-E4C4870ED939}"/>
              </a:ext>
            </a:extLst>
          </p:cNvPr>
          <p:cNvSpPr txBox="1"/>
          <p:nvPr/>
        </p:nvSpPr>
        <p:spPr>
          <a:xfrm>
            <a:off x="1035529" y="5738648"/>
            <a:ext cx="9443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전국단위에서 재난문자방송 발령 현황의 최근 </a:t>
            </a:r>
            <a:r>
              <a:rPr lang="en-US" altLang="ko-KR" dirty="0"/>
              <a:t>100</a:t>
            </a:r>
            <a:r>
              <a:rPr lang="ko-KR" altLang="en-US" dirty="0"/>
              <a:t>건을 보여준다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마커가 재난문자가 발송된 지역이다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마커가 많이 모여 있는 곳이 재난 상황이 심각한 상태라는 것을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310724B-3F7F-478E-961F-296132E8F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529" y="1404641"/>
            <a:ext cx="7982347" cy="432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572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292E5-47DF-4B89-8401-73FF59C3C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전국단위 발령지역 표시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6835B8-3D92-451F-866E-ECAF3E73DC08}"/>
              </a:ext>
            </a:extLst>
          </p:cNvPr>
          <p:cNvSpPr txBox="1"/>
          <p:nvPr/>
        </p:nvSpPr>
        <p:spPr>
          <a:xfrm>
            <a:off x="937857" y="5413671"/>
            <a:ext cx="8542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전국단위 검색은 </a:t>
            </a:r>
            <a:r>
              <a:rPr lang="en-US" altLang="ko-KR" dirty="0"/>
              <a:t>API</a:t>
            </a:r>
            <a:r>
              <a:rPr lang="ko-KR" altLang="en-US" dirty="0"/>
              <a:t>를 로드 하는데 시간이 많이 걸린다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도중 예상치 못한 입력을 받지 않기 위해 기다려 달라는 메시지를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110862-A32C-4489-B5F7-54544552D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58" y="1409483"/>
            <a:ext cx="6932513" cy="388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38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8E5DC-CE10-4EF3-8E32-EA7A92C4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지역단위 발령지역 표시 </a:t>
            </a:r>
          </a:p>
        </p:txBody>
      </p:sp>
      <p:pic>
        <p:nvPicPr>
          <p:cNvPr id="3" name="그림 2" descr="지도이(가) 표시된 사진&#10;&#10;자동 생성된 설명">
            <a:extLst>
              <a:ext uri="{FF2B5EF4-FFF2-40B4-BE49-F238E27FC236}">
                <a16:creationId xmlns:a16="http://schemas.microsoft.com/office/drawing/2014/main" id="{29919029-FAB5-45B2-9072-A0384FDBA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3438"/>
            <a:ext cx="5730766" cy="43864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DCFB53-B732-4B4D-B490-A96338243624}"/>
              </a:ext>
            </a:extLst>
          </p:cNvPr>
          <p:cNvSpPr txBox="1"/>
          <p:nvPr/>
        </p:nvSpPr>
        <p:spPr>
          <a:xfrm>
            <a:off x="6726621" y="1765738"/>
            <a:ext cx="42882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지역단위로 재난문자방송 발령 현황을 검색할 수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검색수단으로는 지도에서 행정구역을 클릭하거나 검색어를 입력한다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다른 지역도 해당되는 내용이 있을 경우 마커가 다른 지역에도 표시된다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다른 지역을 검색하면 기존에 표시된 마커와 정보 창이 모두 삭제된다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9237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44A4C-D23A-4C95-ABB9-346E2057F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세부내용 표시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496CDA-3344-48FF-B137-1C58BB552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2925"/>
            <a:ext cx="4154214" cy="44931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80E244-219C-4C4F-8265-8A32FACFE34F}"/>
              </a:ext>
            </a:extLst>
          </p:cNvPr>
          <p:cNvSpPr txBox="1"/>
          <p:nvPr/>
        </p:nvSpPr>
        <p:spPr>
          <a:xfrm>
            <a:off x="5444359" y="1513490"/>
            <a:ext cx="54758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표시된 마커를 클릭하면 문자 내용이 표시된다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마커를 다시 클릭하면 정보 창이 닫힌다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정보 창이 열린 마커를 </a:t>
            </a:r>
            <a:r>
              <a:rPr lang="ko-KR" altLang="en-US" dirty="0" err="1"/>
              <a:t>우클릭하면</a:t>
            </a:r>
            <a:r>
              <a:rPr lang="ko-KR" altLang="en-US" dirty="0"/>
              <a:t> 확대된다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이용자의 편의를 위해 정보 창은 가독성이 좋은 크기로 설정하였고 확대된 상태에서는 자세한 지도를 볼 수 있으므로 지도를 클릭해도 지역검색이 되지 않도록 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645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7D519-7A46-4D56-81C3-6CED3C593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사용한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DBEED8-9C0E-49F8-B6CC-33C024DB0A58}"/>
              </a:ext>
            </a:extLst>
          </p:cNvPr>
          <p:cNvSpPr txBox="1"/>
          <p:nvPr/>
        </p:nvSpPr>
        <p:spPr>
          <a:xfrm>
            <a:off x="756745" y="1690688"/>
            <a:ext cx="96905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Naver Map API (Web Dynamic Map + Geocoding)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행정안전부 재난문자방송 발령 현황 </a:t>
            </a:r>
            <a:r>
              <a:rPr lang="en-US" altLang="ko-KR" sz="2800" dirty="0"/>
              <a:t>API (</a:t>
            </a:r>
            <a:r>
              <a:rPr lang="ko-KR" altLang="en-US" sz="2800" dirty="0"/>
              <a:t>전국 </a:t>
            </a:r>
            <a:r>
              <a:rPr lang="en-US" altLang="ko-KR" sz="2800" dirty="0"/>
              <a:t>+ </a:t>
            </a:r>
            <a:r>
              <a:rPr lang="ko-KR" altLang="en-US" sz="2800" dirty="0"/>
              <a:t>지역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71162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398</Words>
  <Application>Microsoft Office PowerPoint</Application>
  <PresentationFormat>와이드스크린</PresentationFormat>
  <Paragraphs>67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Times New Roman</vt:lpstr>
      <vt:lpstr>Office 테마</vt:lpstr>
      <vt:lpstr>소프트웨어 및 실습 기말 프로젝트 발표</vt:lpstr>
      <vt:lpstr>웹사이트 제작 이유</vt:lpstr>
      <vt:lpstr>웹사이트의 목적</vt:lpstr>
      <vt:lpstr>웹사이트 기능</vt:lpstr>
      <vt:lpstr>전국단위 발령지역 표시</vt:lpstr>
      <vt:lpstr>전국단위 발령지역 표시</vt:lpstr>
      <vt:lpstr>지역단위 발령지역 표시 </vt:lpstr>
      <vt:lpstr>세부내용 표시</vt:lpstr>
      <vt:lpstr>사용한 API</vt:lpstr>
      <vt:lpstr>사용한 기술</vt:lpstr>
      <vt:lpstr>추후 개선사항</vt:lpstr>
      <vt:lpstr>The End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및 실습 기말 프로젝트 발표</dc:title>
  <dc:creator>Byun Hyung jo</dc:creator>
  <cp:lastModifiedBy>Byun Hyung jo</cp:lastModifiedBy>
  <cp:revision>14</cp:revision>
  <dcterms:created xsi:type="dcterms:W3CDTF">2021-12-12T05:31:26Z</dcterms:created>
  <dcterms:modified xsi:type="dcterms:W3CDTF">2021-12-12T06:06:45Z</dcterms:modified>
</cp:coreProperties>
</file>