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15" r:id="rId13"/>
  </p:sldMasterIdLst>
  <p:notesMasterIdLst>
    <p:notesMasterId r:id="rId15"/>
  </p:notesMasterIdLst>
  <p:sldIdLst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8" r:id="rId27"/>
    <p:sldId id="285" r:id="rId28"/>
    <p:sldId id="287" r:id="rId29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2986" autoAdjust="0"/>
  </p:normalViewPr>
  <p:slideViewPr>
    <p:cSldViewPr snapToGrid="1" snapToObjects="1" showGuides="1">
      <p:cViewPr varScale="1">
        <p:scale>
          <a:sx n="104" d="100"/>
          <a:sy n="104" d="100"/>
        </p:scale>
        <p:origin x="-1740" y="-90"/>
      </p:cViewPr>
      <p:guideLst>
        <p:guide orient="horz"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398951536479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348511546479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08493125273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61283131692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362051446479.png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372681466479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379321476479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302481486479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373221496479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382721506479.png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412301516479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50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 rot="0">
            <a:off x="92710" y="2420620"/>
            <a:ext cx="7423150" cy="860425"/>
          </a:xfrm>
          <a:prstGeom prst="rect"/>
          <a:solidFill>
            <a:srgbClr val="FFFFFF"/>
          </a:solidFill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fontAlgn="base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rPr>
              <a:t>            </a:t>
            </a:r>
            <a:r>
              <a:rPr lang="en-US" altLang="ko-KR" sz="1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rPr>
              <a:t>- </a:t>
            </a:r>
            <a:r>
              <a:rPr lang="ko-KR" altLang="en-US" sz="1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rPr>
              <a:t>KAP</a:t>
            </a:r>
            <a:r>
              <a:rPr lang="ko-KR" altLang="en-US" sz="1800" cap="none" i="0" b="0" strike="noStrik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rPr>
              <a:t>MaS</a:t>
            </a: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chemeClr val="tx1"/>
              </a:solidFill>
              <a:latin typeface="굴림" charset="0"/>
              <a:ea typeface="굴림" charset="0"/>
              <a:cs typeface="굴림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605" y="836930"/>
            <a:ext cx="6270625" cy="11633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235"/>
            <a:ext cx="256603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50" y="609600"/>
            <a:ext cx="731075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540" y="2251710"/>
            <a:ext cx="731075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50" y="3510915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72745" y="5085080"/>
          <a:ext cx="4199255" cy="13684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80"/>
                <a:gridCol w="2835275"/>
              </a:tblGrid>
              <a:tr h="456565"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900" kern="10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문서관리번호</a:t>
                      </a:r>
                      <a:endParaRPr lang="ko-KR" altLang="en-US" sz="900" kern="10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4770" marR="6477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00" b="1">
                        <a:solidFill>
                          <a:schemeClr val="dk1"/>
                        </a:solidFill>
                        <a:latin typeface="+mj-lt"/>
                        <a:ea typeface="맑은 고딕" charset="0"/>
                        <a:cs typeface="+mn-cs"/>
                      </a:endParaRPr>
                    </a:p>
                  </a:txBody>
                  <a:tcPr marL="64770" marR="6477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kern="1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</a:t>
                      </a:r>
                      <a:r>
                        <a:rPr lang="ko-KR" altLang="en-US" sz="900" kern="100">
                          <a:solidFill>
                            <a:schemeClr val="dk1"/>
                          </a:solidFill>
                          <a:latin typeface="+mj-lt"/>
                          <a:ea typeface="맑은 고딕" charset="0"/>
                          <a:cs typeface="+mn-cs"/>
                        </a:rPr>
                        <a:t>   </a:t>
                      </a:r>
                      <a:r>
                        <a:rPr lang="ko-KR" altLang="en-US" sz="900" kern="1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성</a:t>
                      </a:r>
                      <a:r>
                        <a:rPr lang="ko-KR" altLang="en-US" sz="900" kern="100">
                          <a:solidFill>
                            <a:schemeClr val="dk1"/>
                          </a:solidFill>
                          <a:latin typeface="+mj-lt"/>
                          <a:ea typeface="맑은 고딕" charset="0"/>
                          <a:cs typeface="+mn-cs"/>
                        </a:rPr>
                        <a:t>   </a:t>
                      </a:r>
                      <a:r>
                        <a:rPr lang="ko-KR" altLang="en-US" sz="900" kern="1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일</a:t>
                      </a:r>
                      <a:endParaRPr lang="ko-KR" altLang="en-US" sz="900" kern="1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4770" marR="6477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900" kern="100">
                          <a:solidFill>
                            <a:schemeClr val="dk1"/>
                          </a:solidFill>
                          <a:latin typeface="+mj-lt"/>
                          <a:ea typeface="맑은 고딕" charset="0"/>
                          <a:cs typeface="+mn-cs"/>
                        </a:rPr>
                        <a:t>2021.06.30</a:t>
                      </a:r>
                      <a:endParaRPr lang="ko-KR" altLang="en-US" sz="900" kern="100">
                        <a:solidFill>
                          <a:schemeClr val="dk1"/>
                        </a:solidFill>
                        <a:latin typeface="+mj-lt"/>
                        <a:ea typeface="맑은 고딕" charset="0"/>
                        <a:cs typeface="+mn-cs"/>
                      </a:endParaRPr>
                    </a:p>
                  </a:txBody>
                  <a:tcPr marL="64770" marR="6477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55930"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900" kern="1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보</a:t>
                      </a:r>
                      <a:r>
                        <a:rPr lang="en-US" altLang="ko-KR" sz="900" kern="1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</a:t>
                      </a:r>
                      <a:r>
                        <a:rPr lang="ko-KR" sz="900" kern="1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안</a:t>
                      </a:r>
                      <a:endParaRPr lang="ko-KR" altLang="en-US" sz="900" kern="1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4770" marR="6477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kern="1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일반</a:t>
                      </a:r>
                      <a:endParaRPr lang="ko-KR" altLang="en-US" sz="900" kern="1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64770" marR="6477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10" descr="C:/Users/pc01/AppData/Roaming/PolarisOffice/ETemp/3852_20296872/fImage3989515364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6210" y="979170"/>
            <a:ext cx="6336665" cy="4499610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84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02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SS-111-05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543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답변 수정 버튼(관리자만 보임)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답변 삭제 버튼(관리자만 보임)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378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게시글 제목 클릭 시, 상세내용이 드롭다운으로 밑에 뜨고, 수정, 삭제 버튼이 관리자에게만 보인다.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2387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Faq_no, faq_title, faq_content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Faq_no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도형 41"/>
          <p:cNvSpPr>
            <a:spLocks/>
          </p:cNvSpPr>
          <p:nvPr/>
        </p:nvSpPr>
        <p:spPr>
          <a:xfrm rot="0">
            <a:off x="3912235" y="278828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2"/>
          <p:cNvSpPr>
            <a:spLocks/>
          </p:cNvSpPr>
          <p:nvPr/>
        </p:nvSpPr>
        <p:spPr>
          <a:xfrm rot="0">
            <a:off x="5134610" y="278828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11" descr="C:/Users/pc01/AppData/Roaming/PolarisOffice/ETemp/3852_20296872/fImage3485115464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" y="1007110"/>
            <a:ext cx="6101715" cy="4521835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1005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2385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SS-111-06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80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수정 제목 입력 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수정 내용 입력 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게시글 수정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게시글 수정 취소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0497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수정 페이지, 제목과 내용을 입력하고, 수정 버튼을 클릭한다. FAQ의 수정은 관리자만 가능하다.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2387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faq_no, faq_title, faq_content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faq_no, faq_title, faq_content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도형 43"/>
          <p:cNvSpPr>
            <a:spLocks/>
          </p:cNvSpPr>
          <p:nvPr/>
        </p:nvSpPr>
        <p:spPr>
          <a:xfrm rot="0">
            <a:off x="1842135" y="234759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4"/>
          <p:cNvSpPr>
            <a:spLocks/>
          </p:cNvSpPr>
          <p:nvPr/>
        </p:nvSpPr>
        <p:spPr>
          <a:xfrm rot="0">
            <a:off x="1875790" y="286321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45"/>
          <p:cNvSpPr>
            <a:spLocks/>
          </p:cNvSpPr>
          <p:nvPr/>
        </p:nvSpPr>
        <p:spPr>
          <a:xfrm rot="0">
            <a:off x="2440940" y="465899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46"/>
          <p:cNvSpPr>
            <a:spLocks/>
          </p:cNvSpPr>
          <p:nvPr/>
        </p:nvSpPr>
        <p:spPr>
          <a:xfrm rot="0">
            <a:off x="3738245" y="465899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84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02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SS-111-07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79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게시글 수정 페이지의 수정 버튼 클릭시 정상 확인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29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수정 페이지에서 수정 버튼 클릭 시, 정상적으로 되었다는 확인창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2387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faq_no, faq_title, faq_content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5" name="그림 15" descr="C:/Users/pc01/AppData/Roaming/PolarisOffice/ETemp/10820_10276880/fImage3084931252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8275" y="981075"/>
            <a:ext cx="5850890" cy="4531360"/>
          </a:xfrm>
          <a:prstGeom prst="rect"/>
          <a:noFill/>
        </p:spPr>
      </p:pic>
      <p:sp>
        <p:nvSpPr>
          <p:cNvPr id="36" name="도형 47"/>
          <p:cNvSpPr>
            <a:spLocks/>
          </p:cNvSpPr>
          <p:nvPr/>
        </p:nvSpPr>
        <p:spPr>
          <a:xfrm rot="0">
            <a:off x="2117090" y="201549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96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1432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SS-111-08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79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삭제 완료 확인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929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상세내용에 있는 삭제 버튼 클릭시, 정상적으로 삭제되었다는 확인창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2387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faq_no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5" name="그림 16" descr="C:/Users/pc01/AppData/Roaming/PolarisOffice/ETemp/10820_10276880/fImage3612831316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6210" y="984250"/>
            <a:ext cx="5771515" cy="4528185"/>
          </a:xfrm>
          <a:prstGeom prst="rect"/>
          <a:noFill/>
        </p:spPr>
      </p:pic>
      <p:sp>
        <p:nvSpPr>
          <p:cNvPr id="36" name="도형 48"/>
          <p:cNvSpPr>
            <a:spLocks/>
          </p:cNvSpPr>
          <p:nvPr/>
        </p:nvSpPr>
        <p:spPr>
          <a:xfrm rot="0">
            <a:off x="2075815" y="2023745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8985" y="836930"/>
          <a:ext cx="7607300" cy="5527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335"/>
                <a:gridCol w="847090"/>
                <a:gridCol w="2793365"/>
                <a:gridCol w="3445510"/>
              </a:tblGrid>
              <a:tr h="935990">
                <a:tc gridSpan="4"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kern="100" b="1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000" kern="100" b="1">
                          <a:solidFill>
                            <a:schemeClr val="tx1"/>
                          </a:solidFill>
                        </a:rPr>
                      </a:br>
                      <a:r>
                        <a:rPr lang="ko-KR" sz="2000" kern="100" b="1">
                          <a:solidFill>
                            <a:schemeClr val="tx1"/>
                          </a:solidFill>
                        </a:rPr>
                        <a:t>문서</a:t>
                      </a:r>
                      <a:r>
                        <a:rPr lang="en-US" altLang="ko-KR" sz="2000" kern="1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000" kern="100" b="1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2000" kern="1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000" kern="100" b="1">
                          <a:solidFill>
                            <a:schemeClr val="tx1"/>
                          </a:solidFill>
                        </a:rPr>
                        <a:t>이력표</a:t>
                      </a:r>
                      <a:endParaRPr lang="ko-KR" altLang="en-US" sz="2000" kern="100" b="1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ctr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88290">
                <a:tc gridSpan="2"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just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00">
                          <a:solidFill>
                            <a:schemeClr val="tx1"/>
                          </a:solidFill>
                          <a:latin typeface="바탕" charset="0"/>
                          <a:cs typeface="Times New Roman" charset="0"/>
                        </a:rPr>
                        <a:t>화면정의서</a:t>
                      </a:r>
                      <a:endParaRPr lang="ko-KR" altLang="en-US" sz="1100" kern="100">
                        <a:solidFill>
                          <a:schemeClr val="tx1"/>
                        </a:solidFill>
                        <a:latin typeface="바탕" charset="0"/>
                        <a:cs typeface="Times New Roman" charset="0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0045"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715"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2021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</a:rPr>
                        <a:t>최초 작성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 lvl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ko-KR" altLang="en-US" sz="1100" kern="100">
                        <a:solidFill>
                          <a:schemeClr val="tx1"/>
                        </a:solidFill>
                      </a:endParaRPr>
                    </a:p>
                  </a:txBody>
                  <a:tcPr marL="58420" marR="5842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00">
                        <a:solidFill>
                          <a:schemeClr val="tx1"/>
                        </a:solidFill>
                        <a:latin typeface="바탕" charset="0"/>
                        <a:cs typeface="Times New Roman" charset="0"/>
                      </a:endParaRPr>
                    </a:p>
                  </a:txBody>
                  <a:tcPr marL="58420" marR="5842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1" descr="C:/Users/pc01/AppData/Roaming/PolarisOffice/ETemp/3852_20296872/fImage36205144647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540" y="981075"/>
            <a:ext cx="6537325" cy="3865880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84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02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SS-110-01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80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40005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게시글 등록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게시글 상세 보기 링크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게시글 답변 상세 보기 링크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87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20015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목록 페이지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등록하고 게시글을 확인할 수 있다.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표 3"/>
          <p:cNvGraphicFramePr>
            <a:graphicFrameLocks noGrp="1"/>
          </p:cNvGraphicFramePr>
          <p:nvPr/>
        </p:nvGraphicFramePr>
        <p:xfrm>
          <a:off x="26670" y="5543550"/>
          <a:ext cx="6433820" cy="12058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25527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95059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qna_no, qna_title, qna_content, qna_regdate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,qna_viewcnt, user_id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qna_no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도형 17"/>
          <p:cNvSpPr>
            <a:spLocks/>
          </p:cNvSpPr>
          <p:nvPr/>
        </p:nvSpPr>
        <p:spPr>
          <a:xfrm rot="0">
            <a:off x="5095240" y="188531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19"/>
          <p:cNvSpPr>
            <a:spLocks/>
          </p:cNvSpPr>
          <p:nvPr/>
        </p:nvSpPr>
        <p:spPr>
          <a:xfrm rot="0">
            <a:off x="1741805" y="239839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20"/>
          <p:cNvSpPr>
            <a:spLocks/>
          </p:cNvSpPr>
          <p:nvPr/>
        </p:nvSpPr>
        <p:spPr>
          <a:xfrm rot="0">
            <a:off x="1520190" y="2640965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" descr="C:/Users/pc01/AppData/Roaming/PolarisOffice/ETemp/3852_20296872/fImage3726814664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979170"/>
            <a:ext cx="6249035" cy="4474845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84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02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SS-110-02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80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등록 제목 입력폼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등록 내용 입력폼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등록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등록 취소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0497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글 등록 페이지, 제목과 내용을 입력할 수 있다. 내용은 summernote를 이용하여 올릴 수 있다.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0064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263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qna_title, qna_content, user_id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 0"/>
          <p:cNvSpPr>
            <a:spLocks/>
          </p:cNvSpPr>
          <p:nvPr/>
        </p:nvSpPr>
        <p:spPr>
          <a:xfrm rot="0">
            <a:off x="1713230" y="2342515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21"/>
          <p:cNvSpPr>
            <a:spLocks/>
          </p:cNvSpPr>
          <p:nvPr/>
        </p:nvSpPr>
        <p:spPr>
          <a:xfrm rot="0">
            <a:off x="1720850" y="305689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22"/>
          <p:cNvSpPr>
            <a:spLocks/>
          </p:cNvSpPr>
          <p:nvPr/>
        </p:nvSpPr>
        <p:spPr>
          <a:xfrm rot="0">
            <a:off x="2286635" y="447040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23"/>
          <p:cNvSpPr>
            <a:spLocks/>
          </p:cNvSpPr>
          <p:nvPr/>
        </p:nvSpPr>
        <p:spPr>
          <a:xfrm rot="0">
            <a:off x="3807460" y="447040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4" descr="C:/Users/pc01/AppData/Roaming/PolarisOffice/ETemp/3852_20296872/fImage3793214764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830" y="953770"/>
            <a:ext cx="6085840" cy="4575175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58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27622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SS-110-03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80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등록 확인창 취소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등록 확인창 확인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0497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등록 버튼 클릭시 등록 확인하는 확인창 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2387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qna_title, qna_content, user_id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도형 24"/>
          <p:cNvSpPr>
            <a:spLocks/>
          </p:cNvSpPr>
          <p:nvPr/>
        </p:nvSpPr>
        <p:spPr>
          <a:xfrm rot="0">
            <a:off x="3937635" y="1890395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25"/>
          <p:cNvSpPr>
            <a:spLocks/>
          </p:cNvSpPr>
          <p:nvPr/>
        </p:nvSpPr>
        <p:spPr>
          <a:xfrm rot="0">
            <a:off x="2261235" y="1885315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5" descr="C:/Users/pc01/AppData/Roaming/PolarisOffice/ETemp/3852_20296872/fImage3024814864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855" y="977265"/>
            <a:ext cx="6100445" cy="4518025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84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02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SS-110-04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80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게시글 제목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게시글 내용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답변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0497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글 상세 페이지, 해당 게시글에 답변할 수 있는 버튼이 존재한다.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2387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qna_title, qna_content, qna_viewcnt, qna_no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qna_no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도형 26"/>
          <p:cNvSpPr>
            <a:spLocks/>
          </p:cNvSpPr>
          <p:nvPr/>
        </p:nvSpPr>
        <p:spPr>
          <a:xfrm rot="0">
            <a:off x="1776095" y="2207895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9"/>
          <p:cNvSpPr>
            <a:spLocks/>
          </p:cNvSpPr>
          <p:nvPr/>
        </p:nvSpPr>
        <p:spPr>
          <a:xfrm rot="0">
            <a:off x="1769110" y="2684145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50"/>
          <p:cNvSpPr>
            <a:spLocks/>
          </p:cNvSpPr>
          <p:nvPr/>
        </p:nvSpPr>
        <p:spPr>
          <a:xfrm rot="0">
            <a:off x="2538095" y="461645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6" descr="C:/Users/pc01/AppData/Roaming/PolarisOffice/ETemp/3852_20296872/fImage3732214964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" y="979805"/>
            <a:ext cx="6095365" cy="4490720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84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02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SS-110-05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80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답변 제목 입력폼/ 질문 게시글에 제목을 그대로 불러와서 넣어줌</a:t>
                      </a:r>
                      <a:endParaRPr lang="ko-KR" altLang="en-US" sz="8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답변 내용 입력폼 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답변 등록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답변 취소 버튼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0497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Q&amp;A 답변 등록 페이지, 제목과 내용을 입력할 수 있고 내용은 summernote을 이용하여 입력할 수 있다.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2387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qna_no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User_id, qna_rp_title, qna_rp_content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도형 27"/>
          <p:cNvSpPr>
            <a:spLocks/>
          </p:cNvSpPr>
          <p:nvPr/>
        </p:nvSpPr>
        <p:spPr>
          <a:xfrm rot="0">
            <a:off x="1668145" y="2381250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28"/>
          <p:cNvSpPr>
            <a:spLocks/>
          </p:cNvSpPr>
          <p:nvPr/>
        </p:nvSpPr>
        <p:spPr>
          <a:xfrm rot="0">
            <a:off x="1776095" y="3112770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29"/>
          <p:cNvSpPr>
            <a:spLocks/>
          </p:cNvSpPr>
          <p:nvPr/>
        </p:nvSpPr>
        <p:spPr>
          <a:xfrm rot="0">
            <a:off x="2407920" y="4476115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0"/>
          <p:cNvSpPr>
            <a:spLocks/>
          </p:cNvSpPr>
          <p:nvPr/>
        </p:nvSpPr>
        <p:spPr>
          <a:xfrm rot="0">
            <a:off x="3796030" y="4476115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7" descr="C:/Users/pc01/AppData/Roaming/PolarisOffice/ETemp/3852_20296872/fImage3827215064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985" y="981710"/>
            <a:ext cx="6350635" cy="4513580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84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02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SS-111-01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80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등록 버튼(관리자만 보임)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제목 클릭시 밑으로 상세내용이 나타남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0497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자주 찾는 질문 페이지이다. FAQ 목록을 볼 수 있고, 등록, 수정, 삭제는 관리자만 가능하다.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3112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39750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Faq_no, user_id, faq_title, faq_content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Faq_no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도형 31"/>
          <p:cNvSpPr>
            <a:spLocks/>
          </p:cNvSpPr>
          <p:nvPr/>
        </p:nvSpPr>
        <p:spPr>
          <a:xfrm rot="0">
            <a:off x="5628005" y="1868170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3"/>
          <p:cNvSpPr>
            <a:spLocks/>
          </p:cNvSpPr>
          <p:nvPr/>
        </p:nvSpPr>
        <p:spPr>
          <a:xfrm rot="0">
            <a:off x="3583305" y="2184400"/>
            <a:ext cx="321945" cy="321310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8" descr="C:/Users/pc01/AppData/Roaming/PolarisOffice/ETemp/3852_20296872/fImage41230151647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070" y="979805"/>
            <a:ext cx="6181090" cy="4557395"/>
          </a:xfrm>
          <a:prstGeom prst="rect"/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522721" cy="984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120"/>
                <a:gridCol w="1087120"/>
                <a:gridCol w="1087120"/>
                <a:gridCol w="1344930"/>
                <a:gridCol w="829310"/>
                <a:gridCol w="1087120"/>
              </a:tblGrid>
              <a:tr h="30226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ID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</a:rPr>
                        <a:t>SS-111-02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21070</a:t>
                      </a:r>
                      <a:r>
                        <a:rPr lang="ko-KR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전윤주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 Path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603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6527165" y="3175"/>
          <a:ext cx="2615565" cy="691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2183765"/>
              </a:tblGrid>
              <a:tr h="36449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 Description</a:t>
                      </a:r>
                      <a:endParaRPr lang="ko-KR" altLang="en-US" sz="1100" kern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등록 제목 입력폼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등록 내용 입력폼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705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81610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FAQ 등록 페이지, 제목과 내용을 입력할 수 있다. 내용은 summernote를 이용하여 올릴 수 있다.</a:t>
                      </a: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8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40" marR="91440" marT="45720" marB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26670" y="5543550"/>
          <a:ext cx="6433820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16910"/>
                <a:gridCol w="3216910"/>
              </a:tblGrid>
              <a:tr h="52387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sz="105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Out</a:t>
                      </a:r>
                      <a:endParaRPr lang="ko-KR" altLang="en-US" sz="105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hangingPunct="1"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User_id, faq_title, faq_content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도형 34"/>
          <p:cNvSpPr>
            <a:spLocks/>
          </p:cNvSpPr>
          <p:nvPr/>
        </p:nvSpPr>
        <p:spPr>
          <a:xfrm rot="0">
            <a:off x="1917700" y="232283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5"/>
          <p:cNvSpPr>
            <a:spLocks/>
          </p:cNvSpPr>
          <p:nvPr/>
        </p:nvSpPr>
        <p:spPr>
          <a:xfrm rot="0">
            <a:off x="1867535" y="302133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6"/>
          <p:cNvSpPr>
            <a:spLocks/>
          </p:cNvSpPr>
          <p:nvPr/>
        </p:nvSpPr>
        <p:spPr>
          <a:xfrm rot="0">
            <a:off x="2491105" y="445897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7"/>
          <p:cNvSpPr>
            <a:spLocks/>
          </p:cNvSpPr>
          <p:nvPr/>
        </p:nvSpPr>
        <p:spPr>
          <a:xfrm rot="0">
            <a:off x="3929380" y="4458970"/>
            <a:ext cx="321310" cy="320675"/>
          </a:xfrm>
          <a:prstGeom prst="ellipse"/>
          <a:solidFill>
            <a:srgbClr val="FFFF00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1928</Paragraphs>
  <Words>3533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AutoBVT</dc:creator>
  <cp:lastModifiedBy>yoonju3221</cp:lastModifiedBy>
  <dc:title>PowerPoint 프레젠테이션</dc:title>
  <cp:version>9.102.66.42778</cp:version>
  <dcterms:modified xsi:type="dcterms:W3CDTF">2016-09-06T02:33:52Z</dcterms:modified>
</cp:coreProperties>
</file>