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9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40EE0-A43B-48B2-A4B4-A01281B0183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3498-AD0A-414E-9F5A-8CCE0512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4425CBC3-E815-4667-9C49-6366DA75A8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A702080B-88AD-42AF-9289-69523DA08B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B496214-0443-4881-A30A-DB6AD987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DD1AA96-F917-422C-AA29-0BBE40E79760}" type="slidenum">
              <a:rPr lang="ko-KR" altLang="en-US" sz="1300" smtClean="0"/>
              <a:pPr>
                <a:spcBef>
                  <a:spcPct val="0"/>
                </a:spcBef>
              </a:pPr>
              <a:t>1</a:t>
            </a:fld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54263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8D300-EAC5-4054-8730-C762A7BE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726705-6E52-4379-AEFE-7DC9BB01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B001-946E-4981-AB70-628A0CFA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60FA-441A-4B86-8DE7-54ACB24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54AC5-6C89-490F-8C37-87F025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6FD63-1C8B-41A6-BC3D-EB3EC6D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A4CD3-CEF2-4725-A509-0A35CA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7A624-C55C-4FE2-B339-08247690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09F6D-A57B-4731-9FFB-3078A4C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2E099-DBD5-4D75-912E-7BDA964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74530-252C-4627-BA1A-8540DA51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888D2-8E46-4DF7-84C7-B7E1FA9D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02EDE-DA6C-4F69-A2FF-63944C96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74339-FB4D-494D-BDB4-757110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1402-1294-4810-A7CC-48703133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1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35">
            <a:extLst>
              <a:ext uri="{FF2B5EF4-FFF2-40B4-BE49-F238E27FC236}">
                <a16:creationId xmlns:a16="http://schemas.microsoft.com/office/drawing/2014/main" id="{52099B9C-A033-4293-B78C-CF2B5CB3303E}"/>
              </a:ext>
            </a:extLst>
          </p:cNvPr>
          <p:cNvGraphicFramePr>
            <a:graphicFrameLocks noGrp="1"/>
          </p:cNvGraphicFramePr>
          <p:nvPr/>
        </p:nvGraphicFramePr>
        <p:xfrm>
          <a:off x="9323918" y="808038"/>
          <a:ext cx="2694516" cy="5721350"/>
        </p:xfrm>
        <a:graphic>
          <a:graphicData uri="http://schemas.openxmlformats.org/drawingml/2006/table">
            <a:tbl>
              <a:tblPr/>
              <a:tblGrid>
                <a:gridCol w="269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19" marR="121919" marT="45718" marB="45718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985B5DBC-C0A6-4147-888D-B3C449DF7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74684" y="6604000"/>
            <a:ext cx="2844800" cy="254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523E9-73B3-48CF-8884-EE1976D778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3581-7607-46A3-A7DD-E263384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B2861-4CA1-460E-AE3F-8AAE85EC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24F62-621C-481A-A376-5149EFF4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C3DF-3BB1-4009-8118-539837C5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5CA80-11D4-4743-B45D-5F1801F5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1B7F-B717-4781-8018-803DFDBE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728DD-25C6-429D-9762-00E7BB874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1DB6B-2B93-4E08-A1ED-CD16F3E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A9296-EE54-46D7-BC72-1BB0560E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65CE1-EED7-4CB3-96FE-E376D13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7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32CC0-C710-4382-AE07-936B08D5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9E9B7-7291-43C6-A9A1-F7452A38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043A-25F7-4B97-BB85-D9814A87A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936C0F-8856-4518-B3BE-7C387840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8BB6D-5EAA-4BA7-B5B6-BF5E719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20643-259A-463F-89FC-E07EC80D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0D189-D9E8-4B6B-B412-6348F9A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B3433E-876A-44B7-B1E2-6103B83B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6366-A37D-4973-8B60-1FEB0E097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0DDF4C-5961-4F6B-AE25-07784C691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D8A56-9453-4F80-A611-FCE2D14F7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2BA39-09E5-48EE-98EA-6B78B523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F6102B-88D0-4280-8C3D-23E92986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F62524-B3FA-47A0-AEF7-FAB3BFD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316F7-8F12-456C-8E65-13627479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92096-D71D-4B25-9993-E3FF20BF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024F69-EB70-4926-ABFF-29DFAA7C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388BA-1AE9-4313-8733-52C041D6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74209-3C45-48AE-B20B-FD1285B5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322AD8-B130-4FB3-9661-73056B7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843AD0-30BD-42D9-9E7B-BA4F8E4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5E497-9C69-4F4B-B2EC-282E1055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8141B-7668-4378-8A0F-2A69DC7B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1149B-A384-4B23-A8A1-F59FCD61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75437C-70DF-4467-A6AF-1A55CED3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3BC3-A8F5-4057-B6D3-3D738081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2874D-9B92-43BB-874B-01DF6CCC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9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26D74-62A3-45CC-BD8D-8240D88D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78C66-82B8-48DF-AF20-193EA60B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B67BA-98B2-43E6-B80F-348FF2D8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34E2E2-DC9A-4854-90ED-011E1693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2A556-8614-40D5-A6A4-31B1ECC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4A487-954E-48A3-9AC6-DC1642D1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9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30430-9BB5-4983-BD12-A8A32616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8A908-C908-4126-B4E2-286C5D613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902C5-EE25-4631-A63D-E4DD8A7E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9A9B-7D6C-4BC7-B461-EC6FF3F86F2A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7CB3E-9EBF-4E91-887D-4AFE8811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4D511-AD0B-402D-B793-9BCC5877B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C54-E1AE-454C-A85B-98E573892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E04FB1B-9CD0-4AA1-9F6A-9B91E859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13433"/>
              </p:ext>
            </p:extLst>
          </p:nvPr>
        </p:nvGraphicFramePr>
        <p:xfrm>
          <a:off x="9370815" y="1213802"/>
          <a:ext cx="2605392" cy="257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계정 추가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닫기 버튼으로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팝업창이 사라진다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입력된 내용이 있어도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닫기버튼을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누르면 팝업창은 닫아지며 데이터는 저장되지 않는다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비전을 몇 바이 몇 형태로 사용할지 입력 및 입력한 값에 따른 형태를 볼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하이퍼비전란에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ex)2x2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형식으로 표시된다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달력 이미지 버튼을 누르면 기간을 지정할 수 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지정된 기간은 만료일 텍스에 입력된다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계정 추가 버튼을 누르면 이메일 텍스트에 입력된 이메일로 계정추가 안내 메일 및 비밀번호 설정 링크가 제공되며 팝업이 닫아지고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입력된 모든 내용이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에 저장된다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1" marB="4574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E2E4846A-8082-48C3-B3C6-0319C6853410}"/>
              </a:ext>
            </a:extLst>
          </p:cNvPr>
          <p:cNvSpPr/>
          <p:nvPr/>
        </p:nvSpPr>
        <p:spPr>
          <a:xfrm>
            <a:off x="1657350" y="6426172"/>
            <a:ext cx="675005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footer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FAC0392-448F-471A-8CE0-F8A66B00884B}"/>
              </a:ext>
            </a:extLst>
          </p:cNvPr>
          <p:cNvSpPr/>
          <p:nvPr/>
        </p:nvSpPr>
        <p:spPr>
          <a:xfrm>
            <a:off x="1657350" y="890559"/>
            <a:ext cx="6750050" cy="233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000" b="1" dirty="0">
                <a:solidFill>
                  <a:schemeClr val="tx1"/>
                </a:solidFill>
              </a:rPr>
              <a:t>header, </a:t>
            </a:r>
            <a:r>
              <a:rPr lang="ko-KR" altLang="en-US" sz="1000" b="1" dirty="0">
                <a:solidFill>
                  <a:schemeClr val="tx1"/>
                </a:solidFill>
              </a:rPr>
              <a:t>검색영역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7CD3A8-D14F-41AE-9540-644DA21E2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161" y="2008718"/>
            <a:ext cx="6502348" cy="36575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0E4401-60CB-4786-A5BD-E153173C1236}"/>
              </a:ext>
            </a:extLst>
          </p:cNvPr>
          <p:cNvSpPr/>
          <p:nvPr/>
        </p:nvSpPr>
        <p:spPr>
          <a:xfrm>
            <a:off x="6406054" y="4463715"/>
            <a:ext cx="273421" cy="163513"/>
          </a:xfrm>
          <a:prstGeom prst="rect">
            <a:avLst/>
          </a:prstGeom>
          <a:noFill/>
          <a:ln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5E651-8140-46EE-8C43-BE3909E864E9}"/>
              </a:ext>
            </a:extLst>
          </p:cNvPr>
          <p:cNvSpPr/>
          <p:nvPr/>
        </p:nvSpPr>
        <p:spPr>
          <a:xfrm>
            <a:off x="6445879" y="4276735"/>
            <a:ext cx="212318" cy="189455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3</a:t>
            </a:r>
            <a:endParaRPr lang="ko-KR" altLang="en-US" sz="11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93DF507-BCF9-4702-A0A5-28F19271939E}"/>
              </a:ext>
            </a:extLst>
          </p:cNvPr>
          <p:cNvCxnSpPr>
            <a:cxnSpLocks/>
          </p:cNvCxnSpPr>
          <p:nvPr/>
        </p:nvCxnSpPr>
        <p:spPr>
          <a:xfrm flipV="1">
            <a:off x="6670718" y="4337091"/>
            <a:ext cx="271781" cy="19155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08" name="그룹 105">
            <a:extLst>
              <a:ext uri="{FF2B5EF4-FFF2-40B4-BE49-F238E27FC236}">
                <a16:creationId xmlns:a16="http://schemas.microsoft.com/office/drawing/2014/main" id="{C21FBD2C-9460-4859-A521-D3C4648D5A72}"/>
              </a:ext>
            </a:extLst>
          </p:cNvPr>
          <p:cNvGrpSpPr>
            <a:grpSpLocks/>
          </p:cNvGrpSpPr>
          <p:nvPr/>
        </p:nvGrpSpPr>
        <p:grpSpPr bwMode="auto">
          <a:xfrm>
            <a:off x="6951256" y="3896210"/>
            <a:ext cx="1319254" cy="1175885"/>
            <a:chOff x="11241970" y="4582805"/>
            <a:chExt cx="1677281" cy="611603"/>
          </a:xfrm>
        </p:grpSpPr>
        <p:sp>
          <p:nvSpPr>
            <p:cNvPr id="20510" name="AutoShape 164">
              <a:extLst>
                <a:ext uri="{FF2B5EF4-FFF2-40B4-BE49-F238E27FC236}">
                  <a16:creationId xmlns:a16="http://schemas.microsoft.com/office/drawing/2014/main" id="{19894B95-2096-436C-9734-444338CA9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970" y="4704608"/>
              <a:ext cx="1677281" cy="489800"/>
            </a:xfrm>
            <a:prstGeom prst="roundRect">
              <a:avLst>
                <a:gd name="adj" fmla="val 856"/>
              </a:avLst>
            </a:prstGeom>
            <a:noFill/>
            <a:ln w="3492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900" dirty="0">
                <a:ea typeface="맑은 고딕" panose="020B0503020000020004" pitchFamily="50" charset="-127"/>
              </a:endParaRPr>
            </a:p>
          </p:txBody>
        </p:sp>
        <p:sp>
          <p:nvSpPr>
            <p:cNvPr id="20511" name="AutoShape 165">
              <a:extLst>
                <a:ext uri="{FF2B5EF4-FFF2-40B4-BE49-F238E27FC236}">
                  <a16:creationId xmlns:a16="http://schemas.microsoft.com/office/drawing/2014/main" id="{6A115292-853A-4250-83EA-1C48CC3E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9498" y="4582805"/>
              <a:ext cx="1538638" cy="132833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900" b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날짜 선택 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B2E052A-7119-455A-9122-5D9C57280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680" y="4217611"/>
            <a:ext cx="1113434" cy="6796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1A4EE7-F057-495A-9E6C-784EA790B3F0}"/>
              </a:ext>
            </a:extLst>
          </p:cNvPr>
          <p:cNvSpPr/>
          <p:nvPr/>
        </p:nvSpPr>
        <p:spPr>
          <a:xfrm>
            <a:off x="6228986" y="4717181"/>
            <a:ext cx="502330" cy="16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082F5-5EDA-4F54-B179-E6A8816F050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2036" y="4896932"/>
            <a:ext cx="1926951" cy="452210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1BFA11-E346-4721-B5B8-3124F99C2BE6}"/>
              </a:ext>
            </a:extLst>
          </p:cNvPr>
          <p:cNvSpPr/>
          <p:nvPr/>
        </p:nvSpPr>
        <p:spPr>
          <a:xfrm>
            <a:off x="6374173" y="4908587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C2C325-3EC8-45C8-BBEF-4866FF26B8DA}"/>
              </a:ext>
            </a:extLst>
          </p:cNvPr>
          <p:cNvSpPr/>
          <p:nvPr/>
        </p:nvSpPr>
        <p:spPr>
          <a:xfrm>
            <a:off x="6618515" y="2547643"/>
            <a:ext cx="191589" cy="156303"/>
          </a:xfrm>
          <a:prstGeom prst="rect">
            <a:avLst/>
          </a:prstGeom>
          <a:noFill/>
          <a:ln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D3A6A9-EFEC-44AC-B0F6-A98D107BA547}"/>
              </a:ext>
            </a:extLst>
          </p:cNvPr>
          <p:cNvSpPr/>
          <p:nvPr/>
        </p:nvSpPr>
        <p:spPr>
          <a:xfrm>
            <a:off x="6544829" y="2384130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38F19A-417C-4603-8A70-537E049D36C7}"/>
              </a:ext>
            </a:extLst>
          </p:cNvPr>
          <p:cNvSpPr/>
          <p:nvPr/>
        </p:nvSpPr>
        <p:spPr>
          <a:xfrm>
            <a:off x="5791203" y="3501726"/>
            <a:ext cx="255089" cy="191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A92A52A-7B00-46F5-8496-F2AC3063248D}"/>
              </a:ext>
            </a:extLst>
          </p:cNvPr>
          <p:cNvCxnSpPr>
            <a:cxnSpLocks/>
          </p:cNvCxnSpPr>
          <p:nvPr/>
        </p:nvCxnSpPr>
        <p:spPr>
          <a:xfrm rot="10800000">
            <a:off x="4302034" y="3174161"/>
            <a:ext cx="1146990" cy="428915"/>
          </a:xfrm>
          <a:prstGeom prst="bent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66">
            <a:extLst>
              <a:ext uri="{FF2B5EF4-FFF2-40B4-BE49-F238E27FC236}">
                <a16:creationId xmlns:a16="http://schemas.microsoft.com/office/drawing/2014/main" id="{C1D564E3-E00D-445D-AF1D-E750D0AF905D}"/>
              </a:ext>
            </a:extLst>
          </p:cNvPr>
          <p:cNvGrpSpPr>
            <a:grpSpLocks/>
          </p:cNvGrpSpPr>
          <p:nvPr/>
        </p:nvGrpSpPr>
        <p:grpSpPr bwMode="auto">
          <a:xfrm>
            <a:off x="2607698" y="2688038"/>
            <a:ext cx="1694336" cy="1046218"/>
            <a:chOff x="4165875" y="3951723"/>
            <a:chExt cx="2678112" cy="13185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23451D-15A6-439D-AE0B-8BB49F62215D}"/>
                </a:ext>
              </a:extLst>
            </p:cNvPr>
            <p:cNvSpPr txBox="1"/>
            <p:nvPr/>
          </p:nvSpPr>
          <p:spPr>
            <a:xfrm>
              <a:off x="4779722" y="4031153"/>
              <a:ext cx="1252180" cy="27152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800" dirty="0"/>
                <a:t>&lt;&lt; </a:t>
              </a:r>
              <a:r>
                <a:rPr lang="en-US" altLang="ko-KR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r>
                <a:rPr lang="en-US" altLang="ko-KR" sz="800" dirty="0"/>
                <a:t> 2 3 &gt;&gt;</a:t>
              </a:r>
              <a:endParaRPr lang="ko-KR" altLang="en-US" sz="800" dirty="0"/>
            </a:p>
          </p:txBody>
        </p:sp>
        <p:sp>
          <p:nvSpPr>
            <p:cNvPr id="33" name="AutoShape 164">
              <a:extLst>
                <a:ext uri="{FF2B5EF4-FFF2-40B4-BE49-F238E27FC236}">
                  <a16:creationId xmlns:a16="http://schemas.microsoft.com/office/drawing/2014/main" id="{45179F2A-8E24-404B-9DED-EEBE5A250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875" y="3951723"/>
              <a:ext cx="2678112" cy="1318547"/>
            </a:xfrm>
            <a:prstGeom prst="roundRect">
              <a:avLst>
                <a:gd name="adj" fmla="val 856"/>
              </a:avLst>
            </a:prstGeom>
            <a:solidFill>
              <a:srgbClr val="FFFFFF"/>
            </a:solidFill>
            <a:ln w="34925">
              <a:solidFill>
                <a:srgbClr val="333333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/>
            </a:p>
          </p:txBody>
        </p:sp>
        <p:sp>
          <p:nvSpPr>
            <p:cNvPr id="34" name="AutoShape 165">
              <a:extLst>
                <a:ext uri="{FF2B5EF4-FFF2-40B4-BE49-F238E27FC236}">
                  <a16:creationId xmlns:a16="http://schemas.microsoft.com/office/drawing/2014/main" id="{D3AA59CB-5CF7-4895-AAF1-DC5064E8D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535" y="3954868"/>
              <a:ext cx="2592388" cy="308263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b="1" dirty="0" err="1">
                  <a:solidFill>
                    <a:schemeClr val="bg1"/>
                  </a:solidFill>
                </a:rPr>
                <a:t>하이퍼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 비전 선택 안내</a:t>
              </a:r>
            </a:p>
          </p:txBody>
        </p:sp>
        <p:sp>
          <p:nvSpPr>
            <p:cNvPr id="35" name="Close Button">
              <a:extLst>
                <a:ext uri="{FF2B5EF4-FFF2-40B4-BE49-F238E27FC236}">
                  <a16:creationId xmlns:a16="http://schemas.microsoft.com/office/drawing/2014/main" id="{AF41CFB0-7F15-45C1-88A9-324BD7A20846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6540761" y="4059096"/>
              <a:ext cx="88314" cy="88604"/>
            </a:xfrm>
            <a:custGeom>
              <a:avLst/>
              <a:gdLst>
                <a:gd name="T0" fmla="*/ 2147483646 w 246"/>
                <a:gd name="T1" fmla="*/ 2147483646 h 241"/>
                <a:gd name="T2" fmla="*/ 2147483646 w 246"/>
                <a:gd name="T3" fmla="*/ 2147483646 h 241"/>
                <a:gd name="T4" fmla="*/ 2147483646 w 246"/>
                <a:gd name="T5" fmla="*/ 2147483646 h 241"/>
                <a:gd name="T6" fmla="*/ 2147483646 w 246"/>
                <a:gd name="T7" fmla="*/ 2147483646 h 241"/>
                <a:gd name="T8" fmla="*/ 2147483646 w 246"/>
                <a:gd name="T9" fmla="*/ 2147483646 h 241"/>
                <a:gd name="T10" fmla="*/ 2147483646 w 246"/>
                <a:gd name="T11" fmla="*/ 2147483646 h 241"/>
                <a:gd name="T12" fmla="*/ 2147483646 w 246"/>
                <a:gd name="T13" fmla="*/ 2147483646 h 241"/>
                <a:gd name="T14" fmla="*/ 2147483646 w 246"/>
                <a:gd name="T15" fmla="*/ 2147483646 h 241"/>
                <a:gd name="T16" fmla="*/ 2147483646 w 246"/>
                <a:gd name="T17" fmla="*/ 2147483646 h 241"/>
                <a:gd name="T18" fmla="*/ 2147483646 w 246"/>
                <a:gd name="T19" fmla="*/ 2147483646 h 241"/>
                <a:gd name="T20" fmla="*/ 2147483646 w 246"/>
                <a:gd name="T21" fmla="*/ 2147483646 h 241"/>
                <a:gd name="T22" fmla="*/ 2147483646 w 246"/>
                <a:gd name="T23" fmla="*/ 2147483646 h 241"/>
                <a:gd name="T24" fmla="*/ 2147483646 w 246"/>
                <a:gd name="T25" fmla="*/ 2147483646 h 241"/>
                <a:gd name="T26" fmla="*/ 2147483646 w 246"/>
                <a:gd name="T27" fmla="*/ 2147483646 h 241"/>
                <a:gd name="T28" fmla="*/ 2147483646 w 246"/>
                <a:gd name="T29" fmla="*/ 2147483646 h 241"/>
                <a:gd name="T30" fmla="*/ 2147483646 w 246"/>
                <a:gd name="T31" fmla="*/ 2147483646 h 241"/>
                <a:gd name="T32" fmla="*/ 2147483646 w 246"/>
                <a:gd name="T33" fmla="*/ 2147483646 h 2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800"/>
            </a:p>
          </p:txBody>
        </p:sp>
        <p:sp>
          <p:nvSpPr>
            <p:cNvPr id="37" name="Rectangle 147">
              <a:extLst>
                <a:ext uri="{FF2B5EF4-FFF2-40B4-BE49-F238E27FC236}">
                  <a16:creationId xmlns:a16="http://schemas.microsoft.com/office/drawing/2014/main" id="{BD1B225A-4CAB-4755-8A14-E70323CEE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027" y="4307717"/>
              <a:ext cx="290212" cy="14594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en-US" altLang="ko-KR" sz="700" dirty="0">
                  <a:solidFill>
                    <a:srgbClr val="FF0000"/>
                  </a:solidFill>
                </a:rPr>
                <a:t>2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9" name="AutoShape 21">
              <a:extLst>
                <a:ext uri="{FF2B5EF4-FFF2-40B4-BE49-F238E27FC236}">
                  <a16:creationId xmlns:a16="http://schemas.microsoft.com/office/drawing/2014/main" id="{BB8BEADF-74CA-46F9-BBA6-244A8118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544" y="4993094"/>
              <a:ext cx="539750" cy="145945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/>
                <a:t>확인</a:t>
              </a:r>
            </a:p>
          </p:txBody>
        </p:sp>
        <p:sp>
          <p:nvSpPr>
            <p:cNvPr id="40" name="AutoShape 21">
              <a:extLst>
                <a:ext uri="{FF2B5EF4-FFF2-40B4-BE49-F238E27FC236}">
                  <a16:creationId xmlns:a16="http://schemas.microsoft.com/office/drawing/2014/main" id="{A10E8C13-C917-4546-988D-7E76A30A8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137" y="4993094"/>
              <a:ext cx="539750" cy="145945"/>
            </a:xfrm>
            <a:prstGeom prst="roundRect">
              <a:avLst>
                <a:gd name="adj" fmla="val 10204"/>
              </a:avLst>
            </a:prstGeom>
            <a:solidFill>
              <a:schemeClr val="bg1"/>
            </a:soli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800" dirty="0"/>
                <a:t>취소</a:t>
              </a:r>
            </a:p>
          </p:txBody>
        </p:sp>
      </p:grpSp>
      <p:sp>
        <p:nvSpPr>
          <p:cNvPr id="52" name="Rectangle 147">
            <a:extLst>
              <a:ext uri="{FF2B5EF4-FFF2-40B4-BE49-F238E27FC236}">
                <a16:creationId xmlns:a16="http://schemas.microsoft.com/office/drawing/2014/main" id="{90340663-E5A8-4F69-AB9E-43B0532B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146" y="2973962"/>
            <a:ext cx="183606" cy="1158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800" dirty="0">
                <a:solidFill>
                  <a:srgbClr val="FF0000"/>
                </a:solidFill>
              </a:rPr>
              <a:t>x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3" name="Rectangle 147">
            <a:extLst>
              <a:ext uri="{FF2B5EF4-FFF2-40B4-BE49-F238E27FC236}">
                <a16:creationId xmlns:a16="http://schemas.microsoft.com/office/drawing/2014/main" id="{8C789612-BCE2-499C-B7F4-8061A72A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562" y="2965716"/>
            <a:ext cx="206585" cy="12404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lang="en-US" altLang="ko-KR" sz="700" dirty="0">
                <a:solidFill>
                  <a:srgbClr val="FF0000"/>
                </a:solidFill>
              </a:rPr>
              <a:t>2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4" name="Rectangle 147">
            <a:extLst>
              <a:ext uri="{FF2B5EF4-FFF2-40B4-BE49-F238E27FC236}">
                <a16:creationId xmlns:a16="http://schemas.microsoft.com/office/drawing/2014/main" id="{7AC11897-2F02-47B1-AD35-F049197E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110" y="3152624"/>
            <a:ext cx="183606" cy="1158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5" name="Rectangle 147">
            <a:extLst>
              <a:ext uri="{FF2B5EF4-FFF2-40B4-BE49-F238E27FC236}">
                <a16:creationId xmlns:a16="http://schemas.microsoft.com/office/drawing/2014/main" id="{2A89C8FA-0393-48A2-BAAE-30C4B396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10" y="3156939"/>
            <a:ext cx="183606" cy="1158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6" name="Rectangle 147">
            <a:extLst>
              <a:ext uri="{FF2B5EF4-FFF2-40B4-BE49-F238E27FC236}">
                <a16:creationId xmlns:a16="http://schemas.microsoft.com/office/drawing/2014/main" id="{4D431607-6903-4782-B94F-48DC51CD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110" y="3318961"/>
            <a:ext cx="183606" cy="1158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Rectangle 147">
            <a:extLst>
              <a:ext uri="{FF2B5EF4-FFF2-40B4-BE49-F238E27FC236}">
                <a16:creationId xmlns:a16="http://schemas.microsoft.com/office/drawing/2014/main" id="{E059CEEB-4863-427D-B024-835393A26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810" y="3318961"/>
            <a:ext cx="183606" cy="11580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8" name="Close Button">
            <a:extLst>
              <a:ext uri="{FF2B5EF4-FFF2-40B4-BE49-F238E27FC236}">
                <a16:creationId xmlns:a16="http://schemas.microsoft.com/office/drawing/2014/main" id="{0546C1F8-B61D-470C-B4F6-81787C5534A6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8046719" y="3957548"/>
            <a:ext cx="89573" cy="112708"/>
          </a:xfrm>
          <a:custGeom>
            <a:avLst/>
            <a:gdLst>
              <a:gd name="T0" fmla="*/ 2147483646 w 246"/>
              <a:gd name="T1" fmla="*/ 2147483646 h 241"/>
              <a:gd name="T2" fmla="*/ 2147483646 w 246"/>
              <a:gd name="T3" fmla="*/ 2147483646 h 241"/>
              <a:gd name="T4" fmla="*/ 2147483646 w 246"/>
              <a:gd name="T5" fmla="*/ 2147483646 h 241"/>
              <a:gd name="T6" fmla="*/ 2147483646 w 246"/>
              <a:gd name="T7" fmla="*/ 2147483646 h 241"/>
              <a:gd name="T8" fmla="*/ 2147483646 w 246"/>
              <a:gd name="T9" fmla="*/ 2147483646 h 241"/>
              <a:gd name="T10" fmla="*/ 2147483646 w 246"/>
              <a:gd name="T11" fmla="*/ 2147483646 h 241"/>
              <a:gd name="T12" fmla="*/ 2147483646 w 246"/>
              <a:gd name="T13" fmla="*/ 2147483646 h 241"/>
              <a:gd name="T14" fmla="*/ 2147483646 w 246"/>
              <a:gd name="T15" fmla="*/ 2147483646 h 241"/>
              <a:gd name="T16" fmla="*/ 2147483646 w 246"/>
              <a:gd name="T17" fmla="*/ 2147483646 h 241"/>
              <a:gd name="T18" fmla="*/ 2147483646 w 246"/>
              <a:gd name="T19" fmla="*/ 2147483646 h 241"/>
              <a:gd name="T20" fmla="*/ 2147483646 w 246"/>
              <a:gd name="T21" fmla="*/ 2147483646 h 241"/>
              <a:gd name="T22" fmla="*/ 2147483646 w 246"/>
              <a:gd name="T23" fmla="*/ 2147483646 h 241"/>
              <a:gd name="T24" fmla="*/ 2147483646 w 246"/>
              <a:gd name="T25" fmla="*/ 2147483646 h 241"/>
              <a:gd name="T26" fmla="*/ 2147483646 w 246"/>
              <a:gd name="T27" fmla="*/ 2147483646 h 241"/>
              <a:gd name="T28" fmla="*/ 2147483646 w 246"/>
              <a:gd name="T29" fmla="*/ 2147483646 h 241"/>
              <a:gd name="T30" fmla="*/ 2147483646 w 246"/>
              <a:gd name="T31" fmla="*/ 2147483646 h 241"/>
              <a:gd name="T32" fmla="*/ 2147483646 w 246"/>
              <a:gd name="T33" fmla="*/ 2147483646 h 2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 sz="8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E26605-2558-4AD6-B99E-EF3A76726223}"/>
              </a:ext>
            </a:extLst>
          </p:cNvPr>
          <p:cNvSpPr/>
          <p:nvPr/>
        </p:nvSpPr>
        <p:spPr>
          <a:xfrm>
            <a:off x="5449025" y="3521318"/>
            <a:ext cx="341313" cy="16351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928BA-8501-445B-B9C6-F8C0A2541ACA}"/>
              </a:ext>
            </a:extLst>
          </p:cNvPr>
          <p:cNvSpPr txBox="1"/>
          <p:nvPr/>
        </p:nvSpPr>
        <p:spPr>
          <a:xfrm>
            <a:off x="2582579" y="617214"/>
            <a:ext cx="2597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계정 추가 </a:t>
            </a:r>
            <a:r>
              <a:rPr lang="ko-KR" altLang="en-US" sz="1100" b="1" dirty="0" err="1"/>
              <a:t>팝업창</a:t>
            </a:r>
            <a:r>
              <a:rPr lang="ko-KR" altLang="en-US" sz="1100" b="1" dirty="0"/>
              <a:t> 버튼 동작 설계</a:t>
            </a:r>
          </a:p>
        </p:txBody>
      </p:sp>
    </p:spTree>
    <p:extLst>
      <p:ext uri="{BB962C8B-B14F-4D97-AF65-F5344CB8AC3E}">
        <p14:creationId xmlns:p14="http://schemas.microsoft.com/office/powerpoint/2010/main" val="2640221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와이드스크린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이광호</dc:creator>
  <cp:lastModifiedBy>이광호</cp:lastModifiedBy>
  <cp:revision>1</cp:revision>
  <dcterms:created xsi:type="dcterms:W3CDTF">2019-09-23T05:21:04Z</dcterms:created>
  <dcterms:modified xsi:type="dcterms:W3CDTF">2019-09-23T05:23:00Z</dcterms:modified>
</cp:coreProperties>
</file>