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5" r:id="rId29"/>
    <p:sldMasterId id="2147483696" r:id="rId31"/>
    <p:sldMasterId id="2147483697" r:id="rId33"/>
  </p:sldMasterIdLst>
  <p:notesMasterIdLst>
    <p:notesMasterId r:id="rId35"/>
  </p:notesMasterIdLst>
  <p:sldIdLst>
    <p:sldId id="893" r:id="rId37"/>
    <p:sldId id="899" r:id="rId38"/>
    <p:sldId id="752" r:id="rId39"/>
    <p:sldId id="902" r:id="rId40"/>
    <p:sldId id="901" r:id="rId41"/>
    <p:sldId id="90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9" Type="http://schemas.openxmlformats.org/officeDocument/2006/relationships/slideMaster" Target="slideMasters/slideMaster1.xml"></Relationship><Relationship Id="rId30" Type="http://schemas.openxmlformats.org/officeDocument/2006/relationships/theme" Target="theme/theme1.xml"></Relationship><Relationship Id="rId31" Type="http://schemas.openxmlformats.org/officeDocument/2006/relationships/slideMaster" Target="slideMasters/slideMaster2.xml"></Relationship><Relationship Id="rId33" Type="http://schemas.openxmlformats.org/officeDocument/2006/relationships/slideMaster" Target="slideMasters/slideMaster3.xml"></Relationship><Relationship Id="rId35" Type="http://schemas.openxmlformats.org/officeDocument/2006/relationships/notesMaster" Target="notesMasters/notesMaster1.xml"></Relationship><Relationship Id="rId37" Type="http://schemas.openxmlformats.org/officeDocument/2006/relationships/slide" Target="slides/slide1.xml"></Relationship><Relationship Id="rId38" Type="http://schemas.openxmlformats.org/officeDocument/2006/relationships/slide" Target="slides/slide2.xml"></Relationship><Relationship Id="rId39" Type="http://schemas.openxmlformats.org/officeDocument/2006/relationships/slide" Target="slides/slide3.xml"></Relationship><Relationship Id="rId40" Type="http://schemas.openxmlformats.org/officeDocument/2006/relationships/slide" Target="slides/slide4.xml"></Relationship><Relationship Id="rId41" Type="http://schemas.openxmlformats.org/officeDocument/2006/relationships/slide" Target="slides/slide5.xml"></Relationship><Relationship Id="rId42" Type="http://schemas.openxmlformats.org/officeDocument/2006/relationships/slide" Target="slides/slide6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40EE0-A43B-48B2-A4B4-A01281B0183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73498-AD0A-414E-9F5A-8CCE0512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4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ED538F5-2F28-4602-A4D3-B9DE625143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1388" y="750888"/>
            <a:ext cx="4913312" cy="3684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859D652-C7B4-43E2-ABC3-EE99975CF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691063"/>
            <a:ext cx="4986338" cy="4443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5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67618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45" b="1">
                <a:latin typeface="바탕체" charset="0"/>
                <a:ea typeface="바탕체" charset="0"/>
              </a:rPr>
              <a:t>10</a:t>
            </a:r>
            <a:r>
              <a:rPr lang="ko-KR" altLang="en-US" sz="1845" b="1">
                <a:latin typeface="바탕체" charset="0"/>
                <a:ea typeface="바탕체" charset="0"/>
              </a:rPr>
              <a:t/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6054017141.jpeg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8D300-EAC5-4054-8730-C762A7BE3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726705-6E52-4379-AEFE-7DC9BB014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3B001-946E-4981-AB70-628A0CFA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60FA-441A-4B86-8DE7-54ACB24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54AC5-6C89-490F-8C37-87F02525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6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6FD63-1C8B-41A6-BC3D-EB3EC6D7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1A4CD3-CEF2-4725-A509-0A35CAB5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7A624-C55C-4FE2-B339-08247690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09F6D-A57B-4731-9FFB-3078A4CD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2E099-DBD5-4D75-912E-7BDA964F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5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874530-252C-4627-BA1A-8540DA51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888D2-8E46-4DF7-84C7-B7E1FA9D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02EDE-DA6C-4F69-A2FF-63944C96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74339-FB4D-494D-BDB4-7571101C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F1402-1294-4810-A7CC-48703133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1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35">
            <a:extLst>
              <a:ext uri="{FF2B5EF4-FFF2-40B4-BE49-F238E27FC236}">
                <a16:creationId xmlns:a16="http://schemas.microsoft.com/office/drawing/2014/main" id="{52099B9C-A033-4293-B78C-CF2B5CB3303E}"/>
              </a:ext>
            </a:extLst>
          </p:cNvPr>
          <p:cNvGraphicFramePr>
            <a:graphicFrameLocks noGrp="1"/>
          </p:cNvGraphicFramePr>
          <p:nvPr/>
        </p:nvGraphicFramePr>
        <p:xfrm>
          <a:off x="9323918" y="808038"/>
          <a:ext cx="2694516" cy="5721350"/>
        </p:xfrm>
        <a:graphic>
          <a:graphicData uri="http://schemas.openxmlformats.org/drawingml/2006/table">
            <a:tbl>
              <a:tblPr/>
              <a:tblGrid>
                <a:gridCol w="269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19" marR="121919" marT="45718" marB="45718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19" marR="121919" marT="45718" marB="45718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985B5DBC-C0A6-4147-888D-B3C449DF7D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74684" y="6604000"/>
            <a:ext cx="2844800" cy="254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23E9-73B3-48CF-8884-EE1976D778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78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914400" y="2130425"/>
            <a:ext cx="10363835" cy="1470025"/>
          </a:xfrm>
          <a:prstGeom prst="rect"/>
        </p:spPr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/>
          </a:lstStyle>
          <a:p>
            <a:pPr marL="228600" indent="-228600" algn="l" defTabSz="91440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마스터 부제목 스타일 편집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4935855" y="6463030"/>
            <a:ext cx="2845435" cy="36512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/>
          </a:lstStyle>
          <a:p>
            <a:pPr/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r>
            <a:fld id="{B9320F77-B9A0-41C5-862A-B4B631284C64}" type="datetime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김민석/AppData/Roaming/PolarisOffice/ETemp/19812_13398688/fImage60540171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5875"/>
            <a:ext cx="12192635" cy="6858635"/>
          </a:xfrm>
          <a:prstGeom prst="rect"/>
          <a:noFill/>
          <a:ln w="0">
            <a:noFill/>
            <a:prstDash/>
          </a:ln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0" y="6362700"/>
            <a:ext cx="12172315" cy="494664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  <a:scene3d>
            <a:camera prst="orthographicFront">
              <a:rot lat="2130000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737600" y="6356350"/>
            <a:ext cx="2845435" cy="36512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/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/>
            </a:r>
            <a:r>
              <a: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165600" y="6308725"/>
            <a:ext cx="3861435" cy="365125"/>
          </a:xfrm>
          <a:prstGeom prst="rect"/>
        </p:spPr>
      </p:sp>
      <p:sp>
        <p:nvSpPr>
          <p:cNvPr id="6" name="Rect 0"/>
          <p:cNvSpPr txBox="1">
            <a:spLocks/>
          </p:cNvSpPr>
          <p:nvPr>
            <p:ph type="dt"/>
          </p:nvPr>
        </p:nvSpPr>
        <p:spPr>
          <a:xfrm rot="0">
            <a:off x="609600" y="6356350"/>
            <a:ext cx="2845435" cy="365125"/>
          </a:xfrm>
          <a:prstGeom prst="rect"/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sldNum"/>
          </p:nvPr>
        </p:nvSpPr>
        <p:spPr>
          <a:xfrm rot="0">
            <a:off x="4874895" y="6604000"/>
            <a:ext cx="2845435" cy="2546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/>
          </a:lstStyle>
          <a:p>
            <a:pPr/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</a:t>
            </a: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sldNum"/>
          </p:nvPr>
        </p:nvSpPr>
        <p:spPr>
          <a:xfrm rot="0">
            <a:off x="0" y="0"/>
            <a:ext cx="635" cy="635"/>
          </a:xfrm>
          <a:prstGeom prst="rect"/>
        </p:spPr>
        <p:txBody>
          <a:bodyPr wrap="square" lIns="91440" tIns="45720" rIns="91440" bIns="45720" vert="horz" anchor="t">
            <a:noAutofit/>
          </a:bodyPr>
          <a:lstStyle>
            <a:lvl1pPr/>
          </a:lstStyle>
          <a:p>
            <a:pPr/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	</a:t>
            </a:r>
            <a:r>
              <a: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‹#›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/>
            <a:r>
              <a:rPr lang="ko-KR" altLang="en-US" sz="6000"/>
              <a:t>   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1800"/>
              <a:t>클릭하여</a:t>
            </a:r>
            <a:r>
              <a:rPr lang="ko-KR" altLang="en-US" sz="2765" b="1">
                <a:latin typeface="바탕체" charset="0"/>
                <a:ea typeface="바탕체" charset="0"/>
              </a:rPr>
              <a:t> </a:t>
            </a:r>
            <a:r>
              <a:rPr sz="1800"/>
              <a:t>마스터</a:t>
            </a:r>
            <a:r>
              <a:rPr lang="ko-KR" altLang="en-US" sz="2765" b="1">
                <a:latin typeface="바탕체" charset="0"/>
                <a:ea typeface="바탕체" charset="0"/>
              </a:rPr>
              <a:t> </a:t>
            </a:r>
            <a:r>
              <a:rPr sz="1800"/>
              <a:t>부제목</a:t>
            </a:r>
            <a:r>
              <a:rPr lang="ko-KR" altLang="en-US" sz="2765" b="1">
                <a:latin typeface="바탕체" charset="0"/>
                <a:ea typeface="바탕체" charset="0"/>
              </a:rPr>
              <a:t> </a:t>
            </a:r>
            <a:r>
              <a:rPr sz="1800"/>
              <a:t>스타일</a:t>
            </a:r>
            <a:r>
              <a:rPr lang="ko-KR" altLang="en-US" sz="2765" b="1">
                <a:latin typeface="바탕체" charset="0"/>
                <a:ea typeface="바탕체" charset="0"/>
              </a:rPr>
              <a:t> </a:t>
            </a:r>
            <a:r>
              <a:rPr sz="1800"/>
              <a:t>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000000"/>
                </a:solidFill>
                <a:latin typeface="Arial" charset="0"/>
              </a:rPr>
              <a:t/>
            </a:r>
            <a:r>
              <a:rPr lang="ko-KR" altLang="en-US" sz="2000"/>
              <a:t>2019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09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23</a:t>
            </a: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/>
            </a:r>
            <a:fld id="{B9320F77-B9A0-41C5-862A-B4B631284C64}" type="slidenum"/>
            <a:fld id="{B9320F77-B9A0-41C5-862A-B4B631284C64}" type="slidenum"/>
            <a:fld id="{B9320F77-B9A0-41C5-862A-B4B631284C64}" type="slidenum">
              <a:rPr lang="ko-KR" altLang="en-US" sz="1200"/>
              <a:t/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마스터 텍스트 스타일 편집</a:t>
            </a: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둘째 수준</a:t>
            </a: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셋째 수준</a:t>
            </a: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넷째 수준</a:t>
            </a: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000000"/>
                </a:solidFill>
                <a:latin typeface="Arial" charset="0"/>
              </a:rPr>
              <a:t>	</a:t>
            </a:r>
            <a:r>
              <a:rPr lang="ko-KR" altLang="en-US" sz="2000"/>
              <a:t>2019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09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23</a:t>
            </a: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
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  <a:fld id="{B9320F77-B9A0-41C5-862A-B4B631284C64}" type="slidenum"/>
            <a:fld id="{B9320F77-B9A0-41C5-862A-B4B631284C64}" type="slidenum">
              <a:rPr lang="ko-KR" altLang="en-US" sz="1200"/>
              <a:t>
</a:t>
            </a:fld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텍스트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스타일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000000"/>
                </a:solidFill>
                <a:latin typeface="Arial" charset="0"/>
              </a:rPr>
              <a:t>2</a:t>
            </a:r>
            <a:r>
              <a:rPr lang="ko-KR" altLang="en-US" sz="2000"/>
              <a:t>2019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09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23</a:t>
            </a: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3</a:t>
            </a:r>
            <a:fld id="{B9320F77-B9A0-41C5-862A-B4B631284C64}" type="slidenum"/>
            <a:fld id="{B9320F77-B9A0-41C5-862A-B4B631284C64}" type="slidenum"/>
            <a:fld id="{B9320F77-B9A0-41C5-862A-B4B631284C64}" type="slidenum">
              <a:rPr lang="ko-KR" altLang="en-US" sz="1200"/>
              <a:t>3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73581-7607-46A3-A7DD-E2633844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B2861-4CA1-460E-AE3F-8AAE85EC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24F62-621C-481A-A376-5149EFF4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4C3DF-3BB1-4009-8118-539837C5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5CA80-11D4-4743-B45D-5F1801F5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1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마스터 텍스트 스타일 편집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둘째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셋째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넷째 수준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base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마스터 텍스트 스타일 편집</a:t>
            </a:r>
          </a:p>
          <a:p>
            <a:pPr marL="0" indent="0" algn="ctr" fontAlgn="base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둘째 수준</a:t>
            </a:r>
          </a:p>
          <a:p>
            <a:pPr marL="0" indent="0" algn="ctr" fontAlgn="base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셋째 수준</a:t>
            </a:r>
          </a:p>
          <a:p>
            <a:pPr marL="0" indent="0" algn="ctr" fontAlgn="base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넷째 수준</a:t>
            </a:r>
          </a:p>
          <a:p>
            <a:pPr marL="0" indent="0" algn="ctr" fontAlgn="base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000000"/>
                </a:solidFill>
                <a:latin typeface="Arial" charset="0"/>
              </a:rPr>
              <a:t>4</a:t>
            </a:r>
            <a:r>
              <a:rPr lang="ko-KR" altLang="en-US" sz="2000"/>
              <a:t>2019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09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23</a:t>
            </a: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5</a:t>
            </a:r>
            <a:fld id="{B9320F77-B9A0-41C5-862A-B4B631284C64}" type="slidenum"/>
            <a:fld id="{B9320F77-B9A0-41C5-862A-B4B631284C64}" type="slidenum"/>
            <a:fld id="{B9320F77-B9A0-41C5-862A-B4B631284C64}" type="slidenum">
              <a:rPr lang="ko-KR" altLang="en-US" sz="1200"/>
              <a:t>5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텍스트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스타일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914400" eaLnBrk="0" latinLnBrk="1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마스터 텍스트 스타일 편집</a:t>
            </a:r>
          </a:p>
          <a:p>
            <a:pPr marL="0" indent="0" algn="l" fontAlgn="base" defTabSz="914400" eaLnBrk="0" latinLnBrk="1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둘째 수준</a:t>
            </a:r>
          </a:p>
          <a:p>
            <a:pPr marL="0" indent="0" algn="l" fontAlgn="base" defTabSz="914400" eaLnBrk="0" latinLnBrk="1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셋째 수준</a:t>
            </a:r>
          </a:p>
          <a:p>
            <a:pPr marL="0" indent="0" algn="l" fontAlgn="base" defTabSz="914400" eaLnBrk="0" latinLnBrk="1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넷째 수준</a:t>
            </a:r>
          </a:p>
          <a:p>
            <a:pPr marL="0" indent="0" algn="l" fontAlgn="base" defTabSz="914400" eaLnBrk="0" latinLnBrk="1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base" defTabSz="803275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마스터 텍스트 스타일 편집</a:t>
            </a:r>
          </a:p>
          <a:p>
            <a:pPr marL="0" indent="0" algn="ctr" fontAlgn="base" defTabSz="803275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둘째 수준</a:t>
            </a:r>
          </a:p>
          <a:p>
            <a:pPr marL="0" indent="0" algn="ctr" fontAlgn="base" defTabSz="803275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셋째 수준</a:t>
            </a:r>
          </a:p>
          <a:p>
            <a:pPr marL="0" indent="0" algn="ctr" fontAlgn="base" defTabSz="803275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넷째 수준</a:t>
            </a:r>
          </a:p>
          <a:p>
            <a:pPr marL="0" indent="0" algn="ctr" fontAlgn="base" defTabSz="803275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000000"/>
                </a:solidFill>
                <a:latin typeface="Arial" charset="0"/>
              </a:rPr>
              <a:t>6</a:t>
            </a:r>
            <a:r>
              <a:rPr lang="ko-KR" altLang="en-US" sz="2000"/>
              <a:t>2019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09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23</a:t>
            </a: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7</a:t>
            </a:r>
            <a:fld id="{B9320F77-B9A0-41C5-862A-B4B631284C64}" type="slidenum"/>
            <a:fld id="{B9320F77-B9A0-41C5-862A-B4B631284C64}" type="slidenum"/>
            <a:fld id="{B9320F77-B9A0-41C5-862A-B4B631284C64}" type="slidenum">
              <a:rPr lang="ko-KR" altLang="en-US" sz="1200"/>
              <a:t>7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000000"/>
                </a:solidFill>
                <a:latin typeface="Arial" charset="0"/>
              </a:rPr>
              <a:t>8</a:t>
            </a:r>
            <a:r>
              <a:rPr lang="ko-KR" altLang="en-US" sz="2000"/>
              <a:t>2019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09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23</a:t>
            </a: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9</a:t>
            </a:r>
            <a:fld id="{B9320F77-B9A0-41C5-862A-B4B631284C64}" type="slidenum"/>
            <a:fld id="{B9320F77-B9A0-41C5-862A-B4B631284C64}" type="slidenum"/>
            <a:fld id="{B9320F77-B9A0-41C5-862A-B4B631284C64}" type="slidenum">
              <a:rPr lang="ko-KR" altLang="en-US" sz="1200"/>
              <a:t>9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000000"/>
                </a:solidFill>
                <a:latin typeface="Arial" charset="0"/>
              </a:rPr>
              <a:t>:</a:t>
            </a:r>
            <a:r>
              <a:rPr lang="ko-KR" altLang="en-US" sz="2000"/>
              <a:t>2019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09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23</a:t>
            </a:r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;</a:t>
            </a:r>
            <a:fld id="{B9320F77-B9A0-41C5-862A-B4B631284C64}" type="slidenum"/>
            <a:fld id="{B9320F77-B9A0-41C5-862A-B4B631284C64}" type="slidenum"/>
            <a:fld id="{B9320F77-B9A0-41C5-862A-B4B631284C64}" type="slidenum">
              <a:rPr lang="ko-KR" altLang="en-US" sz="1200"/>
              <a:t>;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제목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스타일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base" defTabSz="803275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•	</a:t>
            </a:r>
            <a:r>
              <a:rPr>
                <a:latin typeface="맑은 고딕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텍스트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스타일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편집</a:t>
            </a:r>
          </a:p>
          <a:p>
            <a:pPr marL="0" indent="0" algn="l" fontAlgn="base" defTabSz="803275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•	</a:t>
            </a:r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0" indent="0" algn="l" fontAlgn="base" defTabSz="803275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•	</a:t>
            </a:r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0" indent="0" algn="l" fontAlgn="base" defTabSz="803275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•	</a:t>
            </a:r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0" indent="0" algn="l" fontAlgn="base" defTabSz="803275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•	</a:t>
            </a:r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텍스트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스타일</a:t>
            </a:r>
            <a:r>
              <a:rPr>
                <a:latin typeface="맑은 고딕" charset="0"/>
                <a:ea typeface="맑은 고딕" charset="0"/>
              </a:rPr>
              <a:t> </a:t>
            </a:r>
            <a:r>
              <a:rPr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000000"/>
                </a:solidFill>
                <a:latin typeface="Arial" charset="0"/>
              </a:rPr>
              <a:t>&lt;</a:t>
            </a:r>
            <a:r>
              <a:rPr lang="ko-KR" altLang="en-US" sz="2000"/>
              <a:t>2019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09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23</a:t>
            </a: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=</a:t>
            </a:r>
            <a:fld id="{B9320F77-B9A0-41C5-862A-B4B631284C64}" type="slidenum"/>
            <a:fld id="{B9320F77-B9A0-41C5-862A-B4B631284C64}" type="slidenum"/>
            <a:fld id="{B9320F77-B9A0-41C5-862A-B4B631284C64}" type="slidenum">
              <a:rPr lang="ko-KR" altLang="en-US" sz="1200"/>
              <a:t>=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3470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000000"/>
                </a:solidFill>
                <a:latin typeface="Arial" charset="0"/>
              </a:rPr>
              <a:t>&gt;</a:t>
            </a:r>
            <a:r>
              <a:rPr lang="ko-KR" altLang="en-US" sz="2000"/>
              <a:t>2019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09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23</a:t>
            </a: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?</a:t>
            </a:r>
            <a:fld id="{B9320F77-B9A0-41C5-862A-B4B631284C64}" type="slidenum"/>
            <a:fld id="{B9320F77-B9A0-41C5-862A-B4B631284C64}" type="slidenum"/>
            <a:fld id="{B9320F77-B9A0-41C5-862A-B4B631284C64}" type="slidenum">
              <a:rPr lang="ko-KR" altLang="en-US" sz="1200"/>
              <a:t>?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0" indent="0" algn="ctr" fontAlgn="base" defTabSz="914400" eaLnBrk="1" latinLnBrk="1" hangingPunct="1">
              <a:lnSpc>
                <a:spcPts val="12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tabLst>
                <a:tab pos="2743200" algn="ctr"/>
                <a:tab pos="5486400" algn="r"/>
              </a:tabLst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마스터 텍스트 스타일 편집</a:t>
            </a:r>
          </a:p>
          <a:p>
            <a:pPr marL="0" indent="0" algn="ctr" fontAlgn="base" defTabSz="914400" eaLnBrk="1" latinLnBrk="1" hangingPunct="1">
              <a:lnSpc>
                <a:spcPts val="12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tabLst>
                <a:tab pos="2743200" algn="ctr"/>
                <a:tab pos="5486400" algn="r"/>
              </a:tabLst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둘째 수준</a:t>
            </a:r>
          </a:p>
          <a:p>
            <a:pPr marL="0" indent="0" algn="ctr" fontAlgn="base" defTabSz="914400" eaLnBrk="1" latinLnBrk="1" hangingPunct="1">
              <a:lnSpc>
                <a:spcPts val="12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tabLst>
                <a:tab pos="2743200" algn="ctr"/>
                <a:tab pos="5486400" algn="r"/>
              </a:tabLst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셋째 수준</a:t>
            </a:r>
          </a:p>
          <a:p>
            <a:pPr marL="0" indent="0" algn="ctr" fontAlgn="base" defTabSz="914400" eaLnBrk="1" latinLnBrk="1" hangingPunct="1">
              <a:lnSpc>
                <a:spcPts val="12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tabLst>
                <a:tab pos="2743200" algn="ctr"/>
                <a:tab pos="5486400" algn="r"/>
              </a:tabLst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넷째 수준</a:t>
            </a:r>
          </a:p>
          <a:p>
            <a:pPr marL="0" indent="0" algn="ctr" fontAlgn="base" defTabSz="914400" eaLnBrk="1" latinLnBrk="1" hangingPunct="1">
              <a:lnSpc>
                <a:spcPts val="1200"/>
              </a:lnSpc>
              <a:spcBef>
                <a:spcPts val="300"/>
              </a:spcBef>
              <a:spcAft>
                <a:spcPts val="200"/>
              </a:spcAft>
              <a:buFontTx/>
              <a:buNone/>
              <a:tabLst>
                <a:tab pos="2743200" algn="ctr"/>
                <a:tab pos="5486400" algn="r"/>
              </a:tabLst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000000"/>
                </a:solidFill>
                <a:latin typeface="Arial" charset="0"/>
              </a:rPr>
              <a:t>@</a:t>
            </a:r>
            <a:r>
              <a:rPr lang="ko-KR" altLang="en-US" sz="2000"/>
              <a:t>2019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09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23</a:t>
            </a: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A</a:t>
            </a:r>
            <a:fld id="{B9320F77-B9A0-41C5-862A-B4B631284C64}" type="slidenum"/>
            <a:fld id="{B9320F77-B9A0-41C5-862A-B4B631284C64}" type="slidenum"/>
            <a:fld id="{B9320F77-B9A0-41C5-862A-B4B631284C64}" type="slidenum">
              <a:rPr lang="ko-KR" altLang="en-US" sz="1200"/>
              <a:t>A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0" indent="0" algn="ctr" fontAlgn="base" defTabSz="914400" eaLnBrk="1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743200" algn="ctr"/>
                <a:tab pos="5486400" algn="r"/>
              </a:tabLst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마스터 텍스트 스타일 편집</a:t>
            </a:r>
          </a:p>
          <a:p>
            <a:pPr marL="0" indent="0" algn="ctr" fontAlgn="base" defTabSz="914400" eaLnBrk="1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743200" algn="ctr"/>
                <a:tab pos="5486400" algn="r"/>
              </a:tabLst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둘째 수준</a:t>
            </a:r>
          </a:p>
          <a:p>
            <a:pPr marL="0" indent="0" algn="ctr" fontAlgn="base" defTabSz="914400" eaLnBrk="1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743200" algn="ctr"/>
                <a:tab pos="5486400" algn="r"/>
              </a:tabLst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셋째 수준</a:t>
            </a:r>
          </a:p>
          <a:p>
            <a:pPr marL="0" indent="0" algn="ctr" fontAlgn="base" defTabSz="914400" eaLnBrk="1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743200" algn="ctr"/>
                <a:tab pos="5486400" algn="r"/>
              </a:tabLst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넷째 수준</a:t>
            </a:r>
          </a:p>
          <a:p>
            <a:pPr marL="0" indent="0" algn="ctr" fontAlgn="base" defTabSz="914400" eaLnBrk="1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2743200" algn="ctr"/>
                <a:tab pos="5486400" algn="r"/>
              </a:tabLst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000000"/>
                </a:solidFill>
                <a:latin typeface="Arial" charset="0"/>
              </a:rPr>
              <a:t>B</a:t>
            </a:r>
            <a:r>
              <a:rPr lang="ko-KR" altLang="en-US" sz="2000"/>
              <a:t>2019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09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23</a:t>
            </a: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>C</a:t>
            </a:r>
            <a:fld id="{B9320F77-B9A0-41C5-862A-B4B631284C64}" type="slidenum"/>
            <a:fld id="{B9320F77-B9A0-41C5-862A-B4B631284C64}" type="slidenum"/>
            <a:fld id="{B9320F77-B9A0-41C5-862A-B4B631284C64}" type="slidenum">
              <a:rPr lang="ko-KR" altLang="en-US" sz="1200"/>
              <a:t>C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B1B7F-B717-4781-8018-803DFDBE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728DD-25C6-429D-9762-00E7BB87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1DB6B-2B93-4E08-A1ED-CD16F3E3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A9296-EE54-46D7-BC72-1BB0560E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65CE1-EED7-4CB3-96FE-E376D13B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32CC0-C710-4382-AE07-936B08D5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9E9B7-7291-43C6-A9A1-F7452A388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2043A-25F7-4B97-BB85-D9814A87A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936C0F-8856-4518-B3BE-7C387840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8BB6D-5EAA-4BA7-B5B6-BF5E7195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20643-259A-463F-89FC-E07EC80D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0D189-D9E8-4B6B-B412-6348F9A0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3433E-876A-44B7-B1E2-6103B83B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86366-A37D-4973-8B60-1FEB0E097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0DDF4C-5961-4F6B-AE25-07784C691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5D8A56-9453-4F80-A611-FCE2D14F7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02BA39-09E5-48EE-98EA-6B78B523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F6102B-88D0-4280-8C3D-23E92986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F62524-B3FA-47A0-AEF7-FAB3BFDD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6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316F7-8F12-456C-8E65-13627479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92096-D71D-4B25-9993-E3FF20BF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024F69-EB70-4926-ABFF-29DFAA7C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388BA-1AE9-4313-8733-52C041D6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5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274209-3C45-48AE-B20B-FD1285B5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322AD8-B130-4FB3-9661-73056B7E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843AD0-30BD-42D9-9E7B-BA4F8E47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7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5E497-9C69-4F4B-B2EC-282E1055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141B-7668-4378-8A0F-2A69DC7B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1149B-A384-4B23-A8A1-F59FCD610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5437C-70DF-4467-A6AF-1A55CED3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53BC3-A8F5-4057-B6D3-3D738081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2874D-9B92-43BB-874B-01DF6CCC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9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26D74-62A3-45CC-BD8D-8240D88D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D78C66-82B8-48DF-AF20-193EA60B8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B67BA-98B2-43E6-B80F-348FF2D82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4E2E2-DC9A-4854-90ED-011E1693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2A556-8614-40D5-A6A4-31B1ECC1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4A487-954E-48A3-9AC6-DC1642D1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4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slideLayout" Target="../slideLayouts/slideLayout14.xml"></Relationship><Relationship Id="rId3" Type="http://schemas.openxmlformats.org/officeDocument/2006/relationships/slideLayout" Target="../slideLayouts/slideLayout15.xml"></Relationship><Relationship Id="rId4" Type="http://schemas.openxmlformats.org/officeDocument/2006/relationships/slideLayout" Target="../slideLayouts/slideLayout16.xml"></Relationship><Relationship Id="rId5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.xml"></Relationship><Relationship Id="rId2" Type="http://schemas.openxmlformats.org/officeDocument/2006/relationships/slideLayout" Target="../slideLayouts/slideLayout18.xml"></Relationship><Relationship Id="rId3" Type="http://schemas.openxmlformats.org/officeDocument/2006/relationships/slideLayout" Target="../slideLayouts/slideLayout19.xml"></Relationship><Relationship Id="rId4" Type="http://schemas.openxmlformats.org/officeDocument/2006/relationships/slideLayout" Target="../slideLayouts/slideLayout20.xml"></Relationship><Relationship Id="rId5" Type="http://schemas.openxmlformats.org/officeDocument/2006/relationships/slideLayout" Target="../slideLayouts/slideLayout21.xml"></Relationship><Relationship Id="rId6" Type="http://schemas.openxmlformats.org/officeDocument/2006/relationships/slideLayout" Target="../slideLayouts/slideLayout22.xml"></Relationship><Relationship Id="rId7" Type="http://schemas.openxmlformats.org/officeDocument/2006/relationships/slideLayout" Target="../slideLayouts/slideLayout23.xml"></Relationship><Relationship Id="rId8" Type="http://schemas.openxmlformats.org/officeDocument/2006/relationships/slideLayout" Target="../slideLayouts/slideLayout24.xml"></Relationship><Relationship Id="rId9" Type="http://schemas.openxmlformats.org/officeDocument/2006/relationships/slideLayout" Target="../slideLayouts/slideLayout25.xml"></Relationship><Relationship Id="rId10" Type="http://schemas.openxmlformats.org/officeDocument/2006/relationships/slideLayout" Target="../slideLayouts/slideLayout26.xml"></Relationship><Relationship Id="rId11" Type="http://schemas.openxmlformats.org/officeDocument/2006/relationships/slideLayout" Target="../slideLayouts/slideLayout27.xml"></Relationship><Relationship Id="rId12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D30430-9BB5-4983-BD12-A8A32616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8A908-C908-4126-B4E2-286C5D613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902C5-EE25-4631-A63D-E4DD8A7E1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9A9B-7D6C-4BC7-B461-EC6FF3F86F2A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7CB3E-9EBF-4E91-887D-4AFE8811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4D511-AD0B-402D-B793-9BCC5877B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</a:t>
            </a:r>
            <a:r>
              <a:rPr sz="28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ko-KR" altLang="en-US" sz="4400"/>
              <a:t>제목</a:t>
            </a:r>
            <a:r>
              <a:rPr sz="28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ko-KR" altLang="en-US" sz="4400"/>
              <a:t>스타일</a:t>
            </a:r>
            <a:r>
              <a:rPr sz="28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ko-KR" altLang="en-US" sz="4400"/>
              <a:t>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마스터텍스트스타일편집</a:t>
            </a:r>
          </a:p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둘째 수준</a:t>
            </a:r>
          </a:p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셋째 수준</a:t>
            </a:r>
          </a:p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넷째 수준</a:t>
            </a:r>
          </a:p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800"/>
              <a:t>•	</a:t>
            </a:r>
            <a:r>
              <a:rPr sz="2400">
                <a:solidFill>
                  <a:srgbClr val="000000"/>
                </a:solidFill>
                <a:latin typeface="Arial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rgbClr val="000000"/>
                </a:solidFill>
                <a:latin typeface="Arial" charset="0"/>
              </a:rPr>
              <a:t/>
            </a:r>
            <a:r>
              <a:rPr lang="ko-KR" altLang="en-US" sz="2000"/>
              <a:t>2019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09</a:t>
            </a:r>
            <a:r>
              <a:rPr sz="1800">
                <a:solidFill>
                  <a:srgbClr val="000000"/>
                </a:solidFill>
                <a:latin typeface="Arial" charset="0"/>
              </a:rPr>
              <a:t>-</a:t>
            </a:r>
            <a:r>
              <a:rPr lang="ko-KR" altLang="en-US" sz="2000"/>
              <a:t>23</a:t>
            </a: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ko-KR" altLang="en-US" sz="1200"/>
              <a:t/>
            </a:r>
            <a:fld id="{B9320F77-B9A0-41C5-862A-B4B631284C64}" type="slidenum"/>
            <a:fld id="{B9320F77-B9A0-41C5-862A-B4B631284C64}" type="slidenum"/>
            <a:fld id="{B9320F77-B9A0-41C5-862A-B4B631284C64}" type="slidenum">
              <a:rPr lang="ko-KR" altLang="en-US" sz="1200"/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image" Target="../media/fImage133422161759.png"></Relationship><Relationship Id="rId8" Type="http://schemas.openxmlformats.org/officeDocument/2006/relationships/image" Target="../media/fImage80182183200.png"></Relationship><Relationship Id="rId9" Type="http://schemas.openxmlformats.org/officeDocument/2006/relationships/slideLayout" Target="../slideLayouts/slideLayout1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6" Type="http://schemas.openxmlformats.org/officeDocument/2006/relationships/image" Target="../media/fImage2499701862507.png"></Relationship><Relationship Id="rId7" Type="http://schemas.openxmlformats.org/officeDocument/2006/relationships/image" Target="../media/fImage31151878296.png"></Relationship><Relationship Id="rId8" Type="http://schemas.openxmlformats.org/officeDocument/2006/relationships/slideLayout" Target="../slideLayouts/slideLayout1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7.xml"></Relationship><Relationship Id="rId2" Type="http://schemas.openxmlformats.org/officeDocument/2006/relationships/image" Target="../media/fImage43432374559.png"></Relationship><Relationship Id="rId3" Type="http://schemas.openxmlformats.org/officeDocument/2006/relationships/image" Target="../media/fImage8612439207.png"></Relationship><Relationship Id="rId4" Type="http://schemas.openxmlformats.org/officeDocument/2006/relationships/image" Target="../media/fImage8612453590.png"></Relationship><Relationship Id="rId5" Type="http://schemas.openxmlformats.org/officeDocument/2006/relationships/image" Target="../media/fImage371882474612.png"></Relationship><Relationship Id="rId6" Type="http://schemas.openxmlformats.org/officeDocument/2006/relationships/image" Target="../media/fImage9312506893.png"></Relationship><Relationship Id="rId7" Type="http://schemas.openxmlformats.org/officeDocument/2006/relationships/image" Target="../media/fImage931251218.png"></Relationship><Relationship Id="rId8" Type="http://schemas.openxmlformats.org/officeDocument/2006/relationships/image" Target="../media/fImage106662846252.png"></Relationship><Relationship Id="rId9" Type="http://schemas.openxmlformats.org/officeDocument/2006/relationships/image" Target="../media/fImage152582905273.png"></Relationship><Relationship Id="rId10" Type="http://schemas.openxmlformats.org/officeDocument/2006/relationships/notesSlide" Target="../notesSlides/notesSlide6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82BBB4EC-99E6-4DB9-9E1E-0D1E4E16C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6425" y="2389505"/>
            <a:ext cx="844232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61DD0795-B4BC-4ADD-9591-BC0C15A53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1822450"/>
            <a:ext cx="7623175" cy="5194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2769" b="1">
                <a:latin typeface="바탕체" panose="02030609000101010101" pitchFamily="17" charset="-127"/>
                <a:ea typeface="바탕체" panose="02030609000101010101" pitchFamily="17" charset="-127"/>
              </a:rPr>
              <a:t>시스템구성도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041EE74A-B456-4C24-A4F6-535D63CEA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630" y="1132205"/>
            <a:ext cx="5405120" cy="3759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spcBef>
                <a:spcPct val="50000"/>
              </a:spcBef>
              <a:buFontTx/>
              <a:buNone/>
              <a:defRPr/>
            </a:pPr>
            <a:r>
              <a:rPr lang="ko-KR" altLang="en-US" sz="1846" b="1">
                <a:latin typeface="바탕체" panose="02030609000101010101" pitchFamily="17" charset="-127"/>
                <a:ea typeface="바탕체" panose="02030609000101010101" pitchFamily="17" charset="-127"/>
              </a:rPr>
              <a:t>연구개발팀 표준프로세스</a:t>
            </a:r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5784F3AD-A017-4218-A450-254FE660E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5" y="6009005"/>
            <a:ext cx="8442325" cy="3746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108" b="1">
                <a:latin typeface="바탕" panose="02030600000101010101" pitchFamily="18" charset="-127"/>
                <a:ea typeface="바탕" panose="02030600000101010101" pitchFamily="18" charset="-127"/>
              </a:rPr>
              <a:t>Copyright </a:t>
            </a:r>
            <a:r>
              <a:rPr lang="en-US" altLang="ko-KR" sz="1108" b="1">
                <a:latin typeface="Times New Roman" panose="02020603050405020304" pitchFamily="18" charset="0"/>
                <a:ea typeface="바탕" panose="02030600000101010101" pitchFamily="18" charset="-127"/>
              </a:rPr>
              <a:t>©</a:t>
            </a:r>
            <a:r>
              <a:rPr lang="en-US" altLang="ko-KR" sz="1108" b="1">
                <a:latin typeface="바탕" panose="02030600000101010101" pitchFamily="18" charset="-127"/>
                <a:ea typeface="바탕" panose="02030600000101010101" pitchFamily="18" charset="-127"/>
              </a:rPr>
              <a:t> COSWEAL INIC.</a:t>
            </a:r>
            <a:endParaRPr lang="ko-KR" altLang="en-US" sz="1108" b="1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 eaLnBrk="1" latin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COSWEAL</a:t>
            </a:r>
            <a:r>
              <a:rPr lang="ko-KR" altLang="en-US" sz="738">
                <a:latin typeface="바탕" panose="02030600000101010101" pitchFamily="18" charset="-127"/>
                <a:ea typeface="바탕" panose="02030600000101010101" pitchFamily="18" charset="-127"/>
              </a:rPr>
              <a:t>의 사전 승인 없이 본 내용의 전부 또는 일부에 대한 복사</a:t>
            </a: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738">
                <a:latin typeface="바탕" panose="02030600000101010101" pitchFamily="18" charset="-127"/>
                <a:ea typeface="바탕" panose="02030600000101010101" pitchFamily="18" charset="-127"/>
              </a:rPr>
              <a:t>전재</a:t>
            </a: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738">
                <a:latin typeface="바탕" panose="02030600000101010101" pitchFamily="18" charset="-127"/>
                <a:ea typeface="바탕" panose="02030600000101010101" pitchFamily="18" charset="-127"/>
              </a:rPr>
              <a:t>배포</a:t>
            </a: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738">
                <a:latin typeface="바탕" panose="02030600000101010101" pitchFamily="18" charset="-127"/>
                <a:ea typeface="바탕" panose="02030600000101010101" pitchFamily="18" charset="-127"/>
              </a:rPr>
              <a:t>사용을 금합니다</a:t>
            </a:r>
            <a:r>
              <a:rPr lang="en-US" altLang="ko-KR" sz="738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</a:p>
        </p:txBody>
      </p:sp>
      <p:sp>
        <p:nvSpPr>
          <p:cNvPr id="4102" name="Text Box 7">
            <a:extLst>
              <a:ext uri="{FF2B5EF4-FFF2-40B4-BE49-F238E27FC236}">
                <a16:creationId xmlns:a16="http://schemas.microsoft.com/office/drawing/2014/main" id="{DB872115-C783-4A64-B256-6C0BCC99D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030" y="2453005"/>
            <a:ext cx="4243070" cy="3759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ko-KR" sz="1846" b="1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</a:p>
        </p:txBody>
      </p:sp>
      <p:pic>
        <p:nvPicPr>
          <p:cNvPr id="11271" name="그림 7">
            <a:extLst>
              <a:ext uri="{FF2B5EF4-FFF2-40B4-BE49-F238E27FC236}">
                <a16:creationId xmlns:a16="http://schemas.microsoft.com/office/drawing/2014/main" id="{E9300311-C305-4BA2-B43F-848413AF7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4022725"/>
            <a:ext cx="19272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>
            <a:extLst>
              <a:ext uri="{FF2B5EF4-FFF2-40B4-BE49-F238E27FC236}">
                <a16:creationId xmlns:a16="http://schemas.microsoft.com/office/drawing/2014/main" id="{883A1EDE-536D-4BB9-AC8B-7ADB43411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90864-B8E7-4642-BF5C-081CFF6C9B24}" type="slidenum">
              <a:rPr lang="ko-KR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000">
              <a:solidFill>
                <a:srgbClr val="898989"/>
              </a:solidFill>
            </a:endParaRPr>
          </a:p>
        </p:txBody>
      </p:sp>
      <p:graphicFrame>
        <p:nvGraphicFramePr>
          <p:cNvPr id="9" name="Group 113"/>
          <p:cNvGraphicFramePr>
            <a:graphicFrameLocks noGrp="1"/>
          </p:cNvGraphicFramePr>
          <p:nvPr/>
        </p:nvGraphicFramePr>
        <p:xfrm>
          <a:off x="1774825" y="1857375"/>
          <a:ext cx="8642350" cy="2438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64515"/>
                <a:gridCol w="1135380"/>
                <a:gridCol w="5106670"/>
                <a:gridCol w="964565"/>
                <a:gridCol w="871220"/>
              </a:tblGrid>
              <a:tr h="189230"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버</a:t>
                      </a: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 </a:t>
                      </a: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전</a:t>
                      </a:r>
                      <a:endParaRPr lang="ko-KR" altLang="en-US" sz="800" kern="1200" kumimoji="1" i="0" cap="none" b="0" strike="noStrike">
                        <a:solidFill>
                          <a:schemeClr val="bg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일</a:t>
                      </a: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 </a:t>
                      </a: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자</a:t>
                      </a:r>
                      <a:endParaRPr lang="ko-KR" altLang="en-US" sz="800" kern="1200" kumimoji="1" i="0" cap="none" b="0" strike="noStrike">
                        <a:solidFill>
                          <a:schemeClr val="bg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설</a:t>
                      </a: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 </a:t>
                      </a: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명</a:t>
                      </a:r>
                      <a:endParaRPr lang="ko-KR" altLang="en-US" sz="800" kern="1200" kumimoji="1" i="0" cap="none" b="0" strike="noStrike">
                        <a:solidFill>
                          <a:schemeClr val="bg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작</a:t>
                      </a: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 </a:t>
                      </a: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성자</a:t>
                      </a:r>
                      <a:endParaRPr lang="ko-KR" altLang="en-US" sz="800" kern="1200" kumimoji="1" i="0" cap="none" b="0" strike="noStrike">
                        <a:solidFill>
                          <a:schemeClr val="bg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업</a:t>
                      </a: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 </a:t>
                      </a: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체</a:t>
                      </a: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 </a:t>
                      </a:r>
                      <a:r>
                        <a:rPr lang="ko-KR" altLang="en-US" sz="800" kern="1200" cap="none" kumimoji="1" i="0" b="0" strike="noStrike">
                          <a:solidFill>
                            <a:schemeClr val="bg1"/>
                          </a:solidFill>
                          <a:latin typeface="Arial" charset="0"/>
                          <a:ea typeface="돋움" charset="0"/>
                        </a:rPr>
                        <a:t>명</a:t>
                      </a:r>
                      <a:endParaRPr lang="ko-KR" altLang="en-US" sz="800" kern="1200" kumimoji="1" i="0" cap="none" b="0" strike="noStrike">
                        <a:solidFill>
                          <a:schemeClr val="bg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/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kumimoji="1" i="0" b="0" strike="noStrike">
                          <a:solidFill>
                            <a:schemeClr val="tx1"/>
                          </a:solidFill>
                          <a:latin typeface="Arial" charset="0"/>
                          <a:ea typeface="돋움" charset="0"/>
                        </a:rPr>
                        <a:t>1.0.0</a:t>
                      </a: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kumimoji="1" i="0" b="0" strike="noStrike">
                          <a:solidFill>
                            <a:schemeClr val="tx1"/>
                          </a:solidFill>
                          <a:latin typeface="Arial" charset="0"/>
                          <a:ea typeface="돋움" charset="0"/>
                        </a:rPr>
                        <a:t>2019-09-27</a:t>
                      </a: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kern="1200" cap="none" kumimoji="1" i="0" b="0" strike="noStrike">
                          <a:solidFill>
                            <a:schemeClr val="tx1"/>
                          </a:solidFill>
                          <a:latin typeface="Arial" charset="0"/>
                          <a:ea typeface="돋움" charset="0"/>
                        </a:rPr>
                        <a:t>김민석</a:t>
                      </a: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33020" marR="33020" marT="33020" marB="33020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12"/>
          <p:cNvGraphicFramePr>
            <a:graphicFrameLocks noGrp="1"/>
          </p:cNvGraphicFramePr>
          <p:nvPr/>
        </p:nvGraphicFramePr>
        <p:xfrm>
          <a:off x="1774825" y="992505"/>
          <a:ext cx="8642350" cy="6426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29030"/>
                <a:gridCol w="1447800"/>
                <a:gridCol w="1170305"/>
                <a:gridCol w="1887855"/>
                <a:gridCol w="1180465"/>
                <a:gridCol w="1826895"/>
              </a:tblGrid>
              <a:tr h="262255">
                <a:tc gridSpan="2">
                  <a:txBody>
                    <a:bodyPr/>
                    <a:lstStyle/>
                    <a:p>
                      <a:pPr marL="0" indent="0" algn="ctr" fontAlgn="base" defTabSz="914400" eaLnBrk="1" latinLnBrk="1" hangingPunct="1">
                        <a:tabLst>
                          <a:tab pos="2743200" algn="ctr"/>
                          <a:tab pos="5486400" algn="r"/>
                        </a:tabLst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FontTx/>
                        <a:buNone/>
                      </a:pPr>
                      <a:r>
                        <a:rPr lang="en-US" altLang="ko-KR" sz="1100" kern="1200" cap="none" kumimoji="0" i="0" b="1" strike="noStrike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  <a:cs typeface="Times New Roman" charset="0"/>
                        </a:rPr>
                        <a:t>COSWEAL</a:t>
                      </a:r>
                      <a:endParaRPr lang="ko-KR" altLang="en-US" sz="1100" kern="1200" kumimoji="0" i="0" cap="none" b="1" strike="noStrike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  <a:cs typeface="Times New Roman" charset="0"/>
                      </a:endParaRPr>
                    </a:p>
                  </a:txBody>
                  <a:tcPr marL="71755" marR="68580" marT="3556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algn="ctr" fontAlgn="base" defTabSz="914400" eaLnBrk="1" latinLnBrk="1" hangingPunct="1">
                        <a:tabLst>
                          <a:tab pos="2743200" algn="ctr"/>
                          <a:tab pos="5486400" algn="r"/>
                        </a:tabLst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kumimoji="0" i="0" cap="none" b="1" strike="noStrike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  <a:cs typeface="Times New Roman" charset="0"/>
                      </a:endParaRPr>
                    </a:p>
                  </a:txBody>
                  <a:tcPr marL="68580" marR="68580" marT="3556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73990">
                <a:tc>
                  <a:txBody>
                    <a:bodyPr/>
                    <a:lstStyle/>
                    <a:p>
                      <a:pPr marL="0" indent="0" algn="ctr" fontAlgn="base" defTabSz="914400" eaLnBrk="1" latinLnBrk="1" hangingPunct="1">
                        <a:tabLst>
                          <a:tab pos="720725" algn="l"/>
                          <a:tab pos="2743200" algn="ctr"/>
                          <a:tab pos="5486400" algn="r"/>
                        </a:tabLst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0" i="0" b="1" strike="noStrike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  <a:cs typeface="Times New Roman" charset="0"/>
                        </a:rPr>
                        <a:t>SYSTEM</a:t>
                      </a:r>
                      <a:endParaRPr lang="ko-KR" altLang="en-US" sz="1000" kern="1200" kumimoji="0" i="0" cap="none" b="1" strike="noStrike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1" latinLnBrk="1" hangingPunct="1">
                        <a:tabLst>
                          <a:tab pos="720725" algn="l"/>
                          <a:tab pos="2743200" algn="ctr"/>
                          <a:tab pos="5486400" algn="r"/>
                        </a:tabLst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kumimoji="0" i="0" cap="none" b="0" strike="noStrike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indent="0" algn="ctr" fontAlgn="base" defTabSz="914400" eaLnBrk="1" latinLnBrk="1" hangingPunct="1">
                        <a:tabLst>
                          <a:tab pos="2743200" algn="ctr"/>
                          <a:tab pos="5486400" algn="r"/>
                        </a:tabLst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0" i="0" b="1" strike="noStrike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  <a:cs typeface="Times New Roman" charset="0"/>
                        </a:rPr>
                        <a:t>문서명</a:t>
                      </a:r>
                      <a:endParaRPr lang="ko-KR" altLang="en-US" sz="1000" kern="1200" kumimoji="0" i="0" cap="none" b="1" strike="noStrike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1" latinLnBrk="1" hangingPunct="1">
                        <a:tabLst>
                          <a:tab pos="2743200" algn="ctr"/>
                          <a:tab pos="5486400" algn="r"/>
                        </a:tabLst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0" i="0" b="0" strike="noStrike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  <a:cs typeface="Times New Roman" charset="0"/>
                        </a:rPr>
                        <a:t>캠페인 수정 및 생성</a:t>
                      </a:r>
                      <a:r>
                        <a:rPr lang="en-US" altLang="ko-KR" sz="1000" kern="1200" cap="none" kumimoji="0" i="0" b="0" strike="noStrike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  <a:cs typeface="Times New Roman" charset="0"/>
                        </a:rPr>
                        <a:t>.pptx</a:t>
                      </a:r>
                      <a:endParaRPr lang="ko-KR" altLang="en-US" sz="1000" kern="1200" kumimoji="0" i="0" cap="none" b="0" strike="noStrike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1" latinLnBrk="1" hangingPunct="1">
                        <a:tabLst>
                          <a:tab pos="2743200" algn="ctr"/>
                          <a:tab pos="5486400" algn="r"/>
                        </a:tabLst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0" i="0" b="1" strike="noStrike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  <a:cs typeface="Times New Roman" charset="0"/>
                        </a:rPr>
                        <a:t>작성일</a:t>
                      </a:r>
                      <a:endParaRPr lang="ko-KR" altLang="en-US" sz="1000" kern="1200" kumimoji="0" i="0" cap="none" b="1" strike="noStrike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solidFill>
                            <a:schemeClr val="tx1"/>
                          </a:solidFill>
                          <a:latin typeface="Arial" charset="0"/>
                          <a:ea typeface="돋움" charset="0"/>
                        </a:rPr>
                        <a:t>2019-09-27</a:t>
                      </a:r>
                      <a:endParaRPr lang="ko-KR" altLang="en-US" sz="10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indent="0" algn="ctr" fontAlgn="base" defTabSz="914400" eaLnBrk="1" latinLnBrk="1" hangingPunct="1">
                        <a:tabLst>
                          <a:tab pos="2743200" algn="ctr"/>
                          <a:tab pos="5486400" algn="r"/>
                        </a:tabLst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0" i="0" b="1" strike="noStrike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  <a:cs typeface="Times New Roman" charset="0"/>
                        </a:rPr>
                        <a:t>TASK</a:t>
                      </a:r>
                      <a:endParaRPr lang="ko-KR" altLang="en-US" sz="1000" kern="1200" kumimoji="0" i="0" cap="none" b="1" strike="noStrike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914400" eaLnBrk="1" latinLnBrk="1" hangingPunct="1">
                        <a:tabLst>
                          <a:tab pos="2743200" algn="ctr"/>
                          <a:tab pos="5486400" algn="r"/>
                        </a:tabLst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0" i="0" b="0" strike="noStrike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  <a:cs typeface="Times New Roman" charset="0"/>
                        </a:rPr>
                        <a:t>설계</a:t>
                      </a:r>
                      <a:endParaRPr lang="ko-KR" altLang="en-US" sz="1000" kern="1200" kumimoji="0" i="0" cap="none" b="0" strike="noStrike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indent="0" algn="ctr" fontAlgn="base" defTabSz="914400" eaLnBrk="1" latinLnBrk="1" hangingPunct="1">
                        <a:tabLst>
                          <a:tab pos="2743200" algn="ctr"/>
                          <a:tab pos="5486400" algn="r"/>
                        </a:tabLst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0" i="0" b="1" strike="noStrike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  <a:cs typeface="Times New Roman" charset="0"/>
                        </a:rPr>
                        <a:t>문서번호</a:t>
                      </a:r>
                      <a:endParaRPr lang="ko-KR" altLang="en-US" sz="1000" kern="1200" kumimoji="0" i="0" cap="none" b="1" strike="noStrike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indent="0" algn="ctr" fontAlgn="base" defTabSz="914400" eaLnBrk="1" latinLnBrk="1" hangingPunct="1">
                        <a:tabLst>
                          <a:tab pos="2743200" algn="ctr"/>
                          <a:tab pos="5486400" algn="r"/>
                        </a:tabLst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kumimoji="0" i="0" cap="none" b="0" strike="noStrike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9050" indent="0" algn="ctr" fontAlgn="base" defTabSz="914400" eaLnBrk="1" latinLnBrk="1" hangingPunct="1">
                        <a:tabLst>
                          <a:tab pos="2743200" algn="ctr"/>
                          <a:tab pos="5486400" algn="r"/>
                        </a:tabLst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0" i="0" b="1" strike="noStrike">
                          <a:solidFill>
                            <a:schemeClr val="tx1"/>
                          </a:solidFill>
                          <a:latin typeface="돋움" charset="0"/>
                          <a:ea typeface="돋움" charset="0"/>
                          <a:cs typeface="Times New Roman" charset="0"/>
                        </a:rPr>
                        <a:t>버전</a:t>
                      </a:r>
                      <a:endParaRPr lang="ko-KR" altLang="en-US" sz="1000" kern="1200" kumimoji="0" i="0" cap="none" b="1" strike="noStrike">
                        <a:solidFill>
                          <a:schemeClr val="tx1"/>
                        </a:solidFill>
                        <a:latin typeface="돋움" charset="0"/>
                        <a:ea typeface="돋움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ase" defTabSz="803275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solidFill>
                            <a:schemeClr val="tx1"/>
                          </a:solidFill>
                          <a:latin typeface="Arial" charset="0"/>
                          <a:ea typeface="돋움" charset="0"/>
                        </a:rPr>
                        <a:t>1.0</a:t>
                      </a:r>
                      <a:endParaRPr lang="ko-KR" altLang="en-US" sz="1000" kern="1200" kumimoji="1" i="0" cap="none" b="0" strike="noStrike">
                        <a:solidFill>
                          <a:schemeClr val="tx1"/>
                        </a:solidFill>
                        <a:latin typeface="Arial" charset="0"/>
                        <a:ea typeface="돋움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제목 3">
            <a:extLst>
              <a:ext uri="{FF2B5EF4-FFF2-40B4-BE49-F238E27FC236}">
                <a16:creationId xmlns:a16="http://schemas.microsoft.com/office/drawing/2014/main" id="{D920E217-D5BF-4937-BC70-8B0B0BA5E7EA}"/>
              </a:ext>
            </a:extLst>
          </p:cNvPr>
          <p:cNvSpPr txBox="1">
            <a:spLocks/>
          </p:cNvSpPr>
          <p:nvPr/>
        </p:nvSpPr>
        <p:spPr bwMode="auto">
          <a:xfrm>
            <a:off x="1524000" y="382905"/>
            <a:ext cx="949325" cy="2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/>
              <a:t>버전관리</a:t>
            </a:r>
          </a:p>
        </p:txBody>
      </p:sp>
    </p:spTree>
    <p:extLst>
      <p:ext uri="{BB962C8B-B14F-4D97-AF65-F5344CB8AC3E}">
        <p14:creationId xmlns:p14="http://schemas.microsoft.com/office/powerpoint/2010/main" val="2957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>
            <a:extLst>
              <a:ext uri="{FF2B5EF4-FFF2-40B4-BE49-F238E27FC236}">
                <a16:creationId xmlns:a16="http://schemas.microsoft.com/office/drawing/2014/main" id="{883A1EDE-536D-4BB9-AC8B-7ADB43411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90864-B8E7-4642-BF5C-081CFF6C9B24}" type="slidenum">
              <a:rPr lang="ko-KR" altLang="en-US" sz="10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000">
              <a:solidFill>
                <a:srgbClr val="898989"/>
              </a:solidFill>
            </a:endParaRPr>
          </a:p>
        </p:txBody>
      </p:sp>
      <p:sp>
        <p:nvSpPr>
          <p:cNvPr id="14339" name="제목 3">
            <a:extLst>
              <a:ext uri="{FF2B5EF4-FFF2-40B4-BE49-F238E27FC236}">
                <a16:creationId xmlns:a16="http://schemas.microsoft.com/office/drawing/2014/main" id="{70291140-8482-4212-AB66-E1B5C563BE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7030" y="260350"/>
            <a:ext cx="2238375" cy="370205"/>
          </a:xfrm>
        </p:spPr>
        <p:txBody>
          <a:bodyPr/>
          <a:lstStyle/>
          <a:p>
            <a:r>
              <a:rPr lang="ko-KR" altLang="en-US" sz="1800" b="1"/>
              <a:t>통합개발환경 </a:t>
            </a:r>
            <a:r>
              <a:rPr lang="en-US" altLang="ko-KR" sz="1800" b="1"/>
              <a:t>/IDE</a:t>
            </a:r>
            <a:endParaRPr lang="ko-KR" altLang="en-US" sz="1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B1DBE-F74E-45A9-8DAE-DFEEE4BEE7EF}"/>
              </a:ext>
            </a:extLst>
          </p:cNvPr>
          <p:cNvSpPr txBox="1"/>
          <p:nvPr/>
        </p:nvSpPr>
        <p:spPr>
          <a:xfrm>
            <a:off x="1792605" y="952500"/>
            <a:ext cx="1092200" cy="26225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1. </a:t>
            </a:r>
            <a:r>
              <a:rPr lang="ko-KR" altLang="en-US" sz="1050" b="1" dirty="0">
                <a:latin typeface="+mn-ea"/>
                <a:ea typeface="+mn-ea"/>
              </a:rPr>
              <a:t>런타임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B363D-02EB-4FE3-96E3-AB893EEDF7AA}"/>
              </a:ext>
            </a:extLst>
          </p:cNvPr>
          <p:cNvSpPr txBox="1"/>
          <p:nvPr/>
        </p:nvSpPr>
        <p:spPr>
          <a:xfrm>
            <a:off x="1900555" y="3241675"/>
            <a:ext cx="12033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1050" b="1" dirty="0">
                <a:latin typeface="+mn-ea"/>
                <a:ea typeface="+mn-ea"/>
              </a:rPr>
              <a:t>2. </a:t>
            </a:r>
            <a:r>
              <a:rPr lang="ko-KR" altLang="en-US" sz="1050" b="1" dirty="0">
                <a:latin typeface="+mn-ea"/>
                <a:ea typeface="+mn-ea"/>
              </a:rPr>
              <a:t>프로그램 환경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CFB22-AD04-4B9C-9F78-E013E13CBCEF}"/>
              </a:ext>
            </a:extLst>
          </p:cNvPr>
          <p:cNvSpPr txBox="1"/>
          <p:nvPr/>
        </p:nvSpPr>
        <p:spPr>
          <a:xfrm>
            <a:off x="1792605" y="5200650"/>
            <a:ext cx="501142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050" b="1" dirty="0">
                <a:latin typeface="+mn-ea"/>
                <a:ea typeface="+mn-ea"/>
              </a:rPr>
              <a:t>3. </a:t>
            </a:r>
            <a:r>
              <a:rPr lang="ko-KR" altLang="en-US" sz="1050" b="1" dirty="0" err="1">
                <a:latin typeface="+mn-ea"/>
                <a:ea typeface="+mn-ea"/>
              </a:rPr>
              <a:t>웹퍼블리싱</a:t>
            </a:r>
            <a:r>
              <a:rPr lang="ko-KR" altLang="en-US" sz="1050" b="1" dirty="0">
                <a:latin typeface="+mn-ea"/>
                <a:ea typeface="+mn-ea"/>
              </a:rPr>
              <a:t> 환경 </a:t>
            </a:r>
            <a:r>
              <a:rPr lang="en-US" altLang="ko-KR" sz="1050" b="1" dirty="0">
                <a:latin typeface="+mn-ea"/>
              </a:rPr>
              <a:t>/ </a:t>
            </a:r>
            <a:r>
              <a:rPr lang="ko-KR" altLang="en-US" sz="1050" b="1" dirty="0">
                <a:latin typeface="+mn-ea"/>
              </a:rPr>
              <a:t>크롬 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익스플로러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파이어폭스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오페라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>
                <a:latin typeface="+mn-ea"/>
                <a:ea typeface="+mn-ea"/>
              </a:rPr>
              <a:t>사파리 </a:t>
            </a:r>
            <a:r>
              <a:rPr lang="en-US" altLang="ko-KR" sz="1050" b="1" dirty="0">
                <a:latin typeface="+mn-ea"/>
                <a:ea typeface="+mn-ea"/>
              </a:rPr>
              <a:t>/ </a:t>
            </a:r>
            <a:r>
              <a:rPr lang="ko-KR" altLang="en-US" sz="1050" b="1" dirty="0" err="1">
                <a:latin typeface="+mn-ea"/>
                <a:ea typeface="+mn-ea"/>
              </a:rPr>
              <a:t>엣지</a:t>
            </a:r>
            <a:r>
              <a:rPr lang="ko-KR" altLang="en-US" sz="1050" b="1" dirty="0">
                <a:latin typeface="+mn-ea"/>
                <a:ea typeface="+mn-ea"/>
              </a:rPr>
              <a:t> </a:t>
            </a:r>
            <a:endParaRPr lang="ko-KR" altLang="en-US" sz="105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5E2ED8-7C6C-4CD2-842E-C2AA44DC86AA}"/>
              </a:ext>
            </a:extLst>
          </p:cNvPr>
          <p:cNvGraphicFramePr>
            <a:graphicFrameLocks noGrp="1"/>
          </p:cNvGraphicFramePr>
          <p:nvPr/>
        </p:nvGraphicFramePr>
        <p:xfrm>
          <a:off x="1960563" y="1276471"/>
          <a:ext cx="8439150" cy="1255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HttpServer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Node.js 10.16.3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DBMS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MariaDB 10.4.7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Window / Linux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C078B73-A164-4DA8-8240-5B6178E6C8D5}"/>
              </a:ext>
            </a:extLst>
          </p:cNvPr>
          <p:cNvGraphicFramePr>
            <a:graphicFrameLocks noGrp="1"/>
          </p:cNvGraphicFramePr>
          <p:nvPr/>
        </p:nvGraphicFramePr>
        <p:xfrm>
          <a:off x="1960563" y="3629025"/>
          <a:ext cx="8439150" cy="93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1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명세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비교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프레임워크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Npm</a:t>
                      </a:r>
                      <a:r>
                        <a:rPr lang="en-US" altLang="ko-KR" sz="1200" dirty="0"/>
                        <a:t> express 4.17.1</a:t>
                      </a:r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템플릿 </a:t>
                      </a:r>
                      <a:r>
                        <a:rPr lang="en-US" altLang="ko-KR" sz="1200" dirty="0"/>
                        <a:t>engine</a:t>
                      </a:r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Vue.js</a:t>
                      </a:r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도형 18433"/>
          <p:cNvSpPr>
            <a:spLocks/>
          </p:cNvSpPr>
          <p:nvPr/>
        </p:nvSpPr>
        <p:spPr>
          <a:xfrm rot="0">
            <a:off x="577215" y="440690"/>
            <a:ext cx="3556635" cy="4387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화면 순서도 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35" name="텍스트 상자 18434"/>
          <p:cNvSpPr txBox="1">
            <a:spLocks/>
          </p:cNvSpPr>
          <p:nvPr/>
        </p:nvSpPr>
        <p:spPr>
          <a:xfrm rot="0">
            <a:off x="5165725" y="6494780"/>
            <a:ext cx="2134235" cy="36512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36" name="도형 18435"/>
          <p:cNvSpPr>
            <a:spLocks/>
          </p:cNvSpPr>
          <p:nvPr/>
        </p:nvSpPr>
        <p:spPr>
          <a:xfrm rot="0">
            <a:off x="6786880" y="3686175"/>
            <a:ext cx="2264410" cy="1013460"/>
          </a:xfrm>
          <a:prstGeom prst="roundRect">
            <a:avLst>
              <a:gd name="adj" fmla="val 856"/>
            </a:avLst>
          </a:prstGeom>
          <a:solidFill>
            <a:srgbClr val="FFFFFF"/>
          </a:solidFill>
          <a:ln w="34290" cap="flat" cmpd="sng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18437" name="도형 18436"/>
          <p:cNvSpPr>
            <a:spLocks/>
          </p:cNvSpPr>
          <p:nvPr/>
        </p:nvSpPr>
        <p:spPr>
          <a:xfrm rot="0">
            <a:off x="1482725" y="2351405"/>
            <a:ext cx="1174115" cy="449580"/>
          </a:xfrm>
          <a:prstGeom prst="flowChartDecision"/>
          <a:solidFill>
            <a:srgbClr val="1F497D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rgbClr val="FFFFFF"/>
                </a:solidFill>
                <a:latin typeface="맑은 고딕" charset="0"/>
                <a:ea typeface="맑은 고딕" charset="0"/>
              </a:rPr>
              <a:t>캠페인 수정 팝업창</a:t>
            </a:r>
            <a:endParaRPr lang="ko-KR" altLang="en-US" sz="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38" name="도형 18437"/>
          <p:cNvSpPr>
            <a:spLocks/>
          </p:cNvSpPr>
          <p:nvPr/>
        </p:nvSpPr>
        <p:spPr>
          <a:xfrm rot="0">
            <a:off x="3479800" y="5208905"/>
            <a:ext cx="76835" cy="74930"/>
          </a:xfrm>
          <a:custGeom>
            <a:gdLst>
              <a:gd fmla="*/ 12 w 247" name="TX0"/>
              <a:gd fmla="*/ 15 h 242" name="TY0"/>
              <a:gd fmla="*/ 12 w 247" name="TX1"/>
              <a:gd fmla="*/ 56 h 242" name="TY1"/>
              <a:gd fmla="*/ 80 w 247" name="TX2"/>
              <a:gd fmla="*/ 122 h 242" name="TY2"/>
              <a:gd fmla="*/ 0 w 247" name="TX3"/>
              <a:gd fmla="*/ 218 h 242" name="TY3"/>
              <a:gd fmla="*/ 12 w 247" name="TX4"/>
              <a:gd fmla="*/ 229 h 242" name="TY4"/>
              <a:gd fmla="*/ 56 w 247" name="TX5"/>
              <a:gd fmla="*/ 229 h 242" name="TY5"/>
              <a:gd fmla="*/ 123 w 247" name="TX6"/>
              <a:gd fmla="*/ 165 h 242" name="TY6"/>
              <a:gd fmla="*/ 222 w 247" name="TX7"/>
              <a:gd fmla="*/ 241 h 242" name="TY7"/>
              <a:gd fmla="*/ 234 w 247" name="TX8"/>
              <a:gd fmla="*/ 229 h 242" name="TY8"/>
              <a:gd fmla="*/ 234 w 247" name="TX9"/>
              <a:gd fmla="*/ 188 h 242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247" h="242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cubicBezTo>
                  <a:pt x="12" y="188"/>
                  <a:pt x="0" y="199"/>
                  <a:pt x="0" y="218"/>
                </a:cubicBezTo>
                <a:lnTo>
                  <a:pt x="12" y="229"/>
                </a:ln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cubicBezTo>
                  <a:pt x="190" y="229"/>
                  <a:pt x="202" y="241"/>
                  <a:pt x="222" y="241"/>
                </a:cubicBezTo>
                <a:lnTo>
                  <a:pt x="234" y="229"/>
                </a:lnTo>
                <a:cubicBezTo>
                  <a:pt x="246" y="218"/>
                  <a:pt x="246" y="199"/>
                  <a:pt x="234" y="188"/>
                </a:cubicBezTo>
                <a:close/>
              </a:path>
            </a:pathLst>
          </a:custGeom>
          <a:solidFill>
            <a:srgbClr val="FFFFFF"/>
          </a:solidFill>
          <a:ln w="6350" cap="flat" cmpd="sng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cxnSp>
        <p:nvCxnSpPr>
          <p:cNvPr id="18439" name="도형 18438"/>
          <p:cNvCxnSpPr/>
          <p:nvPr/>
        </p:nvCxnSpPr>
        <p:spPr>
          <a:xfrm rot="16200000" flipH="1">
            <a:off x="6826250" y="2598420"/>
            <a:ext cx="1677035" cy="505460"/>
          </a:xfrm>
          <a:prstGeom prst="bentConnector3">
            <a:avLst>
              <a:gd name="adj1" fmla="val 49958"/>
            </a:avLst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0" name="도형 18439"/>
          <p:cNvCxnSpPr/>
          <p:nvPr/>
        </p:nvCxnSpPr>
        <p:spPr>
          <a:xfrm rot="0">
            <a:off x="5281930" y="2059305"/>
            <a:ext cx="29210" cy="1192530"/>
          </a:xfrm>
          <a:prstGeom prst="straightConnector1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1" name="도형 18440"/>
          <p:cNvSpPr>
            <a:spLocks/>
          </p:cNvSpPr>
          <p:nvPr/>
        </p:nvSpPr>
        <p:spPr>
          <a:xfrm rot="0">
            <a:off x="4873625" y="5114925"/>
            <a:ext cx="574040" cy="570865"/>
          </a:xfrm>
          <a:prstGeom prst="ellipse"/>
          <a:solidFill>
            <a:srgbClr val="1F497D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rgbClr val="FFFFFF"/>
                </a:solidFill>
                <a:latin typeface="맑은 고딕" charset="0"/>
                <a:ea typeface="맑은 고딕" charset="0"/>
              </a:rPr>
              <a:t>취소</a:t>
            </a:r>
            <a:endParaRPr lang="ko-KR" altLang="en-US" sz="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442" name="도형 18441"/>
          <p:cNvCxnSpPr/>
          <p:nvPr/>
        </p:nvCxnSpPr>
        <p:spPr>
          <a:xfrm rot="0">
            <a:off x="3573780" y="4707255"/>
            <a:ext cx="1268730" cy="67373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EA0000">
                <a:alpha val="100000"/>
              </a:srgbClr>
            </a:solidFill>
            <a:prstDash val="solid"/>
            <a:miter lim="800000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3" name="도형 18442"/>
          <p:cNvSpPr>
            <a:spLocks/>
          </p:cNvSpPr>
          <p:nvPr/>
        </p:nvSpPr>
        <p:spPr>
          <a:xfrm rot="0">
            <a:off x="5850255" y="5202555"/>
            <a:ext cx="74930" cy="74930"/>
          </a:xfrm>
          <a:custGeom>
            <a:gdLst>
              <a:gd fmla="*/ 12 w 247" name="TX0"/>
              <a:gd fmla="*/ 15 h 242" name="TY0"/>
              <a:gd fmla="*/ 12 w 247" name="TX1"/>
              <a:gd fmla="*/ 56 h 242" name="TY1"/>
              <a:gd fmla="*/ 80 w 247" name="TX2"/>
              <a:gd fmla="*/ 122 h 242" name="TY2"/>
              <a:gd fmla="*/ 0 w 247" name="TX3"/>
              <a:gd fmla="*/ 218 h 242" name="TY3"/>
              <a:gd fmla="*/ 12 w 247" name="TX4"/>
              <a:gd fmla="*/ 229 h 242" name="TY4"/>
              <a:gd fmla="*/ 56 w 247" name="TX5"/>
              <a:gd fmla="*/ 229 h 242" name="TY5"/>
              <a:gd fmla="*/ 123 w 247" name="TX6"/>
              <a:gd fmla="*/ 165 h 242" name="TY6"/>
              <a:gd fmla="*/ 222 w 247" name="TX7"/>
              <a:gd fmla="*/ 241 h 242" name="TY7"/>
              <a:gd fmla="*/ 234 w 247" name="TX8"/>
              <a:gd fmla="*/ 229 h 242" name="TY8"/>
              <a:gd fmla="*/ 234 w 247" name="TX9"/>
              <a:gd fmla="*/ 188 h 242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247" h="242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cubicBezTo>
                  <a:pt x="12" y="188"/>
                  <a:pt x="0" y="199"/>
                  <a:pt x="0" y="218"/>
                </a:cubicBezTo>
                <a:lnTo>
                  <a:pt x="12" y="229"/>
                </a:ln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cubicBezTo>
                  <a:pt x="190" y="229"/>
                  <a:pt x="202" y="241"/>
                  <a:pt x="222" y="241"/>
                </a:cubicBezTo>
                <a:lnTo>
                  <a:pt x="234" y="229"/>
                </a:lnTo>
                <a:cubicBezTo>
                  <a:pt x="246" y="218"/>
                  <a:pt x="246" y="199"/>
                  <a:pt x="234" y="188"/>
                </a:cubicBezTo>
                <a:close/>
              </a:path>
            </a:pathLst>
          </a:custGeom>
          <a:solidFill>
            <a:srgbClr val="FFFFFF"/>
          </a:solidFill>
          <a:ln w="6350" cap="flat" cmpd="sng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18444" name="도형 18443"/>
          <p:cNvSpPr>
            <a:spLocks/>
          </p:cNvSpPr>
          <p:nvPr/>
        </p:nvSpPr>
        <p:spPr>
          <a:xfrm rot="0">
            <a:off x="4222750" y="3303905"/>
            <a:ext cx="2285365" cy="1030605"/>
          </a:xfrm>
          <a:prstGeom prst="roundRect">
            <a:avLst>
              <a:gd name="adj" fmla="val 856"/>
            </a:avLst>
          </a:prstGeom>
          <a:solidFill>
            <a:srgbClr val="FFFFFF"/>
          </a:solidFill>
          <a:ln w="34290" cap="flat" cmpd="sng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18445" name="도형 18444"/>
          <p:cNvSpPr>
            <a:spLocks/>
          </p:cNvSpPr>
          <p:nvPr/>
        </p:nvSpPr>
        <p:spPr>
          <a:xfrm rot="0">
            <a:off x="6742430" y="3689350"/>
            <a:ext cx="2348230" cy="248285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spAutoFit/>
          </a:bodyPr>
          <a:lstStyle/>
          <a:p>
            <a:pPr marL="0" indent="0" algn="l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캠페인 생성 완료</a:t>
            </a:r>
            <a:endParaRPr lang="ko-KR" altLang="en-US" sz="9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46" name="텍스트 상자 18445"/>
          <p:cNvSpPr txBox="1">
            <a:spLocks/>
          </p:cNvSpPr>
          <p:nvPr/>
        </p:nvSpPr>
        <p:spPr>
          <a:xfrm rot="0">
            <a:off x="6793230" y="4008755"/>
            <a:ext cx="2016760" cy="22923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>
                <a:solidFill>
                  <a:srgbClr val="000000"/>
                </a:solidFill>
                <a:latin typeface="맑은 고딕" charset="0"/>
                <a:ea typeface="맑은 고딕" charset="0"/>
              </a:rPr>
              <a:t>캠페인 생성이 완료되었습니다</a:t>
            </a:r>
            <a:endParaRPr lang="ko-KR" altLang="en-US" sz="9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47" name="도형 18446"/>
          <p:cNvSpPr>
            <a:spLocks/>
          </p:cNvSpPr>
          <p:nvPr/>
        </p:nvSpPr>
        <p:spPr>
          <a:xfrm rot="0">
            <a:off x="7685405" y="4356100"/>
            <a:ext cx="462280" cy="124460"/>
          </a:xfrm>
          <a:prstGeom prst="roundRect">
            <a:avLst>
              <a:gd name="adj" fmla="val 10204"/>
            </a:avLst>
          </a:prstGeom>
          <a:solidFill>
            <a:srgbClr val="FFFFFF"/>
          </a:solidFill>
          <a:ln w="9525" cap="flat" cmpd="sng">
            <a:solidFill>
              <a:srgbClr val="333333">
                <a:alpha val="100000"/>
              </a:srgbClr>
            </a:solidFill>
            <a:prstDash val="solid"/>
            <a:round/>
          </a:ln>
          <a:effectLst>
            <a:outerShdw sx="100000" sy="100000" blurRad="0" dist="43105" dir="2700000" rotWithShape="0" algn="ctr">
              <a:srgbClr val="C0C0C0">
                <a:alpha val="99215"/>
              </a:srgbClr>
            </a:outerShdw>
          </a:effectLst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rgbClr val="000000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48" name="도형 18447"/>
          <p:cNvSpPr>
            <a:spLocks/>
          </p:cNvSpPr>
          <p:nvPr/>
        </p:nvSpPr>
        <p:spPr>
          <a:xfrm rot="0">
            <a:off x="7007225" y="1757680"/>
            <a:ext cx="870585" cy="292735"/>
          </a:xfrm>
          <a:prstGeom prst="roundRect">
            <a:avLst>
              <a:gd name="adj" fmla="val 16667"/>
            </a:avLst>
          </a:prstGeom>
          <a:solidFill>
            <a:srgbClr val="1F497D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rgbClr val="FFFFFF"/>
                </a:solidFill>
                <a:latin typeface="맑은 고딕" charset="0"/>
                <a:ea typeface="맑은 고딕" charset="0"/>
              </a:rPr>
              <a:t>캠페인 생성</a:t>
            </a:r>
            <a:endParaRPr lang="ko-KR" altLang="en-US" sz="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49" name="도형 18448"/>
          <p:cNvSpPr>
            <a:spLocks/>
          </p:cNvSpPr>
          <p:nvPr/>
        </p:nvSpPr>
        <p:spPr>
          <a:xfrm rot="0">
            <a:off x="1478280" y="5407025"/>
            <a:ext cx="868680" cy="250190"/>
          </a:xfrm>
          <a:prstGeom prst="roundRect">
            <a:avLst>
              <a:gd name="adj" fmla="val 16667"/>
            </a:avLst>
          </a:prstGeom>
          <a:solidFill>
            <a:srgbClr val="1F497D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rgbClr val="FFFFFF"/>
                </a:solidFill>
                <a:latin typeface="맑은 고딕" charset="0"/>
                <a:ea typeface="맑은 고딕" charset="0"/>
              </a:rPr>
              <a:t>수정완료</a:t>
            </a:r>
            <a:endParaRPr lang="ko-KR" altLang="en-US" sz="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50" name="도형 18449"/>
          <p:cNvSpPr>
            <a:spLocks/>
          </p:cNvSpPr>
          <p:nvPr/>
        </p:nvSpPr>
        <p:spPr>
          <a:xfrm rot="0">
            <a:off x="2068830" y="2800985"/>
            <a:ext cx="333375" cy="325755"/>
          </a:xfrm>
          <a:prstGeom prst="bentConnector2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arrow" w="med" len="me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cxnSp>
        <p:nvCxnSpPr>
          <p:cNvPr id="18451" name="도형 18450"/>
          <p:cNvCxnSpPr/>
          <p:nvPr/>
        </p:nvCxnSpPr>
        <p:spPr>
          <a:xfrm rot="0" flipH="1">
            <a:off x="1911350" y="4876800"/>
            <a:ext cx="507365" cy="530860"/>
          </a:xfrm>
          <a:prstGeom prst="straightConnector1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52" name="도형 18451"/>
          <p:cNvCxnSpPr/>
          <p:nvPr/>
        </p:nvCxnSpPr>
        <p:spPr>
          <a:xfrm rot="0" flipH="1">
            <a:off x="2068830" y="2018030"/>
            <a:ext cx="554355" cy="334010"/>
          </a:xfrm>
          <a:prstGeom prst="straightConnector1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3" name="도형 18452"/>
          <p:cNvSpPr>
            <a:spLocks/>
          </p:cNvSpPr>
          <p:nvPr/>
        </p:nvSpPr>
        <p:spPr>
          <a:xfrm rot="0">
            <a:off x="4869180" y="1770380"/>
            <a:ext cx="826135" cy="289560"/>
          </a:xfrm>
          <a:prstGeom prst="roundRect">
            <a:avLst>
              <a:gd name="adj" fmla="val 16667"/>
            </a:avLst>
          </a:prstGeom>
          <a:solidFill>
            <a:srgbClr val="1F497D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rgbClr val="FFFFFF"/>
                </a:solidFill>
                <a:latin typeface="맑은 고딕" charset="0"/>
                <a:ea typeface="맑은 고딕" charset="0"/>
              </a:rPr>
              <a:t>기기선택</a:t>
            </a:r>
            <a:endParaRPr lang="ko-KR" altLang="en-US" sz="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454" name="그림 1845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241800" y="3594100"/>
            <a:ext cx="2181860" cy="594360"/>
          </a:xfrm>
          <a:prstGeom prst="rect"/>
          <a:noFill/>
          <a:ln w="0">
            <a:noFill/>
            <a:prstDash/>
          </a:ln>
        </p:spPr>
      </p:pic>
      <p:sp>
        <p:nvSpPr>
          <p:cNvPr id="18455" name="도형 18454"/>
          <p:cNvSpPr>
            <a:spLocks/>
          </p:cNvSpPr>
          <p:nvPr/>
        </p:nvSpPr>
        <p:spPr>
          <a:xfrm rot="0">
            <a:off x="1292225" y="3113405"/>
            <a:ext cx="2253615" cy="1764030"/>
          </a:xfrm>
          <a:prstGeom prst="roundRect">
            <a:avLst>
              <a:gd name="adj" fmla="val 856"/>
            </a:avLst>
          </a:prstGeom>
          <a:solidFill>
            <a:srgbClr val="FFFFFF"/>
          </a:solidFill>
          <a:ln w="34290" cap="flat" cmpd="sng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pic>
        <p:nvPicPr>
          <p:cNvPr id="18456" name="그림 184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95730" y="3378200"/>
            <a:ext cx="2159635" cy="1499235"/>
          </a:xfrm>
          <a:prstGeom prst="rect"/>
          <a:noFill/>
          <a:ln w="0">
            <a:noFill/>
            <a:prstDash/>
          </a:ln>
        </p:spPr>
      </p:pic>
      <p:sp>
        <p:nvSpPr>
          <p:cNvPr id="18457" name="도형 18456"/>
          <p:cNvSpPr>
            <a:spLocks/>
          </p:cNvSpPr>
          <p:nvPr/>
        </p:nvSpPr>
        <p:spPr>
          <a:xfrm rot="0">
            <a:off x="1279525" y="3126105"/>
            <a:ext cx="2244090" cy="24638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spAutoFit/>
          </a:bodyPr>
          <a:lstStyle/>
          <a:p>
            <a:pPr marL="0" indent="0" algn="l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재생순서 수정화면</a:t>
            </a:r>
            <a:endParaRPr lang="ko-KR" altLang="en-US" sz="9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58" name="도형 18457"/>
          <p:cNvSpPr>
            <a:spLocks/>
          </p:cNvSpPr>
          <p:nvPr/>
        </p:nvSpPr>
        <p:spPr>
          <a:xfrm rot="0">
            <a:off x="4186555" y="3251200"/>
            <a:ext cx="2341880" cy="247015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spAutoFit/>
          </a:bodyPr>
          <a:lstStyle/>
          <a:p>
            <a:pPr marL="0" indent="0" algn="l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기기선택화면</a:t>
            </a:r>
            <a:endParaRPr lang="ko-KR" altLang="en-US" sz="9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459" name="도형 18458"/>
          <p:cNvSpPr>
            <a:spLocks/>
          </p:cNvSpPr>
          <p:nvPr/>
        </p:nvSpPr>
        <p:spPr>
          <a:xfrm rot="0">
            <a:off x="2319655" y="1771650"/>
            <a:ext cx="767080" cy="289560"/>
          </a:xfrm>
          <a:prstGeom prst="roundRect">
            <a:avLst>
              <a:gd name="adj" fmla="val 16667"/>
            </a:avLst>
          </a:prstGeom>
          <a:solidFill>
            <a:srgbClr val="1F497D"/>
          </a:solidFill>
          <a:ln w="0"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rgbClr val="FFFFFF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082040" y="152400"/>
          <a:ext cx="8742045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25"/>
                <a:gridCol w="889000"/>
                <a:gridCol w="3809365"/>
                <a:gridCol w="2802255"/>
              </a:tblGrid>
              <a:tr h="2603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소속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작성자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내용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날짜</a:t>
                      </a:r>
                      <a:endParaRPr lang="ko-KR" altLang="en-US" sz="1100" kern="120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연구개발팀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김민석</a:t>
                      </a:r>
                      <a:endParaRPr lang="ko-KR" altLang="en-US" sz="1100" kern="120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캠페인 수정 및 생성 화</a:t>
                      </a:r>
                      <a:r>
                        <a:rPr lang="ko-KR" altLang="en-US" sz="11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면</a:t>
                      </a:r>
                      <a:endParaRPr lang="ko-KR" altLang="en-US" sz="1100" kern="120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2019-09-27</a:t>
                      </a:r>
                      <a:endParaRPr lang="ko-KR" altLang="en-US" sz="1100" kern="120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368155" y="1071880"/>
          <a:ext cx="2594610" cy="290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85"/>
                <a:gridCol w="2092325"/>
              </a:tblGrid>
              <a:tr h="461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endParaRPr lang="ko-KR" altLang="en-US" sz="900" kern="120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cap="none" kumimoji="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시작시간을 설정하게 해주는 달력을 띄워주는 버튼입니다</a:t>
                      </a:r>
                      <a:endParaRPr lang="ko-KR" altLang="en-US" sz="800" kern="1200" kumimoji="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</a:t>
                      </a:r>
                      <a:endParaRPr lang="ko-KR" altLang="en-US" sz="900" kern="120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cap="none" kumimoji="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종료시간을 설정하게 해주는 달력을 띄워주는 버튼입니다</a:t>
                      </a:r>
                      <a:endParaRPr lang="ko-KR" altLang="en-US" sz="800" kern="1200" kumimoji="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3</a:t>
                      </a:r>
                      <a:endParaRPr lang="ko-KR" altLang="en-US" sz="900" kern="120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cap="none" kumimoji="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재생순서를 영상이름, 반복횟수, 순번을 수정할수있는 버튼입니다</a:t>
                      </a:r>
                      <a:endParaRPr lang="ko-KR" altLang="en-US" sz="800" kern="1200" kumimoji="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cap="none" kumimoji="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Cam_create_btn</a:t>
                      </a:r>
                      <a:endParaRPr lang="ko-KR" altLang="en-US" sz="800" kern="1200" kumimoji="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4</a:t>
                      </a:r>
                      <a:endParaRPr lang="ko-KR" altLang="en-US" sz="900" kern="120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cap="none" kumimoji="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체크박스에 업로드 할 기기선택을 하는 공간입니다</a:t>
                      </a:r>
                      <a:endParaRPr lang="ko-KR" altLang="en-US" sz="800" kern="1200" kumimoji="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cap="none" kumimoji="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Cam_device_select_btn </a:t>
                      </a:r>
                      <a:endParaRPr lang="ko-KR" altLang="en-US" sz="800" kern="1200" kumimoji="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5</a:t>
                      </a:r>
                      <a:endParaRPr lang="ko-KR" altLang="en-US" sz="900" kern="120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cap="none" kumimoji="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캠페인에 들어갈 미디어의 재생 순서 및 반복 횟수를 설정하고 캠페인을 생성시키는 버튼입니다</a:t>
                      </a:r>
                      <a:endParaRPr lang="ko-KR" altLang="en-US" sz="800" kern="1200" kumimoji="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800" kern="1200" cap="none" kumimoji="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Cam_input_btn</a:t>
                      </a:r>
                      <a:endParaRPr lang="ko-KR" altLang="en-US" sz="800" kern="1200" kumimoji="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6</a:t>
                      </a:r>
                      <a:endParaRPr lang="ko-KR" altLang="en-US" sz="900" kern="120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kumimoji="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8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7</a:t>
                      </a:r>
                      <a:endParaRPr lang="ko-KR" altLang="en-US" sz="900" kern="120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00" kern="120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91440" marR="91440" marT="45720" marB="45720" anchor="t">
                    <a:lnL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2CCB249-BC4B-4296-88D3-A3591B55736C}"/>
              </a:ext>
            </a:extLst>
          </p:cNvPr>
          <p:cNvSpPr/>
          <p:nvPr/>
        </p:nvSpPr>
        <p:spPr>
          <a:xfrm>
            <a:off x="41910" y="1170940"/>
            <a:ext cx="9236075" cy="655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B6DC4-0A90-40A3-9812-2FFC4C8215BD}"/>
              </a:ext>
            </a:extLst>
          </p:cNvPr>
          <p:cNvSpPr/>
          <p:nvPr/>
        </p:nvSpPr>
        <p:spPr>
          <a:xfrm>
            <a:off x="254000" y="1217930"/>
            <a:ext cx="2299970" cy="546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6F3455-5117-4EFB-AA82-FB342553505C}"/>
              </a:ext>
            </a:extLst>
          </p:cNvPr>
          <p:cNvSpPr/>
          <p:nvPr/>
        </p:nvSpPr>
        <p:spPr>
          <a:xfrm>
            <a:off x="8397240" y="1562100"/>
            <a:ext cx="761365" cy="226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159E57-2F50-424B-A329-DAEB54A6C959}"/>
              </a:ext>
            </a:extLst>
          </p:cNvPr>
          <p:cNvSpPr/>
          <p:nvPr/>
        </p:nvSpPr>
        <p:spPr>
          <a:xfrm>
            <a:off x="0" y="2120900"/>
            <a:ext cx="1795145" cy="3442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B3A1F-4717-4C1D-A8D5-6254564F5656}"/>
              </a:ext>
            </a:extLst>
          </p:cNvPr>
          <p:cNvSpPr/>
          <p:nvPr/>
        </p:nvSpPr>
        <p:spPr>
          <a:xfrm>
            <a:off x="176530" y="2518410"/>
            <a:ext cx="1233170" cy="2313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1514FF-2849-4F5D-A9B6-351CE61B2C67}"/>
              </a:ext>
            </a:extLst>
          </p:cNvPr>
          <p:cNvSpPr/>
          <p:nvPr/>
        </p:nvSpPr>
        <p:spPr>
          <a:xfrm>
            <a:off x="8255" y="5582920"/>
            <a:ext cx="9236075" cy="75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458710-FD3E-4A7E-AC1D-7F5B2D6ABD01}"/>
              </a:ext>
            </a:extLst>
          </p:cNvPr>
          <p:cNvSpPr/>
          <p:nvPr/>
        </p:nvSpPr>
        <p:spPr>
          <a:xfrm>
            <a:off x="2571115" y="1418590"/>
            <a:ext cx="341630" cy="16319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3A1314-98D8-4CA1-8EF7-405D50FF3870}"/>
              </a:ext>
            </a:extLst>
          </p:cNvPr>
          <p:cNvSpPr/>
          <p:nvPr/>
        </p:nvSpPr>
        <p:spPr>
          <a:xfrm>
            <a:off x="8445500" y="1398905"/>
            <a:ext cx="341630" cy="16319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D72B88-820F-4B9C-BCB9-62CFB2875E6A}"/>
              </a:ext>
            </a:extLst>
          </p:cNvPr>
          <p:cNvSpPr/>
          <p:nvPr/>
        </p:nvSpPr>
        <p:spPr>
          <a:xfrm>
            <a:off x="1812290" y="2120900"/>
            <a:ext cx="341630" cy="16319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A0DA2A-1C09-4477-850E-7E30ED1B51A1}"/>
              </a:ext>
            </a:extLst>
          </p:cNvPr>
          <p:cNvSpPr/>
          <p:nvPr/>
        </p:nvSpPr>
        <p:spPr>
          <a:xfrm>
            <a:off x="176530" y="2354580"/>
            <a:ext cx="341630" cy="16319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0C9AAD-2FCA-445C-A276-7F34C2C56775}"/>
              </a:ext>
            </a:extLst>
          </p:cNvPr>
          <p:cNvSpPr/>
          <p:nvPr/>
        </p:nvSpPr>
        <p:spPr>
          <a:xfrm>
            <a:off x="3695065" y="5412105"/>
            <a:ext cx="341630" cy="16319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E8F64B-20D4-4C3D-B426-43D76DAA8912}"/>
              </a:ext>
            </a:extLst>
          </p:cNvPr>
          <p:cNvSpPr/>
          <p:nvPr/>
        </p:nvSpPr>
        <p:spPr>
          <a:xfrm>
            <a:off x="58420" y="1848485"/>
            <a:ext cx="9175750" cy="23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6D3FA9-D815-4498-BFE5-B34C182FC54C}"/>
              </a:ext>
            </a:extLst>
          </p:cNvPr>
          <p:cNvSpPr/>
          <p:nvPr/>
        </p:nvSpPr>
        <p:spPr>
          <a:xfrm>
            <a:off x="4664710" y="2122805"/>
            <a:ext cx="341630" cy="16319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7</a:t>
            </a:r>
            <a:endParaRPr lang="ko-KR" altLang="en-US" sz="1100" dirty="0"/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3893820" y="1464310"/>
            <a:ext cx="419735" cy="108585"/>
          </a:xfrm>
          <a:prstGeom prst="roundRect">
            <a:avLst>
              <a:gd name="adj" fmla="val 10204"/>
            </a:avLst>
          </a:prstGeom>
          <a:solidFill>
            <a:srgbClr val="FFFFFF"/>
          </a:solidFill>
          <a:ln w="9525" cap="flat" cmpd="sng">
            <a:solidFill>
              <a:srgbClr val="333333">
                <a:alpha val="100000"/>
              </a:srgbClr>
            </a:solidFill>
            <a:prstDash val="solid"/>
            <a:round/>
          </a:ln>
          <a:effectLst>
            <a:outerShdw sx="100000" sy="100000" blurRad="0" dist="39513" dir="2700000" rotWithShape="0" algn="ctr">
              <a:srgbClr val="C0C0C0">
                <a:alpha val="99607"/>
              </a:srgbClr>
            </a:outerShdw>
          </a:effectLst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ctr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rgbClr val="000000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3442970" y="1254760"/>
            <a:ext cx="1854835" cy="2305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>
                <a:solidFill>
                  <a:srgbClr val="000000"/>
                </a:solidFill>
                <a:latin typeface="맑은 고딕" charset="0"/>
                <a:ea typeface="맑은 고딕" charset="0"/>
              </a:rPr>
              <a:t>정말 확정하시겠습니까?</a:t>
            </a:r>
            <a:endParaRPr lang="ko-KR" altLang="en-US" sz="9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5214620" y="1042035"/>
            <a:ext cx="67310" cy="65405"/>
          </a:xfrm>
          <a:custGeom>
            <a:gdLst>
              <a:gd fmla="*/ 12 w 247" name="TX0"/>
              <a:gd fmla="*/ 15 h 242" name="TY0"/>
              <a:gd fmla="*/ 12 w 247" name="TX1"/>
              <a:gd fmla="*/ 56 h 242" name="TY1"/>
              <a:gd fmla="*/ 80 w 247" name="TX2"/>
              <a:gd fmla="*/ 122 h 242" name="TY2"/>
              <a:gd fmla="*/ 0 w 247" name="TX3"/>
              <a:gd fmla="*/ 218 h 242" name="TY3"/>
              <a:gd fmla="*/ 12 w 247" name="TX4"/>
              <a:gd fmla="*/ 229 h 242" name="TY4"/>
              <a:gd fmla="*/ 56 w 247" name="TX5"/>
              <a:gd fmla="*/ 229 h 242" name="TY5"/>
              <a:gd fmla="*/ 123 w 247" name="TX6"/>
              <a:gd fmla="*/ 165 h 242" name="TY6"/>
              <a:gd fmla="*/ 222 w 247" name="TX7"/>
              <a:gd fmla="*/ 241 h 242" name="TY7"/>
              <a:gd fmla="*/ 234 w 247" name="TX8"/>
              <a:gd fmla="*/ 229 h 242" name="TY8"/>
              <a:gd fmla="*/ 234 w 247" name="TX9"/>
              <a:gd fmla="*/ 188 h 242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247" h="242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cubicBezTo>
                  <a:pt x="12" y="188"/>
                  <a:pt x="0" y="199"/>
                  <a:pt x="0" y="218"/>
                </a:cubicBezTo>
                <a:lnTo>
                  <a:pt x="12" y="229"/>
                </a:ln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cubicBezTo>
                  <a:pt x="190" y="229"/>
                  <a:pt x="202" y="241"/>
                  <a:pt x="222" y="241"/>
                </a:cubicBezTo>
                <a:lnTo>
                  <a:pt x="234" y="229"/>
                </a:lnTo>
                <a:cubicBezTo>
                  <a:pt x="246" y="218"/>
                  <a:pt x="246" y="199"/>
                  <a:pt x="234" y="188"/>
                </a:cubicBezTo>
                <a:close/>
              </a:path>
            </a:pathLst>
          </a:custGeom>
          <a:solidFill>
            <a:srgbClr val="FFFFFF"/>
          </a:solidFill>
          <a:ln w="6350" cap="flat" cmpd="sng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4411345" y="1464310"/>
            <a:ext cx="421640" cy="108585"/>
          </a:xfrm>
          <a:prstGeom prst="roundRect">
            <a:avLst>
              <a:gd name="adj" fmla="val 10204"/>
            </a:avLst>
          </a:prstGeom>
          <a:solidFill>
            <a:srgbClr val="FFFFFF"/>
          </a:solidFill>
          <a:ln w="9525" cap="flat" cmpd="sng">
            <a:solidFill>
              <a:srgbClr val="333333">
                <a:alpha val="100000"/>
              </a:srgbClr>
            </a:solidFill>
            <a:prstDash val="solid"/>
            <a:round/>
          </a:ln>
          <a:effectLst>
            <a:outerShdw sx="100000" sy="100000" blurRad="0" dist="39513" dir="2700000" rotWithShape="0" algn="ctr">
              <a:srgbClr val="C0C0C0">
                <a:alpha val="99607"/>
              </a:srgbClr>
            </a:outerShdw>
          </a:effectLst>
        </p:spPr>
        <p:txBody>
          <a:bodyPr wrap="none" lIns="91440" tIns="45720" rIns="91440" bIns="45720" vert="horz" anchor="ctr">
            <a:noAutofit/>
          </a:bodyPr>
          <a:lstStyle/>
          <a:p>
            <a:pPr marL="0" indent="0" algn="ctr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rgbClr val="000000"/>
                </a:solidFill>
                <a:latin typeface="맑은 고딕" charset="0"/>
                <a:ea typeface="맑은 고딕" charset="0"/>
              </a:rPr>
              <a:t>취소</a:t>
            </a:r>
            <a:endParaRPr lang="ko-KR" altLang="en-US" sz="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5343525" y="2258060"/>
            <a:ext cx="370205" cy="220980"/>
          </a:xfrm>
          <a:prstGeom prst="rect"/>
          <a:solidFill>
            <a:srgbClr val="FF0000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1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35"/>
          <p:cNvCxnSpPr/>
          <p:nvPr/>
        </p:nvCxnSpPr>
        <p:spPr>
          <a:xfrm rot="16200000" flipV="1">
            <a:off x="4652010" y="1382395"/>
            <a:ext cx="581660" cy="1170940"/>
          </a:xfrm>
          <a:prstGeom prst="bentConnector3">
            <a:avLst>
              <a:gd name="adj1" fmla="val 50116"/>
            </a:avLst>
          </a:prstGeom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6"/>
          <p:cNvSpPr>
            <a:spLocks/>
          </p:cNvSpPr>
          <p:nvPr/>
        </p:nvSpPr>
        <p:spPr>
          <a:xfrm rot="0">
            <a:off x="6626225" y="2267585"/>
            <a:ext cx="397510" cy="254635"/>
          </a:xfrm>
          <a:prstGeom prst="rect"/>
          <a:solidFill>
            <a:srgbClr val="FF0000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rgbClr val="FFFFFF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1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6210300" y="2270760"/>
            <a:ext cx="411480" cy="230505"/>
          </a:xfrm>
          <a:prstGeom prst="rect"/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cxnSp>
        <p:nvCxnSpPr>
          <p:cNvPr id="39" name="도형 38"/>
          <p:cNvCxnSpPr/>
          <p:nvPr/>
        </p:nvCxnSpPr>
        <p:spPr>
          <a:xfrm rot="16200000" flipV="1">
            <a:off x="6443980" y="1887220"/>
            <a:ext cx="466090" cy="295910"/>
          </a:xfrm>
          <a:prstGeom prst="bentConnector3">
            <a:avLst>
              <a:gd name="adj1" fmla="val 50060"/>
            </a:avLst>
          </a:prstGeom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40"/>
          <p:cNvSpPr>
            <a:spLocks/>
          </p:cNvSpPr>
          <p:nvPr/>
        </p:nvSpPr>
        <p:spPr>
          <a:xfrm rot="0">
            <a:off x="5713095" y="2261235"/>
            <a:ext cx="475615" cy="240030"/>
          </a:xfrm>
          <a:prstGeom prst="rect"/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4483100" y="3578860"/>
            <a:ext cx="2075180" cy="243205"/>
          </a:xfrm>
          <a:prstGeom prst="rect"/>
          <a:noFill/>
          <a:ln w="254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굴림" charset="0"/>
            </a:endParaRPr>
          </a:p>
        </p:txBody>
      </p:sp>
      <p:cxnSp>
        <p:nvCxnSpPr>
          <p:cNvPr id="43" name="도형 42"/>
          <p:cNvCxnSpPr/>
          <p:nvPr/>
        </p:nvCxnSpPr>
        <p:spPr>
          <a:xfrm rot="0">
            <a:off x="6553200" y="3699510"/>
            <a:ext cx="567055" cy="102235"/>
          </a:xfrm>
          <a:prstGeom prst="bentConnector3">
            <a:avLst>
              <a:gd name="adj1" fmla="val 49995"/>
            </a:avLst>
          </a:prstGeom>
          <a:noFill/>
          <a:ln w="22225" cap="flat" cmpd="sng">
            <a:solidFill>
              <a:srgbClr val="FF00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43"/>
          <p:cNvSpPr>
            <a:spLocks/>
          </p:cNvSpPr>
          <p:nvPr/>
        </p:nvSpPr>
        <p:spPr>
          <a:xfrm rot="0">
            <a:off x="7119620" y="3697605"/>
            <a:ext cx="432435" cy="208915"/>
          </a:xfrm>
          <a:prstGeom prst="rect"/>
          <a:solidFill>
            <a:srgbClr val="FF0000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rgbClr val="FFFFFF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1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5344795" y="2254885"/>
            <a:ext cx="399415" cy="254635"/>
          </a:xfrm>
          <a:prstGeom prst="rect"/>
          <a:solidFill>
            <a:srgbClr val="FF0000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rgbClr val="FFFFFF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1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2496185" y="3792220"/>
            <a:ext cx="919480" cy="103505"/>
          </a:xfrm>
          <a:prstGeom prst="rect"/>
          <a:noFill/>
          <a:ln w="3429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2199640" y="3724910"/>
            <a:ext cx="256540" cy="116205"/>
          </a:xfrm>
          <a:prstGeom prst="rect"/>
          <a:solidFill>
            <a:srgbClr val="FF0000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 i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1100" i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2454275" y="3909060"/>
            <a:ext cx="919480" cy="103505"/>
          </a:xfrm>
          <a:prstGeom prst="rect"/>
          <a:noFill/>
          <a:ln w="3429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2205990" y="3905250"/>
            <a:ext cx="256540" cy="116205"/>
          </a:xfrm>
          <a:prstGeom prst="rect"/>
          <a:solidFill>
            <a:srgbClr val="FF0000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 i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8</a:t>
            </a:r>
            <a:endParaRPr lang="ko-KR" altLang="en-US" sz="1100" i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4371975" y="3794125"/>
            <a:ext cx="757555" cy="232410"/>
          </a:xfrm>
          <a:prstGeom prst="rect"/>
          <a:noFill/>
          <a:ln w="3429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5114925" y="3696970"/>
            <a:ext cx="256540" cy="169545"/>
          </a:xfrm>
          <a:prstGeom prst="rect"/>
          <a:solidFill>
            <a:srgbClr val="FF0000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 i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9</a:t>
            </a:r>
            <a:endParaRPr lang="ko-KR" altLang="en-US" sz="1100" i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 rot="0">
            <a:off x="3519805" y="6583045"/>
            <a:ext cx="2927350" cy="54800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defTabSz="914400" eaLnBrk="0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rgbClr val="000000"/>
                </a:solidFill>
                <a:latin typeface="맑은 고딕" charset="0"/>
                <a:ea typeface="맑은 고딕" charset="0"/>
              </a:rPr>
              <a:t>8</a:t>
            </a:r>
            <a:endParaRPr lang="ko-KR" altLang="en-US" sz="1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8" name="그림 57" descr="C:/Users/김민석/AppData/Roaming/PolarisOffice/ETemp/9468_12471096/fImage249970186250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5240" y="812800"/>
            <a:ext cx="9310370" cy="5401945"/>
          </a:xfrm>
          <a:prstGeom prst="rect"/>
          <a:noFill/>
          <a:ln w="0">
            <a:noFill/>
            <a:prstDash/>
          </a:ln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38250" y="4105275"/>
            <a:ext cx="1972310" cy="343535"/>
          </a:xfrm>
          <a:prstGeom prst="rect"/>
          <a:noFill/>
          <a:ln w="0"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74811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0" y="0"/>
            <a:ext cx="12193270" cy="8978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0" y="5958205"/>
            <a:ext cx="12193270" cy="8978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0" y="896620"/>
            <a:ext cx="2240280" cy="5058410"/>
          </a:xfrm>
          <a:prstGeom prst="rect"/>
          <a:solidFill>
            <a:srgbClr val="9C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314325" y="1200150"/>
            <a:ext cx="1602740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156845" y="2198370"/>
            <a:ext cx="150241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미디어 공간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 rot="0">
            <a:off x="156845" y="2577465"/>
            <a:ext cx="150241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캠페인 관리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 rot="0">
            <a:off x="156845" y="2964815"/>
            <a:ext cx="150241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사용자 관리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156845" y="3350260"/>
            <a:ext cx="164338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나의 디바이스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156845" y="1819275"/>
            <a:ext cx="150241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나의 계정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6" descr="C:/Users/김민석/AppData/Roaming/PolarisOffice/ETemp/9468_12471096/fImage4343237455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80670" y="209550"/>
            <a:ext cx="3039110" cy="420370"/>
          </a:xfrm>
          <a:prstGeom prst="rect"/>
          <a:noFill/>
        </p:spPr>
      </p:pic>
      <p:cxnSp>
        <p:nvCxnSpPr>
          <p:cNvPr id="14" name="도형 13"/>
          <p:cNvCxnSpPr/>
          <p:nvPr/>
        </p:nvCxnSpPr>
        <p:spPr>
          <a:xfrm rot="0" flipV="1">
            <a:off x="222885" y="2519045"/>
            <a:ext cx="1278890" cy="1270"/>
          </a:xfrm>
          <a:prstGeom prst="line"/>
          <a:ln w="2222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/>
          </p:cNvSpPr>
          <p:nvPr/>
        </p:nvSpPr>
        <p:spPr>
          <a:xfrm rot="0">
            <a:off x="3796030" y="2903855"/>
            <a:ext cx="3647440" cy="281051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515870" y="2018030"/>
            <a:ext cx="1188720" cy="3073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시작시간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2515870" y="2473960"/>
            <a:ext cx="1196340" cy="3073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종료시간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3796030" y="2018030"/>
            <a:ext cx="158623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2019-08-01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10" descr="C:/Users/김민석/AppData/Roaming/PolarisOffice/ETemp/9468_12471096/fImage861243920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069840" y="2065655"/>
            <a:ext cx="234950" cy="231140"/>
          </a:xfrm>
          <a:prstGeom prst="rect"/>
          <a:noFill/>
        </p:spPr>
      </p:pic>
      <p:sp>
        <p:nvSpPr>
          <p:cNvPr id="24" name="도형 23"/>
          <p:cNvSpPr>
            <a:spLocks/>
          </p:cNvSpPr>
          <p:nvPr/>
        </p:nvSpPr>
        <p:spPr>
          <a:xfrm rot="0">
            <a:off x="3796030" y="2473325"/>
            <a:ext cx="158623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2019-12-31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5" name="그림 24" descr="C:/Users/김민석/AppData/Roaming/PolarisOffice/ETemp/9468_12471096/fImage861245359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069840" y="2520950"/>
            <a:ext cx="234950" cy="231140"/>
          </a:xfrm>
          <a:prstGeom prst="rect"/>
          <a:noFill/>
        </p:spPr>
      </p:pic>
      <p:sp>
        <p:nvSpPr>
          <p:cNvPr id="26" name="도형 25"/>
          <p:cNvSpPr>
            <a:spLocks/>
          </p:cNvSpPr>
          <p:nvPr/>
        </p:nvSpPr>
        <p:spPr>
          <a:xfrm rot="0">
            <a:off x="2515870" y="2929255"/>
            <a:ext cx="1188720" cy="3073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재생순서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4" name="그림 33" descr="C:/Users/김민석/AppData/Roaming/PolarisOffice/ETemp/9468_12471096/fImage37188247461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872095" y="2029460"/>
            <a:ext cx="3862070" cy="1285240"/>
          </a:xfrm>
          <a:prstGeom prst="rect"/>
          <a:noFill/>
        </p:spPr>
      </p:pic>
      <p:cxnSp>
        <p:nvCxnSpPr>
          <p:cNvPr id="15" name="도형 14"/>
          <p:cNvCxnSpPr/>
          <p:nvPr/>
        </p:nvCxnSpPr>
        <p:spPr>
          <a:xfrm rot="0">
            <a:off x="7657464" y="1122680"/>
            <a:ext cx="1270" cy="4612640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4"/>
          <p:cNvSpPr>
            <a:spLocks/>
          </p:cNvSpPr>
          <p:nvPr/>
        </p:nvSpPr>
        <p:spPr>
          <a:xfrm rot="0">
            <a:off x="7862570" y="1555750"/>
            <a:ext cx="1215390" cy="3073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기기 선택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6" name="그림 15" descr="C:/Users/김민석/AppData/Roaming/PolarisOffice/ETemp/9468_12471096/fImage9312506893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826375" y="2067560"/>
            <a:ext cx="391160" cy="401320"/>
          </a:xfrm>
          <a:prstGeom prst="rect"/>
          <a:noFill/>
        </p:spPr>
      </p:pic>
      <p:pic>
        <p:nvPicPr>
          <p:cNvPr id="18" name="그림 17" descr="C:/Users/김민석/AppData/Roaming/PolarisOffice/ETemp/9468_12471096/fImage93125121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836535" y="2740025"/>
            <a:ext cx="391160" cy="401320"/>
          </a:xfrm>
          <a:prstGeom prst="rect"/>
          <a:noFill/>
        </p:spPr>
      </p:pic>
      <p:sp>
        <p:nvSpPr>
          <p:cNvPr id="37" name="도형 36"/>
          <p:cNvSpPr>
            <a:spLocks/>
          </p:cNvSpPr>
          <p:nvPr/>
        </p:nvSpPr>
        <p:spPr>
          <a:xfrm rot="0">
            <a:off x="10708640" y="5608955"/>
            <a:ext cx="1182370" cy="25019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rgbClr val="000000"/>
                </a:solidFill>
                <a:latin typeface="맑은 고딕" charset="0"/>
                <a:ea typeface="맑은 고딕" charset="0"/>
              </a:rPr>
              <a:t>캠페인 생성</a:t>
            </a:r>
            <a:endParaRPr lang="ko-KR" altLang="en-US" sz="12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4568825" y="2973705"/>
            <a:ext cx="162687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영상 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3849370" y="2973705"/>
            <a:ext cx="64770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순번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6260465" y="2942590"/>
            <a:ext cx="109855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반복횟수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7099935" y="5388610"/>
            <a:ext cx="274320" cy="2730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7090410" y="5384165"/>
            <a:ext cx="295910" cy="278130"/>
          </a:xfrm>
          <a:prstGeom prst="mathPlus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4568825" y="3346450"/>
            <a:ext cx="162687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HYPER_HERO..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3849370" y="3346450"/>
            <a:ext cx="64770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6260465" y="3346450"/>
            <a:ext cx="109855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4568825" y="3735070"/>
            <a:ext cx="162687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Htc_vive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3849370" y="3735070"/>
            <a:ext cx="64770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6260465" y="3735070"/>
            <a:ext cx="109855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5474970" y="2018030"/>
            <a:ext cx="74041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06:00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5474970" y="2475230"/>
            <a:ext cx="74041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24:00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2522855" y="1560195"/>
            <a:ext cx="1188720" cy="30734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캠페인 명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3803015" y="1560195"/>
            <a:ext cx="1586230" cy="307340"/>
          </a:xfrm>
          <a:prstGeom prst="rect"/>
          <a:solidFill>
            <a:schemeClr val="bg1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캠페인A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60"/>
          <p:cNvSpPr txBox="1">
            <a:spLocks/>
          </p:cNvSpPr>
          <p:nvPr/>
        </p:nvSpPr>
        <p:spPr>
          <a:xfrm rot="0">
            <a:off x="8430260" y="4752340"/>
            <a:ext cx="3150870" cy="64643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캠페인에 들어갈 미디어의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재생 순서 및 반복횟수 설정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 rot="0">
            <a:off x="7796530" y="1930400"/>
            <a:ext cx="3900169" cy="1449070"/>
          </a:xfrm>
          <a:prstGeom prst="rect"/>
          <a:noFill/>
          <a:ln w="3429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4" name="도형 73"/>
          <p:cNvCxnSpPr/>
          <p:nvPr/>
        </p:nvCxnSpPr>
        <p:spPr>
          <a:xfrm rot="0">
            <a:off x="7787005" y="3369945"/>
            <a:ext cx="1005840" cy="350520"/>
          </a:xfrm>
          <a:prstGeom prst="bentConnector3">
            <a:avLst>
              <a:gd name="adj1" fmla="val 50000"/>
            </a:avLst>
          </a:prstGeom>
          <a:ln w="2540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상자 77"/>
          <p:cNvSpPr txBox="1">
            <a:spLocks/>
          </p:cNvSpPr>
          <p:nvPr/>
        </p:nvSpPr>
        <p:spPr>
          <a:xfrm rot="0">
            <a:off x="8759190" y="3518535"/>
            <a:ext cx="3244850" cy="36957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캠페인을 업로드할 기기 선택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58"/>
          <p:cNvSpPr txBox="1">
            <a:spLocks/>
          </p:cNvSpPr>
          <p:nvPr/>
        </p:nvSpPr>
        <p:spPr>
          <a:xfrm rot="0">
            <a:off x="5315585" y="367665"/>
            <a:ext cx="273050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캠페인 생성 및 수정화면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 rot="0">
            <a:off x="11173460" y="489585"/>
            <a:ext cx="111633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Logout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 rot="0">
            <a:off x="156845" y="3719830"/>
            <a:ext cx="164338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3D 스튜디오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 rot="0">
            <a:off x="149225" y="4074160"/>
            <a:ext cx="164338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휴지통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 rot="0">
            <a:off x="173355" y="4417060"/>
            <a:ext cx="1643380" cy="3695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 rot="0">
            <a:off x="7224395" y="3327400"/>
            <a:ext cx="201930" cy="20193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 rot="0">
            <a:off x="7233920" y="3337560"/>
            <a:ext cx="190500" cy="185420"/>
          </a:xfrm>
          <a:prstGeom prst="mathMultiply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 rot="0">
            <a:off x="7225665" y="3700144"/>
            <a:ext cx="201930" cy="201930"/>
          </a:xfrm>
          <a:prstGeom prst="ellipse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 rot="0">
            <a:off x="7235190" y="3710940"/>
            <a:ext cx="190500" cy="185420"/>
          </a:xfrm>
          <a:prstGeom prst="mathMultiply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0540" name="그룹 20539"/>
          <p:cNvGrpSpPr/>
          <p:nvPr/>
        </p:nvGrpSpPr>
        <p:grpSpPr>
          <a:xfrm rot="0">
            <a:off x="3308985" y="-195580"/>
            <a:ext cx="1713865" cy="1581785"/>
            <a:chOff x="3308985" y="-195580"/>
            <a:chExt cx="1713865" cy="1581785"/>
          </a:xfrm>
        </p:grpSpPr>
        <p:sp>
          <p:nvSpPr>
            <p:cNvPr id="20541" name="도형 20540"/>
            <p:cNvSpPr>
              <a:spLocks/>
            </p:cNvSpPr>
            <p:nvPr/>
          </p:nvSpPr>
          <p:spPr>
            <a:xfrm rot="0">
              <a:off x="3308985" y="119380"/>
              <a:ext cx="1713865" cy="1266825"/>
            </a:xfrm>
            <a:prstGeom prst="roundRect">
              <a:avLst>
                <a:gd name="adj" fmla="val 856"/>
              </a:avLst>
            </a:prstGeom>
            <a:noFill/>
            <a:ln w="3429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round/>
            </a:ln>
          </p:spPr>
          <p:txBody>
            <a:bodyPr wrap="none" lIns="91440" tIns="45720" rIns="91440" bIns="45720" vert="horz" anchor="ctr">
              <a:no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9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542" name="도형 20541"/>
            <p:cNvSpPr>
              <a:spLocks/>
            </p:cNvSpPr>
            <p:nvPr/>
          </p:nvSpPr>
          <p:spPr>
            <a:xfrm rot="0">
              <a:off x="3335655" y="-195580"/>
              <a:ext cx="1571625" cy="256540"/>
            </a:xfrm>
            <a:prstGeom prst="roundRect">
              <a:avLst>
                <a:gd name="adj" fmla="val 16667"/>
              </a:avLst>
            </a:prstGeom>
            <a:solidFill>
              <a:srgbClr val="333333"/>
            </a:solidFill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vert="horz" anchor="ctr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 b="1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날짜 선택 </a:t>
              </a:r>
              <a:endParaRPr lang="ko-KR" altLang="en-US" sz="900" b="1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0543" name="그림 20542" descr="C:/Users/김민석/AppData/Roaming/PolarisOffice/ETemp/9468_12471096/fImage10666284625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3367405" y="145415"/>
            <a:ext cx="1633220" cy="1176020"/>
          </a:xfrm>
          <a:prstGeom prst="rect"/>
          <a:noFill/>
        </p:spPr>
      </p:pic>
      <p:cxnSp>
        <p:nvCxnSpPr>
          <p:cNvPr id="20544" name="도형 20543"/>
          <p:cNvCxnSpPr>
            <a:stCxn id="20546" idx="0"/>
            <a:endCxn id="20541" idx="2"/>
          </p:cNvCxnSpPr>
          <p:nvPr/>
        </p:nvCxnSpPr>
        <p:spPr>
          <a:xfrm rot="16200000" flipV="1">
            <a:off x="4488815" y="1061085"/>
            <a:ext cx="435610" cy="1083945"/>
          </a:xfrm>
          <a:prstGeom prst="bentConnector3">
            <a:avLst>
              <a:gd name="adj1" fmla="val 50125"/>
            </a:avLst>
          </a:prstGeom>
          <a:ln w="2222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5" name="도형 20544"/>
          <p:cNvSpPr>
            <a:spLocks/>
          </p:cNvSpPr>
          <p:nvPr/>
        </p:nvSpPr>
        <p:spPr>
          <a:xfrm rot="16200000" flipV="1">
            <a:off x="4562475" y="1210945"/>
            <a:ext cx="1580515" cy="582295"/>
          </a:xfrm>
          <a:prstGeom prst="bentConnector2"/>
          <a:ln w="2222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546" name="도형 20545"/>
          <p:cNvSpPr>
            <a:spLocks/>
          </p:cNvSpPr>
          <p:nvPr/>
        </p:nvSpPr>
        <p:spPr>
          <a:xfrm rot="0">
            <a:off x="5015865" y="1819275"/>
            <a:ext cx="464185" cy="240665"/>
          </a:xfrm>
          <a:prstGeom prst="rect"/>
          <a:solidFill>
            <a:srgbClr val="FF0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547" name="도형 20546"/>
          <p:cNvSpPr>
            <a:spLocks/>
          </p:cNvSpPr>
          <p:nvPr/>
        </p:nvSpPr>
        <p:spPr>
          <a:xfrm rot="0">
            <a:off x="5295900" y="2328545"/>
            <a:ext cx="464185" cy="240665"/>
          </a:xfrm>
          <a:prstGeom prst="rect"/>
          <a:solidFill>
            <a:srgbClr val="FF0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548" name="도형 20547"/>
          <p:cNvSpPr>
            <a:spLocks/>
          </p:cNvSpPr>
          <p:nvPr/>
        </p:nvSpPr>
        <p:spPr>
          <a:xfrm rot="0">
            <a:off x="3811270" y="2922270"/>
            <a:ext cx="3779520" cy="2948940"/>
          </a:xfrm>
          <a:prstGeom prst="rect"/>
          <a:noFill/>
          <a:ln w="3429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549" name="그림 20548" descr="C:/Users/김민석/AppData/Roaming/PolarisOffice/ETemp/9468_12471096/fImage152582905273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657985" y="4336415"/>
            <a:ext cx="2511425" cy="1963420"/>
          </a:xfrm>
          <a:prstGeom prst="rect"/>
          <a:noFill/>
        </p:spPr>
      </p:pic>
      <p:sp>
        <p:nvSpPr>
          <p:cNvPr id="20550" name="도형 20549"/>
          <p:cNvSpPr>
            <a:spLocks/>
          </p:cNvSpPr>
          <p:nvPr/>
        </p:nvSpPr>
        <p:spPr>
          <a:xfrm rot="5400000" flipH="1">
            <a:off x="5450840" y="3875405"/>
            <a:ext cx="491490" cy="3081655"/>
          </a:xfrm>
          <a:prstGeom prst="bentConnector4">
            <a:avLst>
              <a:gd name="adj1" fmla="val -51796"/>
              <a:gd name="adj2" fmla="val 52208"/>
            </a:avLst>
          </a:prstGeom>
          <a:ln w="22225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551" name="도형 20550"/>
          <p:cNvSpPr>
            <a:spLocks/>
          </p:cNvSpPr>
          <p:nvPr/>
        </p:nvSpPr>
        <p:spPr>
          <a:xfrm rot="0">
            <a:off x="6978650" y="5601335"/>
            <a:ext cx="464185" cy="240665"/>
          </a:xfrm>
          <a:prstGeom prst="rect"/>
          <a:solidFill>
            <a:srgbClr val="FF0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552" name="도형 20551"/>
          <p:cNvSpPr>
            <a:spLocks/>
          </p:cNvSpPr>
          <p:nvPr/>
        </p:nvSpPr>
        <p:spPr>
          <a:xfrm rot="0">
            <a:off x="7851775" y="1320165"/>
            <a:ext cx="495935" cy="250190"/>
          </a:xfrm>
          <a:prstGeom prst="rect"/>
          <a:solidFill>
            <a:srgbClr val="FF0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553" name="도형 20552"/>
          <p:cNvSpPr>
            <a:spLocks/>
          </p:cNvSpPr>
          <p:nvPr/>
        </p:nvSpPr>
        <p:spPr>
          <a:xfrm rot="0">
            <a:off x="10210165" y="5612130"/>
            <a:ext cx="495935" cy="250190"/>
          </a:xfrm>
          <a:prstGeom prst="rect"/>
          <a:solidFill>
            <a:srgbClr val="FF0000"/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rgbClr val="000000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1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94</Paragraphs>
  <Words>238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이광호</dc:creator>
  <cp:lastModifiedBy>kim kun</cp:lastModifiedBy>
  <dc:title>PowerPoint 프레젠테이션</dc:title>
  <dcterms:modified xsi:type="dcterms:W3CDTF">2019-09-30T00:57:05Z</dcterms:modified>
</cp:coreProperties>
</file>