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dirty="0"/>
              <a:t>오토드로우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사용자가 오토드로우 그리기 도구를 사용하여 그림을 그리면 그린 그림을 인식하여 더 정교화 된 그림을 추천하는 체험 사이트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그리기, 텍스트 삽입, 색채우기, 기본 도형 삽입 등의 기능을 사용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미술 또는 실과 과목과 연계하여 수업 시간에 사용하면 좋음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완성 된 그림은 저장 후 다양하게 사용할 수 있음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무료 사용 가능</a:t>
            </a:r>
            <a:endParaRPr dirty="0"/>
          </a:p>
        </p:txBody>
      </p:sp>
      <p:sp>
        <p:nvSpPr>
          <p:cNvPr id="303" name="Google Shape;303;p17"/>
          <p:cNvSpPr txBox="1"/>
          <p:nvPr/>
        </p:nvSpPr>
        <p:spPr>
          <a:xfrm>
            <a:off x="1557800" y="3580650"/>
            <a:ext cx="34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https://www.autodraw.com/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화면 슬라이드 쇼(16:9)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Nunito</vt:lpstr>
      <vt:lpstr>Maven Pro</vt:lpstr>
      <vt:lpstr>Arial</vt:lpstr>
      <vt:lpstr>Momentum</vt:lpstr>
      <vt:lpstr> 인공지능 체험 사이트</vt:lpstr>
      <vt:lpstr>오토드로우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3</cp:revision>
  <dcterms:modified xsi:type="dcterms:W3CDTF">2023-01-10T05:23:59Z</dcterms:modified>
</cp:coreProperties>
</file>