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Maven Pro" panose="020B0600000101010101" charset="0"/>
      <p:regular r:id="rId5"/>
      <p:bold r:id="rId6"/>
    </p:embeddedFont>
    <p:embeddedFont>
      <p:font typeface="Nunito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e0bd85b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e0bd85b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7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 체험 사이트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한국기술교육대학교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</a:t>
            </a:r>
            <a:r>
              <a:rPr lang="en-US" altLang="ko" dirty="0"/>
              <a:t>3</a:t>
            </a:r>
            <a:r>
              <a:rPr lang="ko" dirty="0"/>
              <a:t>.01.</a:t>
            </a:r>
            <a:r>
              <a:rPr lang="en-US" altLang="ko" dirty="0"/>
              <a:t>26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92;p30">
            <a:extLst>
              <a:ext uri="{FF2B5EF4-FFF2-40B4-BE49-F238E27FC236}">
                <a16:creationId xmlns:a16="http://schemas.microsoft.com/office/drawing/2014/main" id="{005F5639-1772-4DD4-B8C5-148F110B5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10</a:t>
            </a:r>
            <a:r>
              <a:rPr lang="ko" dirty="0"/>
              <a:t>. Sketch RNN - 그림완성</a:t>
            </a:r>
            <a:endParaRPr dirty="0"/>
          </a:p>
        </p:txBody>
      </p:sp>
      <p:sp>
        <p:nvSpPr>
          <p:cNvPr id="13" name="Google Shape;393;p30">
            <a:extLst>
              <a:ext uri="{FF2B5EF4-FFF2-40B4-BE49-F238E27FC236}">
                <a16:creationId xmlns:a16="http://schemas.microsoft.com/office/drawing/2014/main" id="{462D054C-7564-44A2-90D2-74F1BA6F1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사용자가 한 붓그리기로 그림의 일부분을 그리면 컴퓨터가 나머지 그림을 그려 사물을 완성하는 체험 사이트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화면 상단의 ‘Model’에서 그리고자 하는 사물을 선택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dirty="0"/>
              <a:t>무료 사용 가능</a:t>
            </a:r>
            <a:endParaRPr dirty="0"/>
          </a:p>
        </p:txBody>
      </p:sp>
      <p:sp>
        <p:nvSpPr>
          <p:cNvPr id="14" name="Google Shape;394;p30">
            <a:extLst>
              <a:ext uri="{FF2B5EF4-FFF2-40B4-BE49-F238E27FC236}">
                <a16:creationId xmlns:a16="http://schemas.microsoft.com/office/drawing/2014/main" id="{25AAD8D7-B86B-4FE2-B7FC-551E5B189B90}"/>
              </a:ext>
            </a:extLst>
          </p:cNvPr>
          <p:cNvSpPr txBox="1"/>
          <p:nvPr/>
        </p:nvSpPr>
        <p:spPr>
          <a:xfrm>
            <a:off x="1527350" y="3580650"/>
            <a:ext cx="644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/>
              <a:t>https://magenta.tensorflow.org/assets/sketch_rnn_demo/index.html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</Words>
  <Application>Microsoft Office PowerPoint</Application>
  <PresentationFormat>화면 슬라이드 쇼(16:9)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Maven Pro</vt:lpstr>
      <vt:lpstr>Arial</vt:lpstr>
      <vt:lpstr>Nunito</vt:lpstr>
      <vt:lpstr>Momentum</vt:lpstr>
      <vt:lpstr> 인공지능 체험 사이트</vt:lpstr>
      <vt:lpstr>10. Sketch RNN - 그림완성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체험 사이트</dc:title>
  <dc:creator>yeonhwi</dc:creator>
  <cp:lastModifiedBy>YOU YEONHWI</cp:lastModifiedBy>
  <cp:revision>15</cp:revision>
  <dcterms:modified xsi:type="dcterms:W3CDTF">2023-01-26T07:07:44Z</dcterms:modified>
</cp:coreProperties>
</file>