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60" r:id="rId3"/>
  </p:sldIdLst>
  <p:sldSz cx="9144000" cy="5143500" type="screen16x9"/>
  <p:notesSz cx="6858000" cy="9144000"/>
  <p:embeddedFontLst>
    <p:embeddedFont>
      <p:font typeface="Maven Pro" panose="020B0600000101010101" charset="0"/>
      <p:regular r:id="rId5"/>
      <p:bold r:id="rId6"/>
    </p:embeddedFont>
    <p:embeddedFont>
      <p:font typeface="Nunito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2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8e0bd85b2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8e0bd85b2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778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인공지능 체험 사이트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한국기술교육대학교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202</a:t>
            </a:r>
            <a:r>
              <a:rPr lang="en-US" altLang="ko" dirty="0"/>
              <a:t>3</a:t>
            </a:r>
            <a:r>
              <a:rPr lang="ko" dirty="0"/>
              <a:t>.01.10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08;p18">
            <a:extLst>
              <a:ext uri="{FF2B5EF4-FFF2-40B4-BE49-F238E27FC236}">
                <a16:creationId xmlns:a16="http://schemas.microsoft.com/office/drawing/2014/main" id="{766EF174-9939-4409-AC5F-C800179127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퀵 드로우</a:t>
            </a:r>
            <a:endParaRPr/>
          </a:p>
        </p:txBody>
      </p:sp>
      <p:sp>
        <p:nvSpPr>
          <p:cNvPr id="13" name="Google Shape;309;p18">
            <a:extLst>
              <a:ext uri="{FF2B5EF4-FFF2-40B4-BE49-F238E27FC236}">
                <a16:creationId xmlns:a16="http://schemas.microsoft.com/office/drawing/2014/main" id="{58FA3F2A-E3FF-497E-8B61-A4983EA454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13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구글이 개발한 온라인 게임의 하나로, 플레이어가 사물이나 개념에 대한 그림을 그리면 인공지능이 낙서가 표현한 바를 추측하는 체험 사이트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전세계 사람들이 표현한 낙서 데이터를 확인할 수 있음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많은 낙서 데이터를 바탕으로 사용자가 그린 그림을 맞춤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인공지능 수업(실과/기술)에 연계하여 사용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무료 사용 가능</a:t>
            </a:r>
            <a:endParaRPr/>
          </a:p>
        </p:txBody>
      </p:sp>
      <p:sp>
        <p:nvSpPr>
          <p:cNvPr id="14" name="Google Shape;310;p18">
            <a:extLst>
              <a:ext uri="{FF2B5EF4-FFF2-40B4-BE49-F238E27FC236}">
                <a16:creationId xmlns:a16="http://schemas.microsoft.com/office/drawing/2014/main" id="{32EDB377-2649-4717-98DC-BC09DFA9401F}"/>
              </a:ext>
            </a:extLst>
          </p:cNvPr>
          <p:cNvSpPr txBox="1"/>
          <p:nvPr/>
        </p:nvSpPr>
        <p:spPr>
          <a:xfrm>
            <a:off x="1557800" y="3580650"/>
            <a:ext cx="477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/>
              <a:t>https://quickdraw.withgoogle.com/</a:t>
            </a:r>
            <a:endParaRPr sz="1800" b="1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67</Words>
  <Application>Microsoft Office PowerPoint</Application>
  <PresentationFormat>화면 슬라이드 쇼(16:9)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Nunito</vt:lpstr>
      <vt:lpstr>Arial</vt:lpstr>
      <vt:lpstr>Maven Pro</vt:lpstr>
      <vt:lpstr>Momentum</vt:lpstr>
      <vt:lpstr> 인공지능 체험 사이트</vt:lpstr>
      <vt:lpstr>2. 퀵 드로우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체험 사이트</dc:title>
  <dc:creator>yeonhwi</dc:creator>
  <cp:lastModifiedBy>YOU YEONHWI</cp:lastModifiedBy>
  <cp:revision>4</cp:revision>
  <dcterms:modified xsi:type="dcterms:W3CDTF">2023-01-11T05:58:02Z</dcterms:modified>
</cp:coreProperties>
</file>