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 dirty="0"/>
              <a:t>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36;p22">
            <a:extLst>
              <a:ext uri="{FF2B5EF4-FFF2-40B4-BE49-F238E27FC236}">
                <a16:creationId xmlns:a16="http://schemas.microsoft.com/office/drawing/2014/main" id="{C2728AB6-3B23-4C07-96DB-B546DE546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r>
              <a:rPr lang="ko" dirty="0"/>
              <a:t>. 클로바 더빙</a:t>
            </a:r>
            <a:endParaRPr dirty="0"/>
          </a:p>
        </p:txBody>
      </p:sp>
      <p:sp>
        <p:nvSpPr>
          <p:cNvPr id="10" name="Google Shape;337;p22">
            <a:extLst>
              <a:ext uri="{FF2B5EF4-FFF2-40B4-BE49-F238E27FC236}">
                <a16:creationId xmlns:a16="http://schemas.microsoft.com/office/drawing/2014/main" id="{286BEEC3-8C27-4B02-ADF8-1E50F5FAE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영상편집에 도움이 되는 AI 프로그램 체험 사이트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네이버에서 공급하는 인공지능 AI 서비스로 사용자가 원하는 문구를 입력하면 인공지능이 대신 더빙해주는 사이트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영상/사운드 파일로 저장하여 다운로드 가능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영상제작 가능한 교과목 사용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일부 무료 사용 가능</a:t>
            </a:r>
            <a:endParaRPr/>
          </a:p>
        </p:txBody>
      </p:sp>
      <p:sp>
        <p:nvSpPr>
          <p:cNvPr id="11" name="Google Shape;338;p22">
            <a:extLst>
              <a:ext uri="{FF2B5EF4-FFF2-40B4-BE49-F238E27FC236}">
                <a16:creationId xmlns:a16="http://schemas.microsoft.com/office/drawing/2014/main" id="{220BF02B-EB2E-4BC0-AD75-073E20E6CBBD}"/>
              </a:ext>
            </a:extLst>
          </p:cNvPr>
          <p:cNvSpPr txBox="1"/>
          <p:nvPr/>
        </p:nvSpPr>
        <p:spPr>
          <a:xfrm>
            <a:off x="1557800" y="3580650"/>
            <a:ext cx="64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https://clovadubbing.naver.com/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Maven Pro</vt:lpstr>
      <vt:lpstr>Nunito</vt:lpstr>
      <vt:lpstr>Momentum</vt:lpstr>
      <vt:lpstr> 인공지능 체험 사이트</vt:lpstr>
      <vt:lpstr>3. 클로바 더빙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5</cp:revision>
  <dcterms:modified xsi:type="dcterms:W3CDTF">2023-01-12T06:27:55Z</dcterms:modified>
</cp:coreProperties>
</file>