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69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 dirty="0"/>
              <a:t>13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3;p23">
            <a:extLst>
              <a:ext uri="{FF2B5EF4-FFF2-40B4-BE49-F238E27FC236}">
                <a16:creationId xmlns:a16="http://schemas.microsoft.com/office/drawing/2014/main" id="{CDE5BAEB-6519-4181-B995-A96646D88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</a:t>
            </a:r>
            <a:r>
              <a:rPr lang="ko" dirty="0"/>
              <a:t>. VREW(브루)</a:t>
            </a:r>
            <a:endParaRPr dirty="0"/>
          </a:p>
        </p:txBody>
      </p:sp>
      <p:sp>
        <p:nvSpPr>
          <p:cNvPr id="13" name="Google Shape;344;p23">
            <a:extLst>
              <a:ext uri="{FF2B5EF4-FFF2-40B4-BE49-F238E27FC236}">
                <a16:creationId xmlns:a16="http://schemas.microsoft.com/office/drawing/2014/main" id="{D2849898-C31B-409E-A1BA-959914CB3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인공지능을 활용한 영상 편집 프로그램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영상 속 음성을 추출하여 음성 인식을 하여 음성을 텍스트로 변환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영상에 자막을 쉽고 간편하게 편집할 수 있음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영상제작 가능한 교과목 사용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회원가입 후 무료 사용 가능</a:t>
            </a:r>
            <a:endParaRPr/>
          </a:p>
        </p:txBody>
      </p:sp>
      <p:sp>
        <p:nvSpPr>
          <p:cNvPr id="14" name="Google Shape;345;p23">
            <a:extLst>
              <a:ext uri="{FF2B5EF4-FFF2-40B4-BE49-F238E27FC236}">
                <a16:creationId xmlns:a16="http://schemas.microsoft.com/office/drawing/2014/main" id="{B7473826-CB07-41B8-83CB-1471C4153444}"/>
              </a:ext>
            </a:extLst>
          </p:cNvPr>
          <p:cNvSpPr txBox="1"/>
          <p:nvPr/>
        </p:nvSpPr>
        <p:spPr>
          <a:xfrm>
            <a:off x="1557800" y="3580650"/>
            <a:ext cx="64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https://vrew.voyagerx.com/ko/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Maven Pro</vt:lpstr>
      <vt:lpstr>Arial</vt:lpstr>
      <vt:lpstr>Nunito</vt:lpstr>
      <vt:lpstr>Momentum</vt:lpstr>
      <vt:lpstr> 인공지능 체험 사이트</vt:lpstr>
      <vt:lpstr>4. VREW(브루)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7</cp:revision>
  <dcterms:modified xsi:type="dcterms:W3CDTF">2023-01-13T05:53:49Z</dcterms:modified>
</cp:coreProperties>
</file>