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69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0;p24">
            <a:extLst>
              <a:ext uri="{FF2B5EF4-FFF2-40B4-BE49-F238E27FC236}">
                <a16:creationId xmlns:a16="http://schemas.microsoft.com/office/drawing/2014/main" id="{5B639113-57AF-4441-8643-683B4F497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r>
              <a:rPr lang="ko" dirty="0"/>
              <a:t>. NVIDIA GauGAN(엔비디아고갱)</a:t>
            </a:r>
            <a:endParaRPr dirty="0"/>
          </a:p>
        </p:txBody>
      </p:sp>
      <p:sp>
        <p:nvSpPr>
          <p:cNvPr id="10" name="Google Shape;351;p24">
            <a:extLst>
              <a:ext uri="{FF2B5EF4-FFF2-40B4-BE49-F238E27FC236}">
                <a16:creationId xmlns:a16="http://schemas.microsoft.com/office/drawing/2014/main" id="{B9654B54-2788-449C-92AD-D98E075253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사용자가 요소에 맞게 그림을 그리면 인공지능이 자동으로 그림을 완성해 주는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인공지능 교육을 미술교과와 연계하여 활용 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미술에 자신감이 없는 학생들에게 흥미를 유발하는 도구로 활용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딥러닝 기술에 대한 간접적 이해가능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무료 사용 가능</a:t>
            </a:r>
            <a:endParaRPr/>
          </a:p>
        </p:txBody>
      </p:sp>
      <p:sp>
        <p:nvSpPr>
          <p:cNvPr id="11" name="Google Shape;352;p24">
            <a:extLst>
              <a:ext uri="{FF2B5EF4-FFF2-40B4-BE49-F238E27FC236}">
                <a16:creationId xmlns:a16="http://schemas.microsoft.com/office/drawing/2014/main" id="{E0F94B91-7B17-4299-A535-F6532BDEF718}"/>
              </a:ext>
            </a:extLst>
          </p:cNvPr>
          <p:cNvSpPr txBox="1"/>
          <p:nvPr/>
        </p:nvSpPr>
        <p:spPr>
          <a:xfrm>
            <a:off x="155780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https://www.nvidia.com/en-us/research/ai-demos/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Arial</vt:lpstr>
      <vt:lpstr>Nunito</vt:lpstr>
      <vt:lpstr>Momentum</vt:lpstr>
      <vt:lpstr> 인공지능 체험 사이트</vt:lpstr>
      <vt:lpstr>5. NVIDIA GauGAN(엔비디아고갱)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8</cp:revision>
  <dcterms:modified xsi:type="dcterms:W3CDTF">2023-01-13T05:54:16Z</dcterms:modified>
</cp:coreProperties>
</file>