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</a:t>
            </a:r>
            <a:r>
              <a:rPr lang="en-US" altLang="ko" dirty="0"/>
              <a:t>16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64;p26">
            <a:extLst>
              <a:ext uri="{FF2B5EF4-FFF2-40B4-BE49-F238E27FC236}">
                <a16:creationId xmlns:a16="http://schemas.microsoft.com/office/drawing/2014/main" id="{07475543-A569-43E3-B177-F355EFEE7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6</a:t>
            </a:r>
            <a:r>
              <a:rPr lang="ko" dirty="0"/>
              <a:t>. 베타페이스 API</a:t>
            </a:r>
            <a:endParaRPr dirty="0"/>
          </a:p>
        </p:txBody>
      </p:sp>
      <p:sp>
        <p:nvSpPr>
          <p:cNvPr id="14" name="Google Shape;365;p26">
            <a:extLst>
              <a:ext uri="{FF2B5EF4-FFF2-40B4-BE49-F238E27FC236}">
                <a16:creationId xmlns:a16="http://schemas.microsoft.com/office/drawing/2014/main" id="{43FE976C-E7E6-44C3-9C12-1BBE2FDB3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인공지능이 수많은 이미지 데이터를 학습한 것을 기반으로 얼굴의 형태를 분석해주고, 비슷한 얼굴을 찾아주는 체험 사이트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업로드 된 이미지 파일 또는 URL을 통해 얼굴을 찾아 분석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성별, 나이, 비슷한 얼굴 찾기 등 미술 교과와 연계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무료 사용 가능</a:t>
            </a:r>
            <a:endParaRPr dirty="0"/>
          </a:p>
        </p:txBody>
      </p:sp>
      <p:sp>
        <p:nvSpPr>
          <p:cNvPr id="15" name="Google Shape;366;p26">
            <a:extLst>
              <a:ext uri="{FF2B5EF4-FFF2-40B4-BE49-F238E27FC236}">
                <a16:creationId xmlns:a16="http://schemas.microsoft.com/office/drawing/2014/main" id="{A88FE162-8662-4C14-B094-B9ADA8704187}"/>
              </a:ext>
            </a:extLst>
          </p:cNvPr>
          <p:cNvSpPr txBox="1"/>
          <p:nvPr/>
        </p:nvSpPr>
        <p:spPr>
          <a:xfrm>
            <a:off x="1527350" y="3580650"/>
            <a:ext cx="644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https://www.betaface.com/wpa/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</Words>
  <Application>Microsoft Office PowerPoint</Application>
  <PresentationFormat>화면 슬라이드 쇼(16:9)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Maven Pro</vt:lpstr>
      <vt:lpstr>Nunito</vt:lpstr>
      <vt:lpstr>Arial</vt:lpstr>
      <vt:lpstr>Momentum</vt:lpstr>
      <vt:lpstr> 인공지능 체험 사이트</vt:lpstr>
      <vt:lpstr>6. 베타페이스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YOU YEONHWI</cp:lastModifiedBy>
  <cp:revision>10</cp:revision>
  <dcterms:modified xsi:type="dcterms:W3CDTF">2023-01-16T06:17:04Z</dcterms:modified>
</cp:coreProperties>
</file>