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60" r:id="rId3"/>
  </p:sldIdLst>
  <p:sldSz cx="9144000" cy="5143500" type="screen16x9"/>
  <p:notesSz cx="6858000" cy="9144000"/>
  <p:embeddedFontLst>
    <p:embeddedFont>
      <p:font typeface="Maven Pro" panose="020B0600000101010101" charset="0"/>
      <p:regular r:id="rId5"/>
      <p:bold r:id="rId6"/>
    </p:embeddedFont>
    <p:embeddedFont>
      <p:font typeface="Nunito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2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8e0bd85b2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8e0bd85b2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778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인공지능 체험 사이트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한국기술교육대학교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202</a:t>
            </a:r>
            <a:r>
              <a:rPr lang="en-US" altLang="ko" dirty="0"/>
              <a:t>3</a:t>
            </a:r>
            <a:r>
              <a:rPr lang="ko" dirty="0"/>
              <a:t>.01.</a:t>
            </a:r>
            <a:r>
              <a:rPr lang="en-US" altLang="ko" dirty="0"/>
              <a:t>17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71;p27">
            <a:extLst>
              <a:ext uri="{FF2B5EF4-FFF2-40B4-BE49-F238E27FC236}">
                <a16:creationId xmlns:a16="http://schemas.microsoft.com/office/drawing/2014/main" id="{A9BD56AF-4194-43C5-81D3-DE13D2267D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/>
              <a:t>7</a:t>
            </a:r>
            <a:r>
              <a:rPr lang="ko"/>
              <a:t>. </a:t>
            </a:r>
            <a:r>
              <a:rPr lang="ko" dirty="0"/>
              <a:t>AI for oceans (code.org)</a:t>
            </a:r>
            <a:endParaRPr dirty="0"/>
          </a:p>
        </p:txBody>
      </p:sp>
      <p:sp>
        <p:nvSpPr>
          <p:cNvPr id="10" name="Google Shape;372;p27">
            <a:extLst>
              <a:ext uri="{FF2B5EF4-FFF2-40B4-BE49-F238E27FC236}">
                <a16:creationId xmlns:a16="http://schemas.microsoft.com/office/drawing/2014/main" id="{F6013EA3-6A8B-45B4-91B9-743BCE0F67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13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머신러닝이 무엇이고 어떤 문제점이 있는지, 어떻게 사회에서 사용할 수 있는지에 대한 내용을 정해진 과정대로 쉽게 배울 수 있는 웹 도구 체험 사이트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게임을 통해 인공지능의 머신러닝과 관련된 개념을 배움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바다 환경에 대한 정보도 알려줌으로써 환경교육과 연계 가능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데이터의 편향성에 대한 교육도 가능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무료 사용 가능</a:t>
            </a:r>
            <a:endParaRPr/>
          </a:p>
        </p:txBody>
      </p:sp>
      <p:sp>
        <p:nvSpPr>
          <p:cNvPr id="11" name="Google Shape;373;p27">
            <a:extLst>
              <a:ext uri="{FF2B5EF4-FFF2-40B4-BE49-F238E27FC236}">
                <a16:creationId xmlns:a16="http://schemas.microsoft.com/office/drawing/2014/main" id="{CB5E8B2B-8710-44BA-81B0-6C832C0F7A99}"/>
              </a:ext>
            </a:extLst>
          </p:cNvPr>
          <p:cNvSpPr txBox="1"/>
          <p:nvPr/>
        </p:nvSpPr>
        <p:spPr>
          <a:xfrm>
            <a:off x="1527350" y="3580650"/>
            <a:ext cx="644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/>
              <a:t>https://code.org/oceans</a:t>
            </a:r>
            <a:endParaRPr sz="1800" b="1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71</Words>
  <Application>Microsoft Office PowerPoint</Application>
  <PresentationFormat>화면 슬라이드 쇼(16:9)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Maven Pro</vt:lpstr>
      <vt:lpstr>Nunito</vt:lpstr>
      <vt:lpstr>Arial</vt:lpstr>
      <vt:lpstr>Momentum</vt:lpstr>
      <vt:lpstr> 인공지능 체험 사이트</vt:lpstr>
      <vt:lpstr>7. AI for oceans (code.org)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체험 사이트</dc:title>
  <dc:creator>yeonhwi</dc:creator>
  <cp:lastModifiedBy>YOU YEONHWI</cp:lastModifiedBy>
  <cp:revision>12</cp:revision>
  <dcterms:modified xsi:type="dcterms:W3CDTF">2023-01-16T06:16:52Z</dcterms:modified>
</cp:coreProperties>
</file>