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anose="020B0600000101010101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5;p29">
            <a:extLst>
              <a:ext uri="{FF2B5EF4-FFF2-40B4-BE49-F238E27FC236}">
                <a16:creationId xmlns:a16="http://schemas.microsoft.com/office/drawing/2014/main" id="{B518886C-08E8-466D-842B-E8E112070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9</a:t>
            </a:r>
            <a:r>
              <a:rPr lang="ko" dirty="0"/>
              <a:t>. 공공인공지능</a:t>
            </a:r>
            <a:endParaRPr dirty="0"/>
          </a:p>
        </p:txBody>
      </p:sp>
      <p:sp>
        <p:nvSpPr>
          <p:cNvPr id="10" name="Google Shape;386;p29">
            <a:extLst>
              <a:ext uri="{FF2B5EF4-FFF2-40B4-BE49-F238E27FC236}">
                <a16:creationId xmlns:a16="http://schemas.microsoft.com/office/drawing/2014/main" id="{AF9E6964-97E5-4DCE-A1C9-8FA143A56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과학기술정보통신부 R&amp;D 과제를 통해 개발 된 다양한 인공지능 기술 및 데이터를 누구나 체험하고 연구목적으로 사용할 수 있도록 제공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언어처리, 음성지능, 시각지능, 대화처리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무료 사용 가능</a:t>
            </a:r>
            <a:endParaRPr dirty="0"/>
          </a:p>
        </p:txBody>
      </p:sp>
      <p:sp>
        <p:nvSpPr>
          <p:cNvPr id="11" name="Google Shape;387;p29">
            <a:extLst>
              <a:ext uri="{FF2B5EF4-FFF2-40B4-BE49-F238E27FC236}">
                <a16:creationId xmlns:a16="http://schemas.microsoft.com/office/drawing/2014/main" id="{9CEF3E99-6D0C-450C-8C03-E911E34196AA}"/>
              </a:ext>
            </a:extLst>
          </p:cNvPr>
          <p:cNvSpPr txBox="1"/>
          <p:nvPr/>
        </p:nvSpPr>
        <p:spPr>
          <a:xfrm>
            <a:off x="1527350" y="3580650"/>
            <a:ext cx="644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/>
              <a:t>https://aiopen.etri.re.kr/demo/WiseNLU_spoken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</Words>
  <Application>Microsoft Office PowerPoint</Application>
  <PresentationFormat>화면 슬라이드 쇼(16:9)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Maven Pro</vt:lpstr>
      <vt:lpstr>Nunito</vt:lpstr>
      <vt:lpstr>Momentum</vt:lpstr>
      <vt:lpstr> 인공지능 체험 사이트</vt:lpstr>
      <vt:lpstr>9. 공공인공지능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user</cp:lastModifiedBy>
  <cp:revision>14</cp:revision>
  <dcterms:modified xsi:type="dcterms:W3CDTF">2023-01-25T08:37:28Z</dcterms:modified>
</cp:coreProperties>
</file>