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</p:sldIdLst>
  <p:sldSz cx="12192000" cy="6858000"/>
  <p:notesSz cx="6858000" cy="12192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79473965" val="1062" revOS="4"/>
      <pr:smFileRevision xmlns:pr="smNativeData" xmlns="smNativeData" dt="1679473965" val="101"/>
      <pr:guideOptions xmlns:pr="smNativeData" xmlns="smNativeData" dt="1679473965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94" d="100"/>
          <a:sy n="94" d="100"/>
        </p:scale>
        <p:origin x="377" y="326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9" d="100"/>
        <a:sy n="19" d="100"/>
      </p:scale>
      <p:origin x="0" y="0"/>
    </p:cViewPr>
  </p:sorterViewPr>
  <p:notesViewPr>
    <p:cSldViewPr snapToObjects="1" showGuides="1">
      <p:cViewPr>
        <p:scale>
          <a:sx n="94" d="100"/>
          <a:sy n="94" d="100"/>
        </p:scale>
        <p:origin x="377" y="326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BAAAAAmAAAACAAAAAEAAAAAAAAA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GAAAAA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41558B-C5D3-14A3-9DF9-33F61BB76B66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41677C-32D3-1491-9DF9-C4C429B76B91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제목과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49Ij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IAAAAAAAAA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4152B9-F7D3-14A4-9DF9-01F11CB76B54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6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411866-28D3-14EE-9DF9-DEBB56B76B8B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세로 제목과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DYAALABAABARwAAsCUAABAAAAAmAAAACAAAAIMAAAAAAAAA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AfNQAAsCUAABAAAAAmAAAACAAAAAMAAAAAAAAA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417365-2BD3-1485-9DF9-DDD03DB76B88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410C6D-23D3-14FA-9DF9-D5AF42B76B80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412B27-69D3-14DD-9DF9-9F8865B76BCA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412479-37D3-14D2-9DF9-C1876AB76B94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BwbAACtRQAAfSMAABAAAAAmAAAACAAAAIGAAAAAAAAA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OERAACtRQAAHBsAABAAAAAmAAAACAAAAIGAAAAAAAAA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4136B4-FAD3-14C0-9DF9-0C9578B76B5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4121D7-99D3-14D7-9DF9-6F826FB76B3A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DhJAAAsCUAABAAAAAmAAAACAAAAAGAAAAAAAAA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yYAANgJAABARwAAsCUAABAAAAAmAAAACAAAAAGAAAAAAAAA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412D0D-43D3-14DB-9DF9-B58E63B76BE0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4142E9-A7D3-14B4-9DF9-51E10CB76B04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HEJAADjJAAAYQ0AABAAAAAmAAAACAAAAIGAAAAAAAAA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GENAADjJAAAsCUAABAAAAAmAAAACAAAAAGAAAAAAAAA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HEJAABARwAAYQ0AABAAAAAmAAAACAAAAIGAAAAAAAAA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GENAABARwAAsCUAABAAAAAmAAAACAAAAAGAAAAAAAAA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4120D0-9ED3-14D6-9DF9-68836EB76B3D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41019D-D3D3-14F7-9DF9-25A24FB76B70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410762-2CD3-14F1-9DF9-DAA449B76B8F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41181E-50D3-14EE-9DF9-A6BB56B76BF3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414E7E-30D3-14B8-9DF9-C6ED00B76B93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415EE6-A8D3-14A8-9DF9-5EFD10B76B0B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캡션 있는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4BAABtHAAA1AgAABAAAAAmAAAACAAAAIGAAAAAAAAA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x0AAK4BAABARwAAsCUAABAAAAAmAAAACAAAAAGAAAAAAAAA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QIAABtHAAAsCUAABAAAAAmAAAACAAAAAGAAAAAAAAA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41339B-D5D3-14C5-9DF9-23907DB76B76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NwY0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412C78-36D3-14DA-9DF9-C08F62B76B95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IgdAACzOwAABCEAABAAAAAmAAAACAAAAIGAAAAAAAAA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MYDAACzOwAAFh0AABAAAAAmAAAACAAAAAGAAAAAAAAA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AQhAACzOwAA+CUAABAAAAAmAAAACAAAAAGAAAAAAAAA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4133BE-F0D3-14C5-9DF9-06907DB76B53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415772-3CD3-14A1-9DF9-CAF419B76B9F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기본 디자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P//////////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P//////////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P//////////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3E41186F-21D3-14EE-9DF9-D7BB56B76B82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P//////////"/>
              </a:ext>
            </a:extLst>
          </p:cNvSpPr>
          <p:nvPr>
            <p:ph type="ftr" sz="quarter" idx="3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Lb0a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3E41414A-04D3-14B7-9DF9-F2E20FB76BA7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harsper</cp:lastModifiedBy>
  <cp:revision>0</cp:revision>
  <dcterms:created xsi:type="dcterms:W3CDTF">2023-03-22T08:32:40Z</dcterms:created>
  <dcterms:modified xsi:type="dcterms:W3CDTF">2023-03-22T08:32:45Z</dcterms:modified>
</cp:coreProperties>
</file>