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</p:sldIdLst>
  <p:sldSz cx="12192000" cy="6858000"/>
  <p:notesSz cx="6858000" cy="12192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679473994" val="1062" revOS="4"/>
      <pr:smFileRevision xmlns:pr="smNativeData" xmlns="smNativeData" dt="1679473994" val="101"/>
      <pr:guideOptions xmlns:pr="smNativeData" xmlns="smNativeData" dt="1679473994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64" d="100"/>
          <a:sy n="64" d="100"/>
        </p:scale>
        <p:origin x="385" y="498"/>
      </p:cViewPr>
      <p:guideLst x="0" y="0"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4" d="100"/>
        <a:sy n="14" d="100"/>
      </p:scale>
      <p:origin x="0" y="0"/>
    </p:cViewPr>
  </p:sorterViewPr>
  <p:notesViewPr>
    <p:cSldViewPr snapToObjects="1" showGuides="1">
      <p:cViewPr>
        <p:scale>
          <a:sx n="64" d="100"/>
          <a:sy n="64" d="100"/>
        </p:scale>
        <p:origin x="385" y="498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Sr0a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UAABoNAABgRQAAJhYAABAAAAAmAAAACAAAAAEAAAAAAAAA"/>
              </a:ext>
            </a:extLst>
          </p:cNvSpPr>
          <p:nvPr>
            <p:ph type="ctrTitle"/>
          </p:nvPr>
        </p:nvSpPr>
        <p:spPr>
          <a:xfrm>
            <a:off x="914400" y="2129790"/>
            <a:ext cx="103632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="smNativeData" val="SMDATA_15_Sr0aZ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AsAAOgXAADAPwAAsCIAABAAAAAmAAAACAAAAAGAAAAAAAAA"/>
              </a:ext>
            </a:extLst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Sr0a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EE5369F-D1D3-B0C0-9D5D-279578136B72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Sr0a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Sr0a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EE51551-1FD3-B0E3-9D5D-E9B65B136BBC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>
  <p:cSld name="제목과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Sr0a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49Ij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Sr0aZB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IAAAAAAAAA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Sr0a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EE55E05-4BD3-B0A8-9D5D-BDFD10136BE8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Sr0a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6c3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Sr0a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EE517E6-A8D3-B0E1-9D5D-5EB459136B0B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>
  <p:cSld name="세로 제목과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Sr0aZB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DYAALABAABARwAAsCUAABAAAAAmAAAACAAAAIMAAAAAAAAA"/>
              </a:ext>
            </a:extLst>
          </p:cNvSpPr>
          <p:nvPr>
            <p:ph type="title"/>
          </p:nvPr>
        </p:nvSpPr>
        <p:spPr>
          <a:xfrm>
            <a:off x="8839200" y="274320"/>
            <a:ext cx="27432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Sr0aZB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AfNQAAsCUAABAAAAAmAAAACAAAAAMAAAAAAAAA"/>
              </a:ext>
            </a:extLst>
          </p:cNvSpPr>
          <p:nvPr>
            <p:ph idx="1"/>
          </p:nvPr>
        </p:nvSpPr>
        <p:spPr>
          <a:xfrm>
            <a:off x="609600" y="274320"/>
            <a:ext cx="8025765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Sr0a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EE57734-7AD3-B081-9D5D-8CD439136BD9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Sr0a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Sr0a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EE50885-CBD3-B0FE-9D5D-3DAB46136B68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Sr0a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Sr0aZ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Sr0a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EE5352D-63D3-B0C3-9D5D-95967B136BC0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Sr0a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Sr0a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EE5236B-25D3-B0D5-9D5D-D3806D136B86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Sr0aZ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QUAABwbAACtRQAAfSMAABAAAAAmAAAACAAAAIGAAAAAAAAA"/>
              </a:ext>
            </a:extLst>
          </p:cNvSpPr>
          <p:nvPr>
            <p:ph type="title"/>
          </p:nvPr>
        </p:nvSpPr>
        <p:spPr>
          <a:xfrm>
            <a:off x="963295" y="4406900"/>
            <a:ext cx="103632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Sr0aZ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QUAAOERAACtRQAAHBsAABAAAAAmAAAACAAAAIGAAAAAAAAA"/>
              </a:ext>
            </a:extLst>
          </p:cNvSpPr>
          <p:nvPr>
            <p:ph idx="1"/>
          </p:nvPr>
        </p:nvSpPr>
        <p:spPr>
          <a:xfrm>
            <a:off x="963295" y="2906395"/>
            <a:ext cx="103632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 cap="none"/>
            </a:lvl1pPr>
            <a:lvl2pPr marL="457200" indent="0">
              <a:buNone/>
              <a:defRPr sz="1800" cap="none"/>
            </a:lvl2pPr>
            <a:lvl3pPr marL="914400" indent="0">
              <a:buNone/>
              <a:defRPr sz="1600" cap="none"/>
            </a:lvl3pPr>
            <a:lvl4pPr marL="1371600" indent="0">
              <a:buNone/>
              <a:defRPr sz="1400" cap="none"/>
            </a:lvl4pPr>
            <a:lvl5pPr marL="1828800" indent="0">
              <a:buNone/>
              <a:defRPr sz="1400" cap="none"/>
            </a:lvl5pPr>
            <a:lvl6pPr marL="2286000" indent="0">
              <a:buNone/>
              <a:defRPr sz="1400" cap="none"/>
            </a:lvl6pPr>
            <a:lvl7pPr marL="2743200" indent="0">
              <a:buNone/>
              <a:defRPr sz="1400" cap="none"/>
            </a:lvl7pPr>
            <a:lvl8pPr marL="3200400" indent="0">
              <a:buNone/>
              <a:defRPr sz="1400" cap="none"/>
            </a:lvl8pPr>
            <a:lvl9pPr marL="3657600" indent="0">
              <a:buNone/>
              <a:defRPr sz="14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Sr0a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EE5466D-23D3-B0B0-9D5D-D5E508136B80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Sr0a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Sr0a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EE54287-C9D3-B0B4-9D5D-3FE10C136B6A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ColTx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Sr0a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Sr0aZ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DhJAAAsCUAABAAAAAmAAAACAAAAAGAAAAAAAAA"/>
              </a:ext>
            </a:extLst>
          </p:cNvSpPr>
          <p:nvPr>
            <p:ph idx="1"/>
          </p:nvPr>
        </p:nvSpPr>
        <p:spPr>
          <a:xfrm>
            <a:off x="609600" y="1600200"/>
            <a:ext cx="5385435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Sr0aZ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yYAANgJAABARwAAsCUAABAAAAAmAAAACAAAAAGAAAAAAAAA"/>
              </a:ext>
            </a:extLst>
          </p:cNvSpPr>
          <p:nvPr>
            <p:ph idx="2"/>
          </p:nvPr>
        </p:nvSpPr>
        <p:spPr>
          <a:xfrm>
            <a:off x="6196965" y="1600200"/>
            <a:ext cx="5385435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Sr0a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EE5657E-30D3-B093-9D5D-C6C62B136B93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Sr0a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Sr0a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EE53669-27D3-B0C0-9D5D-D19578136B84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Sr0a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xmlns="smNativeData" val="SMDATA_15_Sr0aZ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HEJAADjJAAAYQ0AABAAAAAmAAAACAAAAIGAAAAAAAAA"/>
              </a:ext>
            </a:extLst>
          </p:cNvSpPr>
          <p:nvPr>
            <p:ph idx="1"/>
          </p:nvPr>
        </p:nvSpPr>
        <p:spPr>
          <a:xfrm>
            <a:off x="609600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Sr0aZ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GENAADjJAAAsCUAABAAAAAmAAAACAAAAAGAAAAAAAAA"/>
              </a:ext>
            </a:extLst>
          </p:cNvSpPr>
          <p:nvPr>
            <p:ph idx="2"/>
          </p:nvPr>
        </p:nvSpPr>
        <p:spPr>
          <a:xfrm>
            <a:off x="609600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xmlns="smNativeData" val="SMDATA_15_Sr0aZ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SYAAHEJAABARwAAYQ0AABAAAAAmAAAACAAAAIGAAAAAAAAA"/>
              </a:ext>
            </a:extLst>
          </p:cNvSpPr>
          <p:nvPr>
            <p:ph idx="3"/>
          </p:nvPr>
        </p:nvSpPr>
        <p:spPr>
          <a:xfrm>
            <a:off x="6195695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xmlns="smNativeData" val="SMDATA_15_Sr0aZ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SYAAGENAABARwAAsCUAABAAAAAmAAAACAAAAAGAAAAAAAAA"/>
              </a:ext>
            </a:extLst>
          </p:cNvSpPr>
          <p:nvPr>
            <p:ph idx="4"/>
          </p:nvPr>
        </p:nvSpPr>
        <p:spPr>
          <a:xfrm>
            <a:off x="6195695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xmlns="smNativeData" val="SMDATA_15_Sr0a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EE51876-38D3-B0EE-9D5D-CEBB56136B9B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xmlns="smNativeData" val="SMDATA_15_Sr0a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xmlns="smNativeData" val="SMDATA_15_Sr0a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EE51661-2FD3-B0E0-9D5D-D9B558136B8C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Sr0a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xmlns="smNativeData" val="SMDATA_15_Sr0a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EE55F06-48D3-B0A9-9D5D-BEFC11136BEB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="smNativeData" val="SMDATA_15_Sr0a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xmlns="smNativeData" val="SMDATA_15_Sr0a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EE55548-06D3-B0A3-9D5D-F0F61B136BA5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xmlns="smNativeData" val="SMDATA_15_Sr0a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EE518C5-8BD3-B0EE-9D5D-7DBB56136B28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xmlns="smNativeData" val="SMDATA_15_Sr0a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xmlns="smNativeData" val="SMDATA_15_Sr0a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EE5568E-C0D3-B0A0-9D5D-36F518136B63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>
  <p:cSld name="캡션 있는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Sr0aZ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K4BAABtHAAA1AgAABAAAAAmAAAACAAAAIGAAAAAAAAA"/>
              </a:ext>
            </a:extLst>
          </p:cNvSpPr>
          <p:nvPr>
            <p:ph type="title"/>
          </p:nvPr>
        </p:nvSpPr>
        <p:spPr>
          <a:xfrm>
            <a:off x="609600" y="273050"/>
            <a:ext cx="4011295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Sr0aZ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x0AAK4BAABARwAAsCUAABAAAAAmAAAACAAAAAGAAAAAAAAA"/>
              </a:ext>
            </a:extLst>
          </p:cNvSpPr>
          <p:nvPr>
            <p:ph idx="1"/>
          </p:nvPr>
        </p:nvSpPr>
        <p:spPr>
          <a:xfrm>
            <a:off x="4766945" y="273050"/>
            <a:ext cx="6815455" cy="5853430"/>
          </a:xfrm>
        </p:spPr>
        <p:txBody>
          <a:bodyPr/>
          <a:lstStyle>
            <a:lvl1pPr>
              <a:defRPr sz="3200" cap="none"/>
            </a:lvl1pPr>
            <a:lvl2pPr>
              <a:defRPr sz="2800" cap="none"/>
            </a:lvl2pPr>
            <a:lvl3pPr>
              <a:defRPr sz="2400" cap="none"/>
            </a:lvl3pPr>
            <a:lvl4pPr>
              <a:defRPr sz="2000" cap="none"/>
            </a:lvl4pPr>
            <a:lvl5pPr>
              <a:defRPr sz="2000" cap="none"/>
            </a:lvl5pPr>
            <a:lvl6pPr>
              <a:defRPr sz="2000" cap="none"/>
            </a:lvl6pPr>
            <a:lvl7pPr>
              <a:defRPr sz="2000" cap="none"/>
            </a:lvl7pPr>
            <a:lvl8pPr>
              <a:defRPr sz="2000" cap="none"/>
            </a:lvl8pPr>
            <a:lvl9pPr>
              <a:defRPr sz="20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Sr0aZ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QIAABtHAAAsCUAABAAAAAmAAAACAAAAAGAAAAAAAAA"/>
              </a:ext>
            </a:extLst>
          </p:cNvSpPr>
          <p:nvPr>
            <p:ph idx="2"/>
          </p:nvPr>
        </p:nvSpPr>
        <p:spPr>
          <a:xfrm>
            <a:off x="609600" y="1435100"/>
            <a:ext cx="4011295" cy="46913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Sr0a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EE57BC7-89D3-B08D-9D5D-7FD835136B2A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Sr0a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NwY0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Sr0a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EE57570-3ED3-B083-9D5D-C8D63B136B9D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Sr0aZ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IgdAACzOwAABCEAABAAAAAmAAAACAAAAIGAAAAAAAAA"/>
              </a:ext>
            </a:extLst>
          </p:cNvSpPr>
          <p:nvPr>
            <p:ph type="title"/>
          </p:nvPr>
        </p:nvSpPr>
        <p:spPr>
          <a:xfrm>
            <a:off x="2389505" y="4800600"/>
            <a:ext cx="73152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Sr0aZ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MYDAACzOwAAFh0AABAAAAAmAAAACAAAAAGAAAAAAAAA"/>
              </a:ext>
            </a:extLst>
          </p:cNvSpPr>
          <p:nvPr>
            <p:ph idx="1"/>
          </p:nvPr>
        </p:nvSpPr>
        <p:spPr>
          <a:xfrm>
            <a:off x="2389505" y="613410"/>
            <a:ext cx="7315200" cy="4114800"/>
          </a:xfrm>
        </p:spPr>
        <p:txBody>
          <a:bodyPr/>
          <a:lstStyle>
            <a:lvl1pPr marL="0" indent="0">
              <a:buNone/>
              <a:defRPr sz="3200" cap="none"/>
            </a:lvl1pPr>
            <a:lvl2pPr marL="457200" indent="0">
              <a:buNone/>
              <a:defRPr sz="2800" cap="none"/>
            </a:lvl2pPr>
            <a:lvl3pPr marL="914400" indent="0">
              <a:buNone/>
              <a:defRPr sz="2400" cap="none"/>
            </a:lvl3pPr>
            <a:lvl4pPr marL="1371600" indent="0">
              <a:buNone/>
              <a:defRPr sz="2000" cap="none"/>
            </a:lvl4pPr>
            <a:lvl5pPr marL="1828800" indent="0">
              <a:buNone/>
              <a:defRPr sz="2000" cap="none"/>
            </a:lvl5pPr>
            <a:lvl6pPr marL="2286000" indent="0">
              <a:buNone/>
              <a:defRPr sz="2000" cap="none"/>
            </a:lvl6pPr>
            <a:lvl7pPr marL="2743200" indent="0">
              <a:buNone/>
              <a:defRPr sz="2000" cap="none"/>
            </a:lvl7pPr>
            <a:lvl8pPr marL="3200400" indent="0">
              <a:buNone/>
              <a:defRPr sz="2000" cap="none"/>
            </a:lvl8pPr>
            <a:lvl9pPr marL="3657600" indent="0">
              <a:buNone/>
              <a:defRPr sz="20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Sr0aZ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AQhAACzOwAA+CUAABAAAAAmAAAACAAAAAGAAAAAAAAA"/>
              </a:ext>
            </a:extLst>
          </p:cNvSpPr>
          <p:nvPr>
            <p:ph idx="2"/>
          </p:nvPr>
        </p:nvSpPr>
        <p:spPr>
          <a:xfrm>
            <a:off x="2389505" y="5367020"/>
            <a:ext cx="7315200" cy="8051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Sr0a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EE57D2E-60D3-B08B-9D5D-96DE33136BC3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Sr0a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Sr0a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EE52E50-1ED3-B0D8-9D5D-E88D60136BBD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 name="기본 디자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Sr0a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P//////////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Sr0aZ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P//////////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Sr0a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P//////////"/>
              </a:ext>
            </a:extLst>
          </p:cNvSpPr>
          <p:nvPr>
            <p:ph type="dt" sz="quarter" idx="2"/>
          </p:nvPr>
        </p:nvSpPr>
        <p:spPr>
          <a:xfrm>
            <a:off x="609600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pPr/>
            <a:fld id="{3EE556BA-F4D3-B0A0-9D5D-02F518136B57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Sr0a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P//////////"/>
              </a:ext>
            </a:extLst>
          </p:cNvSpPr>
          <p:nvPr>
            <p:ph type="ftr" sz="quarter" idx="3"/>
          </p:nvPr>
        </p:nvSpPr>
        <p:spPr>
          <a:xfrm>
            <a:off x="4166235" y="6356985"/>
            <a:ext cx="385953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 cap="none"/>
            </a:lvl1pPr>
          </a:lstStyle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Sr0a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P//////////"/>
              </a:ext>
            </a:extLst>
          </p:cNvSpPr>
          <p:nvPr>
            <p:ph type="sldNum" sz="quarter" idx="4"/>
          </p:nvPr>
        </p:nvSpPr>
        <p:spPr>
          <a:xfrm>
            <a:off x="8738235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pPr/>
            <a:fld id="{3EE54BFD-B3D3-B0BD-9D5D-45E805136B10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2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1"/>
          <p:cNvSpPr>
            <a:extLst>
              <a:ext uri="smNativeData">
                <pr:smNativeData xmlns:pr="smNativeData" xmlns="smNativeData" val="SMDATA_15_Sr0aZBMAAAAlAAAAZAAAAA8BAAAAkAAAAEgAAACQAAAASAAAAAAAAAAA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pgIAAIgDAACRDgAAtgkAAAAAAAAmAAAACAAAAP//////////"/>
              </a:ext>
            </a:extLst>
          </p:cNvSpPr>
          <p:nvPr/>
        </p:nvSpPr>
        <p:spPr>
          <a:xfrm>
            <a:off x="430530" y="574040"/>
            <a:ext cx="1937385" cy="100457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harsper</cp:lastModifiedBy>
  <cp:revision>0</cp:revision>
  <dcterms:created xsi:type="dcterms:W3CDTF">2023-03-22T08:32:40Z</dcterms:created>
  <dcterms:modified xsi:type="dcterms:W3CDTF">2023-03-22T08:33:14Z</dcterms:modified>
</cp:coreProperties>
</file>