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9" r:id="rId6"/>
    <p:sldId id="257" r:id="rId7"/>
    <p:sldId id="256" r:id="rId8"/>
    <p:sldId id="258" r:id="rId9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79566903" val="1062" revOS="4"/>
      <pr:smFileRevision xmlns:pr="smNativeData" xmlns="smNativeData" dt="1679566903" val="101"/>
      <pr:guideOptions xmlns:pr="smNativeData" xmlns="smNativeData" dt="1679566903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>
        <p:scale>
          <a:sx n="94" d="100"/>
          <a:sy n="94" d="100"/>
        </p:scale>
        <p:origin x="472" y="415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9" d="100"/>
        <a:sy n="19" d="100"/>
      </p:scale>
      <p:origin x="0" y="0"/>
    </p:cViewPr>
  </p:sorterViewPr>
  <p:notesViewPr>
    <p:cSldViewPr snapToObjects="1" showGuides="1">
      <p:cViewPr>
        <p:scale>
          <a:sx n="94" d="100"/>
          <a:sy n="94" d="100"/>
        </p:scale>
        <p:origin x="472" y="415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DFD48A-C4D4-8A22-9A67-32779A296C6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DFFC71-3FD4-8A0A-9A67-C95FB2296C9C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제목과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DF89DC-92D4-8A7F-9A67-642AC7296C3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DF9F79-37D4-8A69-9A67-C13CD1296C94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세로 제목과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DFD2D7-99D4-8A24-9A67-6F719C296C3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DF9B09-47D4-8A6D-9A67-B138D5296CE4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DFC2B2-FCD4-8A34-9A67-0A618C296C5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DF82CD-83D4-8A74-9A67-7521CC296C20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DF85B4-FAD4-8A73-9A67-0C26CB296C5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DFD61C-52D4-8A20-9A67-A47598296CF1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DFC06E-20D4-8A36-9A67-D6638E296C83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DFB484-CAD4-8A42-9A67-3C17FA296C69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DFD25A-14D4-8A24-9A67-E2719C296CB7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DFBE25-6BD4-8A48-9A67-9D1DF0296CC8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DFE1E0-AED4-8A17-9A67-5842AF296C0D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DFB0E4-AAD4-8A46-9A67-5C13FE296C09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DFADBC-F2D4-8A5B-9A67-040EE3296C51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DFD695-DBD4-8A20-9A67-2D7598296C78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캡션 있는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DFA2C1-8FD4-8A54-9A67-7901EC296C2C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DF96CB-85D4-8A60-9A67-7335D8296C26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DFFB2D-63D4-8A0D-9A67-9558B5296CC0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DFA215-5BD4-8A54-9A67-AD01EC296CF8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기본 디자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39DFC837-79D4-8A3E-9A67-8F6B86296CD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39DFEC62-2CD4-8A1A-9A67-DA4FA2296C8F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VGG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Mobilenet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Mobilene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Mobilenet V2 OpenVI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35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f38A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38AAP///wEAAAAAAAAAAAAAAAAAAAAAAAAAAAAAAAAAAAAAAAAAAAAAAAJ/f38AgICAA8zMzADAwP8Af39/AAAAAAAAAAAAAAAAAAAAAAAAAAAAIQAAABgAAAAUAAAAmx0AACIdAACcLAAAdR4AAAAAAAAmAAAACAAAAP//////////"/>
              </a:ext>
            </a:extLst>
          </p:cNvSpPr>
          <p:nvPr/>
        </p:nvSpPr>
        <p:spPr>
          <a:xfrm>
            <a:off x="4812665" y="4735830"/>
            <a:ext cx="2439035" cy="215265"/>
          </a:xfrm>
          <a:prstGeom prst="rect">
            <a:avLst/>
          </a:prstGeom>
          <a:solidFill>
            <a:srgbClr val="7F7F00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Conv2d, (1, 1), 256, relu6</a:t>
            </a:r>
          </a:p>
        </p:txBody>
      </p:sp>
      <p:sp>
        <p:nvSpPr>
          <p:cNvPr id="3" name="사각형1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vgUAABAHAAC/FAAAYwgAAAAAAAAmAAAACAAAAP//////////"/>
              </a:ext>
            </a:extLst>
          </p:cNvSpPr>
          <p:nvPr/>
        </p:nvSpPr>
        <p:spPr>
          <a:xfrm>
            <a:off x="933450" y="1148080"/>
            <a:ext cx="2439035" cy="2152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(x / 128.0) - 1.0  normalize</a:t>
            </a:r>
          </a:p>
        </p:txBody>
      </p:sp>
      <p:sp>
        <p:nvSpPr>
          <p:cNvPr id="4" name="사각형2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vgUAAPkDAAC/FAAAvQUAAAAAAAAmAAAACAAAAP//////////"/>
              </a:ext>
            </a:extLst>
          </p:cNvSpPr>
          <p:nvPr/>
        </p:nvSpPr>
        <p:spPr>
          <a:xfrm>
            <a:off x="933450" y="645795"/>
            <a:ext cx="2439035" cy="2870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300x300, (0~255)</a:t>
            </a:r>
          </a:p>
        </p:txBody>
      </p:sp>
      <p:sp>
        <p:nvSpPr>
          <p:cNvPr id="5" name="사각형3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vgUAAGMIAAC/FAAAtgkAAAAAAAAmAAAACAAAAP//////////"/>
              </a:ext>
            </a:extLst>
          </p:cNvSpPr>
          <p:nvPr/>
        </p:nvSpPr>
        <p:spPr>
          <a:xfrm>
            <a:off x="933450" y="1363345"/>
            <a:ext cx="2439035" cy="2152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Conv2d, (3,3), 32, s=2, relu6</a:t>
            </a:r>
          </a:p>
        </p:txBody>
      </p:sp>
      <p:sp>
        <p:nvSpPr>
          <p:cNvPr id="6" name="사각형4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vgUAALYJAAC/FAAACQsAAAAAAAAmAAAACAAAAP//////////"/>
              </a:ext>
            </a:extLst>
          </p:cNvSpPr>
          <p:nvPr/>
        </p:nvSpPr>
        <p:spPr>
          <a:xfrm>
            <a:off x="933450" y="1578610"/>
            <a:ext cx="2439035" cy="2152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GroupConv2d, relu6</a:t>
            </a:r>
          </a:p>
        </p:txBody>
      </p:sp>
      <p:sp>
        <p:nvSpPr>
          <p:cNvPr id="7" name="텍스트상자1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IBUAAGMIAADHGwAAtgkAAAAAAAAmAAAACAAAAP//////////"/>
              </a:ext>
            </a:extLst>
          </p:cNvSpPr>
          <p:nvPr/>
        </p:nvSpPr>
        <p:spPr>
          <a:xfrm>
            <a:off x="3434080" y="1363345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150x150x32</a:t>
            </a:r>
          </a:p>
        </p:txBody>
      </p:sp>
      <p:sp>
        <p:nvSpPr>
          <p:cNvPr id="8" name="사각형5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vgUAAAkLAAC/FAAAXAwAAAAAAAAmAAAACAAAAP//////////"/>
              </a:ext>
            </a:extLst>
          </p:cNvSpPr>
          <p:nvPr/>
        </p:nvSpPr>
        <p:spPr>
          <a:xfrm>
            <a:off x="933450" y="1793875"/>
            <a:ext cx="2439035" cy="2152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Conv2d, (1, 1), 16, </a:t>
            </a:r>
            <a:r>
              <a:rPr cap="none">
                <a:solidFill>
                  <a:srgbClr val="FF0000"/>
                </a:solidFill>
              </a:rPr>
              <a:t>no act</a:t>
            </a:r>
          </a:p>
        </p:txBody>
      </p:sp>
      <p:sp>
        <p:nvSpPr>
          <p:cNvPr id="9" name="텍스트상자2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KBUAALYJAADPGwAACQsAAAAAAAAmAAAACAAAAP//////////"/>
              </a:ext>
            </a:extLst>
          </p:cNvSpPr>
          <p:nvPr/>
        </p:nvSpPr>
        <p:spPr>
          <a:xfrm>
            <a:off x="3439160" y="1578610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150x150x32</a:t>
            </a:r>
          </a:p>
        </p:txBody>
      </p:sp>
      <p:sp>
        <p:nvSpPr>
          <p:cNvPr id="10" name="텍스트상자3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KBUAAAkLAADPGwAAXAwAAAAAAAAmAAAACAAAAP//////////"/>
              </a:ext>
            </a:extLst>
          </p:cNvSpPr>
          <p:nvPr/>
        </p:nvSpPr>
        <p:spPr>
          <a:xfrm>
            <a:off x="3439160" y="1793875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150x150x16</a:t>
            </a:r>
          </a:p>
        </p:txBody>
      </p:sp>
      <p:sp>
        <p:nvSpPr>
          <p:cNvPr id="11" name="사각형6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vQUAAD4NAAC+FAAAkQ4AAAAAAAAmAAAACAAAAP//////////"/>
              </a:ext>
            </a:extLst>
          </p:cNvSpPr>
          <p:nvPr/>
        </p:nvSpPr>
        <p:spPr>
          <a:xfrm>
            <a:off x="932815" y="2152650"/>
            <a:ext cx="2439035" cy="2152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MV2, c1=16, c2=24, s=2</a:t>
            </a:r>
          </a:p>
        </p:txBody>
      </p:sp>
      <p:sp>
        <p:nvSpPr>
          <p:cNvPr id="12" name="사각형7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vQUAAJEOAAC+FAAA5A8AAAAAAAAmAAAACAAAAP//////////"/>
              </a:ext>
            </a:extLst>
          </p:cNvSpPr>
          <p:nvPr/>
        </p:nvSpPr>
        <p:spPr>
          <a:xfrm>
            <a:off x="932815" y="2367915"/>
            <a:ext cx="2439035" cy="2152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MV2, c1=24, c2=24</a:t>
            </a:r>
          </a:p>
        </p:txBody>
      </p:sp>
      <p:sp>
        <p:nvSpPr>
          <p:cNvPr id="13" name="텍스트상자4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ERUAADANAAC4GwAAgw4AAAAAAAAmAAAACAAAAP//////////"/>
              </a:ext>
            </a:extLst>
          </p:cNvSpPr>
          <p:nvPr/>
        </p:nvSpPr>
        <p:spPr>
          <a:xfrm>
            <a:off x="3424555" y="2143760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75x75x24</a:t>
            </a:r>
          </a:p>
        </p:txBody>
      </p:sp>
      <p:sp>
        <p:nvSpPr>
          <p:cNvPr id="14" name="사각형8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vQUAAOQPAAC+FAAANxEAAAAAAAAmAAAACAAAAP//////////"/>
              </a:ext>
            </a:extLst>
          </p:cNvSpPr>
          <p:nvPr/>
        </p:nvSpPr>
        <p:spPr>
          <a:xfrm>
            <a:off x="932815" y="2583180"/>
            <a:ext cx="2439035" cy="2152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MV2, c1=24, c2=32, s=2</a:t>
            </a:r>
          </a:p>
        </p:txBody>
      </p:sp>
      <p:sp>
        <p:nvSpPr>
          <p:cNvPr id="15" name="텍스트상자5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GRUAAIMOAADAGwAA1g8AAAAAAAAmAAAACAAAAP//////////"/>
              </a:ext>
            </a:extLst>
          </p:cNvSpPr>
          <p:nvPr/>
        </p:nvSpPr>
        <p:spPr>
          <a:xfrm>
            <a:off x="3429635" y="2359025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75x75x24</a:t>
            </a:r>
          </a:p>
        </p:txBody>
      </p:sp>
      <p:sp>
        <p:nvSpPr>
          <p:cNvPr id="16" name="텍스트상자6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GRUAANYPAADAGwAAKREAAAAAAAAmAAAACAAAAP//////////"/>
              </a:ext>
            </a:extLst>
          </p:cNvSpPr>
          <p:nvPr/>
        </p:nvSpPr>
        <p:spPr>
          <a:xfrm>
            <a:off x="3429635" y="2574290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38x38x32</a:t>
            </a:r>
          </a:p>
        </p:txBody>
      </p:sp>
      <p:sp>
        <p:nvSpPr>
          <p:cNvPr id="17" name="사각형9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vQUAADcRAAC+FAAAihIAAAAAAAAmAAAACAAAAP//////////"/>
              </a:ext>
            </a:extLst>
          </p:cNvSpPr>
          <p:nvPr/>
        </p:nvSpPr>
        <p:spPr>
          <a:xfrm>
            <a:off x="932815" y="2798445"/>
            <a:ext cx="2439035" cy="2152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MV2, c1=32, c2=32</a:t>
            </a:r>
          </a:p>
        </p:txBody>
      </p:sp>
      <p:sp>
        <p:nvSpPr>
          <p:cNvPr id="18" name="사각형10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vQUAAIoSAAC+FAAA3RMAAAAAAAAmAAAACAAAAP//////////"/>
              </a:ext>
            </a:extLst>
          </p:cNvSpPr>
          <p:nvPr/>
        </p:nvSpPr>
        <p:spPr>
          <a:xfrm>
            <a:off x="932815" y="3013710"/>
            <a:ext cx="2439035" cy="2152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MV2, c1=32, c2=32</a:t>
            </a:r>
          </a:p>
        </p:txBody>
      </p:sp>
      <p:sp>
        <p:nvSpPr>
          <p:cNvPr id="19" name="사각형11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vQUAAN0TAAC+FAAAMBUAAAAAAAAmAAAACAAAAP//////////"/>
              </a:ext>
            </a:extLst>
          </p:cNvSpPr>
          <p:nvPr/>
        </p:nvSpPr>
        <p:spPr>
          <a:xfrm>
            <a:off x="932815" y="3228975"/>
            <a:ext cx="2439035" cy="2152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MV2, c1=32, c2=64, s=2</a:t>
            </a:r>
          </a:p>
        </p:txBody>
      </p:sp>
      <p:sp>
        <p:nvSpPr>
          <p:cNvPr id="20" name="텍스트상자7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KBUAADcRAADPGwAAihIAAAAAAAAmAAAACAAAAP//////////"/>
              </a:ext>
            </a:extLst>
          </p:cNvSpPr>
          <p:nvPr/>
        </p:nvSpPr>
        <p:spPr>
          <a:xfrm>
            <a:off x="3439160" y="2798445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38x38x32</a:t>
            </a:r>
          </a:p>
        </p:txBody>
      </p:sp>
      <p:sp>
        <p:nvSpPr>
          <p:cNvPr id="21" name="텍스트상자8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KBUAAIoSAADPGwAA3RMAAAAAAAAmAAAACAAAAP//////////"/>
              </a:ext>
            </a:extLst>
          </p:cNvSpPr>
          <p:nvPr/>
        </p:nvSpPr>
        <p:spPr>
          <a:xfrm>
            <a:off x="3439160" y="3013710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38x38x32</a:t>
            </a:r>
          </a:p>
        </p:txBody>
      </p:sp>
      <p:sp>
        <p:nvSpPr>
          <p:cNvPr id="22" name="텍스트상자9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KBUAAN0TAADPGwAAMBUAAAAAAAAmAAAACAAAAP//////////"/>
              </a:ext>
            </a:extLst>
          </p:cNvSpPr>
          <p:nvPr/>
        </p:nvSpPr>
        <p:spPr>
          <a:xfrm>
            <a:off x="3439160" y="3228975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19x19x64</a:t>
            </a:r>
          </a:p>
        </p:txBody>
      </p:sp>
      <p:sp>
        <p:nvSpPr>
          <p:cNvPr id="23" name="사각형12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vgUAADAVAAC/FAAAgxYAAAAAAAAmAAAACAAAAP//////////"/>
              </a:ext>
            </a:extLst>
          </p:cNvSpPr>
          <p:nvPr/>
        </p:nvSpPr>
        <p:spPr>
          <a:xfrm>
            <a:off x="933450" y="3444240"/>
            <a:ext cx="2439035" cy="2152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MV2, c1=64, c2=64</a:t>
            </a:r>
          </a:p>
        </p:txBody>
      </p:sp>
      <p:sp>
        <p:nvSpPr>
          <p:cNvPr id="24" name="사각형13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vgUAAIMWAAC/FAAA1hcAAAAAAAAmAAAACAAAAP//////////"/>
              </a:ext>
            </a:extLst>
          </p:cNvSpPr>
          <p:nvPr/>
        </p:nvSpPr>
        <p:spPr>
          <a:xfrm>
            <a:off x="933450" y="3659505"/>
            <a:ext cx="2439035" cy="2152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MV2, c1=64, c2=64</a:t>
            </a:r>
          </a:p>
        </p:txBody>
      </p:sp>
      <p:sp>
        <p:nvSpPr>
          <p:cNvPr id="25" name="사각형14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vgUAANYXAAC/FAAAKRkAAAAAAAAmAAAACAAAAP//////////"/>
              </a:ext>
            </a:extLst>
          </p:cNvSpPr>
          <p:nvPr/>
        </p:nvSpPr>
        <p:spPr>
          <a:xfrm>
            <a:off x="933450" y="3874770"/>
            <a:ext cx="2439035" cy="2152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MV2, c1=64, c2=64</a:t>
            </a:r>
          </a:p>
        </p:txBody>
      </p:sp>
      <p:sp>
        <p:nvSpPr>
          <p:cNvPr id="26" name="텍스트상자10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KBUAADAVAADPGwAAgxYAAAAAAAAmAAAACAAAAP//////////"/>
              </a:ext>
            </a:extLst>
          </p:cNvSpPr>
          <p:nvPr/>
        </p:nvSpPr>
        <p:spPr>
          <a:xfrm>
            <a:off x="3439160" y="3444240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19x19x64</a:t>
            </a:r>
          </a:p>
        </p:txBody>
      </p:sp>
      <p:sp>
        <p:nvSpPr>
          <p:cNvPr id="27" name="텍스트상자11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KBUAAIMWAADPGwAA1hcAAAAAAAAmAAAACAAAAP//////////"/>
              </a:ext>
            </a:extLst>
          </p:cNvSpPr>
          <p:nvPr/>
        </p:nvSpPr>
        <p:spPr>
          <a:xfrm>
            <a:off x="3439160" y="3659505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19x19x64</a:t>
            </a:r>
          </a:p>
        </p:txBody>
      </p:sp>
      <p:sp>
        <p:nvSpPr>
          <p:cNvPr id="28" name="텍스트상자12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MBUAANYXAADXGwAAKRkAAAAAAAAmAAAACAAAAP//////////"/>
              </a:ext>
            </a:extLst>
          </p:cNvSpPr>
          <p:nvPr/>
        </p:nvSpPr>
        <p:spPr>
          <a:xfrm>
            <a:off x="3444240" y="3874770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19x19x64</a:t>
            </a:r>
          </a:p>
        </p:txBody>
      </p:sp>
      <p:sp>
        <p:nvSpPr>
          <p:cNvPr id="29" name="사각형15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vgUAACkZAAC/FAAAfBoAAAAAAAAmAAAACAAAAP//////////"/>
              </a:ext>
            </a:extLst>
          </p:cNvSpPr>
          <p:nvPr/>
        </p:nvSpPr>
        <p:spPr>
          <a:xfrm>
            <a:off x="933450" y="4090035"/>
            <a:ext cx="2439035" cy="2152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MV2, c1=64, c2=96</a:t>
            </a:r>
          </a:p>
        </p:txBody>
      </p:sp>
      <p:sp>
        <p:nvSpPr>
          <p:cNvPr id="30" name="텍스트상자13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MBUAACkZAADXGwAAfBoAAAAAAAAmAAAACAAAAP//////////"/>
              </a:ext>
            </a:extLst>
          </p:cNvSpPr>
          <p:nvPr/>
        </p:nvSpPr>
        <p:spPr>
          <a:xfrm>
            <a:off x="3444240" y="4090035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19x19x96</a:t>
            </a:r>
          </a:p>
        </p:txBody>
      </p:sp>
      <p:sp>
        <p:nvSpPr>
          <p:cNvPr id="31" name="사각형16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vgUAAHwaAAC/FAAAzxsAAAAAAAAmAAAACAAAAP//////////"/>
              </a:ext>
            </a:extLst>
          </p:cNvSpPr>
          <p:nvPr/>
        </p:nvSpPr>
        <p:spPr>
          <a:xfrm>
            <a:off x="933450" y="4305300"/>
            <a:ext cx="2439035" cy="2152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MV2, c1=96, c2=96</a:t>
            </a:r>
          </a:p>
        </p:txBody>
      </p:sp>
      <p:sp>
        <p:nvSpPr>
          <p:cNvPr id="32" name="사각형17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vgUAAM8bAAC/FAAAIh0AAAAAAAAmAAAACAAAAP//////////"/>
              </a:ext>
            </a:extLst>
          </p:cNvSpPr>
          <p:nvPr/>
        </p:nvSpPr>
        <p:spPr>
          <a:xfrm>
            <a:off x="933450" y="4520565"/>
            <a:ext cx="2439035" cy="2152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MV2, c1=96, c2=96</a:t>
            </a:r>
          </a:p>
        </p:txBody>
      </p:sp>
      <p:sp>
        <p:nvSpPr>
          <p:cNvPr id="33" name="텍스트상자14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MBUAAHwaAADXGwAAzxsAAAAAAAAmAAAACAAAAP//////////"/>
              </a:ext>
            </a:extLst>
          </p:cNvSpPr>
          <p:nvPr/>
        </p:nvSpPr>
        <p:spPr>
          <a:xfrm>
            <a:off x="3444240" y="4305300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19x19x96</a:t>
            </a:r>
          </a:p>
        </p:txBody>
      </p:sp>
      <p:sp>
        <p:nvSpPr>
          <p:cNvPr id="34" name="텍스트상자15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MBUAAM8bAADXGwAAIh0AAAAAAAAmAAAACAAAAP//////////"/>
              </a:ext>
            </a:extLst>
          </p:cNvSpPr>
          <p:nvPr/>
        </p:nvSpPr>
        <p:spPr>
          <a:xfrm>
            <a:off x="3444240" y="4520565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19x19x96</a:t>
            </a:r>
          </a:p>
        </p:txBody>
      </p:sp>
      <p:sp>
        <p:nvSpPr>
          <p:cNvPr id="35" name="사각형18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f38A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38AAP///wEAAAAAAAAAAAAAAAAAAAAAAAAAAAAAAAAAAAAAAAAAAAAAAAJ/f38AgICAA8zMzADAwP8Af39/AAAAAAAAAAAAAAAAAAAAAAAAAAAAIQAAABgAAAAUAAAAnR0AAEwFAACeLAAAnwYAAAAAAAAmAAAACAAAAP//////////"/>
              </a:ext>
            </a:extLst>
          </p:cNvSpPr>
          <p:nvPr/>
        </p:nvSpPr>
        <p:spPr>
          <a:xfrm>
            <a:off x="4813935" y="861060"/>
            <a:ext cx="2439035" cy="215265"/>
          </a:xfrm>
          <a:prstGeom prst="rect">
            <a:avLst/>
          </a:prstGeom>
          <a:solidFill>
            <a:srgbClr val="7F7F00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Conv2d, (1, 1), 576, relu6</a:t>
            </a:r>
          </a:p>
        </p:txBody>
      </p:sp>
      <p:sp>
        <p:nvSpPr>
          <p:cNvPr id="36" name="텍스트상자16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By0AAEwFAACuMwAAnwYAAAAAAAAmAAAACAAAAP//////////"/>
              </a:ext>
            </a:extLst>
          </p:cNvSpPr>
          <p:nvPr/>
        </p:nvSpPr>
        <p:spPr>
          <a:xfrm>
            <a:off x="7319645" y="861060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19x19x576</a:t>
            </a:r>
          </a:p>
        </p:txBody>
      </p:sp>
      <p:sp>
        <p:nvSpPr>
          <p:cNvPr id="37" name="사각형19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AJmZDv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JmZB////wEAAAAAAAAAAAAAAAAAAAAAAAAAAAAAAAAAAAAAAAAAAAAAAAJ/f38AgICAA8zMzADAwP8Af39/AAAAAAAAAAAAAAAAAAAAAAAAAAAAIQAAABgAAAAUAAAAcjUAAEwFAABzRAAAnwYAAAAAAAAmAAAACAAAAP//////////"/>
              </a:ext>
            </a:extLst>
          </p:cNvSpPr>
          <p:nvPr/>
        </p:nvSpPr>
        <p:spPr>
          <a:xfrm>
            <a:off x="8688070" y="861060"/>
            <a:ext cx="2439035" cy="215265"/>
          </a:xfrm>
          <a:prstGeom prst="rect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Conv2d, (3, 3), </a:t>
            </a:r>
            <a:r>
              <a:rPr cap="none">
                <a:solidFill>
                  <a:srgbClr val="FF0000"/>
                </a:solidFill>
              </a:rPr>
              <a:t>no act</a:t>
            </a:r>
          </a:p>
        </p:txBody>
      </p:sp>
      <p:sp>
        <p:nvSpPr>
          <p:cNvPr id="38" name="사각형20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wMDA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MDAAP///wEAAAAAAAAAAAAAAAAAAAAAAAAAAAAAAAAAAAAAAAAAAAAAAAJ/f38AgICAA8zMzADAwP8Af39/AAAAAAAAAAAAAAAAAAAAAAAAAAAAIQAAABgAAAAUAAAAnR0AAJ8GAACeLAAA8gcAAAAAAAAmAAAACAAAAP//////////"/>
              </a:ext>
            </a:extLst>
          </p:cNvSpPr>
          <p:nvPr/>
        </p:nvSpPr>
        <p:spPr>
          <a:xfrm>
            <a:off x="4813935" y="1076325"/>
            <a:ext cx="2439035" cy="215265"/>
          </a:xfrm>
          <a:prstGeom prst="rect">
            <a:avLst/>
          </a:prstGeom>
          <a:solidFill>
            <a:srgbClr val="C0C0C0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GroupConv2d, s=2, relu6</a:t>
            </a:r>
          </a:p>
        </p:txBody>
      </p:sp>
      <p:sp>
        <p:nvSpPr>
          <p:cNvPr id="39" name="사각형21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wMDA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MDAAP///wEAAAAAAAAAAAAAAAAAAAAAAAAAAAAAAAAAAAAAAAAAAAAAAAJ/f38AgICAA8zMzADAwP8Af39/AAAAAAAAAAAAAAAAAAAAAAAAAAAAIQAAABgAAAAUAAAAnR0AAPIHAACeLAAARQkAAAAAAAAmAAAACAAAAP//////////"/>
              </a:ext>
            </a:extLst>
          </p:cNvSpPr>
          <p:nvPr/>
        </p:nvSpPr>
        <p:spPr>
          <a:xfrm>
            <a:off x="4813935" y="1291590"/>
            <a:ext cx="2439035" cy="215265"/>
          </a:xfrm>
          <a:prstGeom prst="rect">
            <a:avLst/>
          </a:prstGeom>
          <a:solidFill>
            <a:srgbClr val="C0C0C0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Conv2d, (1, 1), 160, </a:t>
            </a:r>
            <a:r>
              <a:rPr cap="none">
                <a:solidFill>
                  <a:srgbClr val="FF0000"/>
                </a:solidFill>
              </a:rPr>
              <a:t>no act</a:t>
            </a:r>
          </a:p>
        </p:txBody>
      </p:sp>
      <p:cxnSp>
        <p:nvCxnSpPr>
          <p:cNvPr id="40" name="연결선1"/>
          <p:cNvCxnSpPr>
            <a:stCxn id="32" idx="2"/>
            <a:endCxn id="35" idx="1"/>
            <a:extLst>
              <a:ext uri="smNativeData">
                <pr:smNativeData xmlns:pr="smNativeData" xmlns="smNativeData" val="SMDATA_15_NygcZBMAAAAlAAAADgAAAA8BAAAAkAAAAEgAAACQAAAASAAAAAAAAAAAAAAAAAAAAAEAAABQAAAABUnrZzIU8b9H0/HLdYTs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Pw0AAPYFAACdHQAAIh0AAAAAAAAmAAAACAAAAP//////////"/>
              </a:ext>
            </a:extLst>
          </p:cNvCxnSpPr>
          <p:nvPr/>
        </p:nvCxnSpPr>
        <p:spPr>
          <a:xfrm rot="16200000">
            <a:off x="1600200" y="1522095"/>
            <a:ext cx="3766820" cy="2660650"/>
          </a:xfrm>
          <a:prstGeom prst="bentConnector4">
            <a:avLst>
              <a:gd name="adj1" fmla="val -3372"/>
              <a:gd name="adj2" fmla="val 94558"/>
            </a:avLst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cxnSp>
      <p:cxnSp>
        <p:nvCxnSpPr>
          <p:cNvPr id="41" name="연결선2"/>
          <p:cNvCxnSpPr>
            <a:stCxn id="4" idx="2"/>
            <a:endCxn id="3" idx="0"/>
            <a:extLst>
              <a:ext uri="smNativeData">
                <pr:smNativeData xmlns:pr="smNativeData" xmlns="smNativeData" val="SMDATA_15_NygcZ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Pw0AAL0FAAA/DQAAEAcAAAAAAAAmAAAACAAAAP//////////"/>
              </a:ext>
            </a:extLst>
          </p:cNvCxnSpPr>
          <p:nvPr/>
        </p:nvCxnSpPr>
        <p:spPr>
          <a:xfrm rot="16200000" flipH="1">
            <a:off x="2045970" y="1040130"/>
            <a:ext cx="215265" cy="127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cxnSp>
      <p:cxnSp>
        <p:nvCxnSpPr>
          <p:cNvPr id="42" name="연결선3"/>
          <p:cNvCxnSpPr>
            <a:stCxn id="8" idx="2"/>
            <a:endCxn id="11" idx="0"/>
            <a:extLst>
              <a:ext uri="smNativeData">
                <pr:smNativeData xmlns:pr="smNativeData" xmlns="smNativeData" val="SMDATA_15_NygcZ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Pg0AAFwMAAA/DQAAPg0AAAAAAAAmAAAACAAAAP//////////"/>
              </a:ext>
            </a:extLst>
          </p:cNvCxnSpPr>
          <p:nvPr/>
        </p:nvCxnSpPr>
        <p:spPr>
          <a:xfrm rot="5400000">
            <a:off x="2081530" y="2080260"/>
            <a:ext cx="143510" cy="63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cxnSp>
      <p:cxnSp>
        <p:nvCxnSpPr>
          <p:cNvPr id="43" name="연결선4"/>
          <p:cNvCxnSpPr>
            <a:stCxn id="36" idx="3"/>
            <a:endCxn id="37" idx="1"/>
            <a:extLst>
              <a:ext uri="smNativeData">
                <pr:smNativeData xmlns:pr="smNativeData" xmlns="smNativeData" val="SMDATA_15_NygcZ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rjMAAPYFAAByNQAA9gUAAAAAAAAmAAAACAAAAP//////////"/>
              </a:ext>
            </a:extLst>
          </p:cNvCxnSpPr>
          <p:nvPr/>
        </p:nvCxnSpPr>
        <p:spPr>
          <a:xfrm rot="16200000" flipH="1">
            <a:off x="8544560" y="825500"/>
            <a:ext cx="12700" cy="28702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cxnSp>
      <p:sp>
        <p:nvSpPr>
          <p:cNvPr id="44" name="텍스트상자17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i0AAJ8GAAC1MwAA8gcAAAAAAAAmAAAACAAAAP//////////"/>
              </a:ext>
            </a:extLst>
          </p:cNvSpPr>
          <p:nvPr/>
        </p:nvSpPr>
        <p:spPr>
          <a:xfrm>
            <a:off x="7324090" y="1076325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10x10x576</a:t>
            </a:r>
          </a:p>
        </p:txBody>
      </p:sp>
      <p:sp>
        <p:nvSpPr>
          <p:cNvPr id="45" name="텍스트상자18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Eo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i0AAPIHAAC1MwAARQkAAAAAAAAmAAAACAAAAP//////////"/>
              </a:ext>
            </a:extLst>
          </p:cNvSpPr>
          <p:nvPr/>
        </p:nvSpPr>
        <p:spPr>
          <a:xfrm>
            <a:off x="7324090" y="1291590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10x10x160</a:t>
            </a:r>
          </a:p>
        </p:txBody>
      </p:sp>
      <p:sp>
        <p:nvSpPr>
          <p:cNvPr id="46" name="사각형22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wMDA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MDAAP///wEAAAAAAAAAAAAAAAAAAAAAAAAAAAAAAAAAAAAAAAAAAAAAAAJ/f38AgICAA8zMzADAwP8Af39/AAAAAAAAAAAAAAAAAAAAAAAAAAAAIQAAABgAAAAUAAAAmx0AAEUJAACcLAAAmAoAAAAAAAAmAAAACAAAAP//////////"/>
              </a:ext>
            </a:extLst>
          </p:cNvSpPr>
          <p:nvPr/>
        </p:nvSpPr>
        <p:spPr>
          <a:xfrm>
            <a:off x="4812665" y="1506855"/>
            <a:ext cx="2439035" cy="215265"/>
          </a:xfrm>
          <a:prstGeom prst="rect">
            <a:avLst/>
          </a:prstGeom>
          <a:solidFill>
            <a:srgbClr val="C0C0C0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MV2, c1=160, c2=160</a:t>
            </a:r>
          </a:p>
        </p:txBody>
      </p:sp>
      <p:sp>
        <p:nvSpPr>
          <p:cNvPr id="47" name="사각형23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wMDA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MDAAP///wEAAAAAAAAAAAAAAAAAAAAAAAAAAAAAAAAAAAAAAAAAAAAAAAJ/f38AgICAA8zMzADAwP8Af39/AAAAAAAAAAAAAAAAAAAAAAAAAAAAIQAAABgAAAAUAAAAmx0AAJgKAACcLAAA6wsAAAAAAAAmAAAACAAAAP//////////"/>
              </a:ext>
            </a:extLst>
          </p:cNvSpPr>
          <p:nvPr/>
        </p:nvSpPr>
        <p:spPr>
          <a:xfrm>
            <a:off x="4812665" y="1722120"/>
            <a:ext cx="2439035" cy="215265"/>
          </a:xfrm>
          <a:prstGeom prst="rect">
            <a:avLst/>
          </a:prstGeom>
          <a:solidFill>
            <a:srgbClr val="C0C0C0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MV2, c1=160, c2=160</a:t>
            </a:r>
          </a:p>
        </p:txBody>
      </p:sp>
      <p:sp>
        <p:nvSpPr>
          <p:cNvPr id="48" name="사각형24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wMDA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MDAAP///wEAAAAAAAAAAAAAAAAAAAAAAAAAAAAAAAAAAAAAAAAAAAAAAAJ/f38AgICAA8zMzADAwP8Af39/AAAAAAAAAAAAAAAAAAAAAAAAAAAAIQAAABgAAAAUAAAAmx0AAOsLAACcLAAAPg0AAAAAAAAmAAAACAAAAP//////////"/>
              </a:ext>
            </a:extLst>
          </p:cNvSpPr>
          <p:nvPr/>
        </p:nvSpPr>
        <p:spPr>
          <a:xfrm>
            <a:off x="4812665" y="1937385"/>
            <a:ext cx="2439035" cy="215265"/>
          </a:xfrm>
          <a:prstGeom prst="rect">
            <a:avLst/>
          </a:prstGeom>
          <a:solidFill>
            <a:srgbClr val="C0C0C0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MV2, c1=160, c2=320</a:t>
            </a:r>
          </a:p>
        </p:txBody>
      </p:sp>
      <p:sp>
        <p:nvSpPr>
          <p:cNvPr id="49" name="텍스트상자19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S0AAEUJAAC0MwAAmAoAAAAAAAAmAAAACAAAAP//////////"/>
              </a:ext>
            </a:extLst>
          </p:cNvSpPr>
          <p:nvPr/>
        </p:nvSpPr>
        <p:spPr>
          <a:xfrm>
            <a:off x="7323455" y="1506855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10x10x160</a:t>
            </a:r>
          </a:p>
        </p:txBody>
      </p:sp>
      <p:sp>
        <p:nvSpPr>
          <p:cNvPr id="50" name="텍스트상자20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S0AAJgKAAC0MwAA6wsAAAAAAAAmAAAACAAAAP//////////"/>
              </a:ext>
            </a:extLst>
          </p:cNvSpPr>
          <p:nvPr/>
        </p:nvSpPr>
        <p:spPr>
          <a:xfrm>
            <a:off x="7323455" y="1722120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10x10x160</a:t>
            </a:r>
          </a:p>
        </p:txBody>
      </p:sp>
      <p:sp>
        <p:nvSpPr>
          <p:cNvPr id="51" name="텍스트상자21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S0AAOsLAAC0MwAAPg0AAAAAAAAmAAAACAAAAP//////////"/>
              </a:ext>
            </a:extLst>
          </p:cNvSpPr>
          <p:nvPr/>
        </p:nvSpPr>
        <p:spPr>
          <a:xfrm>
            <a:off x="7323455" y="1937385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10x10x320</a:t>
            </a:r>
          </a:p>
        </p:txBody>
      </p:sp>
      <p:sp>
        <p:nvSpPr>
          <p:cNvPr id="52" name="사각형25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wMDA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MDAAP///wEAAAAAAAAAAAAAAAAAAAAAAAAAAAAAAAAAAAAAAAAAAAAAAAJ/f38AgICAA8zMzADAwP8Af39/AAAAAAAAAAAAAAAAAAAAAAAAAAAAIQAAABgAAAAUAAAAnB0AAD4NAACdLAAAkQ4AAAAAAAAmAAAACAAAAP//////////"/>
              </a:ext>
            </a:extLst>
          </p:cNvSpPr>
          <p:nvPr/>
        </p:nvSpPr>
        <p:spPr>
          <a:xfrm>
            <a:off x="4813300" y="2152650"/>
            <a:ext cx="2439035" cy="215265"/>
          </a:xfrm>
          <a:prstGeom prst="rect">
            <a:avLst/>
          </a:prstGeom>
          <a:solidFill>
            <a:srgbClr val="C0C0C0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Conv2d, (1, 1), 1280, relu6</a:t>
            </a:r>
          </a:p>
        </p:txBody>
      </p:sp>
      <p:sp>
        <p:nvSpPr>
          <p:cNvPr id="53" name="텍스트상자22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Bi0AAD4NAACtMwAAkQ4AAAAAAAAmAAAACAAAAP//////////"/>
              </a:ext>
            </a:extLst>
          </p:cNvSpPr>
          <p:nvPr/>
        </p:nvSpPr>
        <p:spPr>
          <a:xfrm>
            <a:off x="7319010" y="2152650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10x10x1280</a:t>
            </a:r>
          </a:p>
        </p:txBody>
      </p:sp>
      <p:cxnSp>
        <p:nvCxnSpPr>
          <p:cNvPr id="54" name="연결선5"/>
          <p:cNvCxnSpPr>
            <a:extLst>
              <a:ext uri="smNativeData">
                <pr:smNativeData xmlns:pr="smNativeData" xmlns="smNativeData" val="SMDATA_15_NygcZ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rjMAAOgNAAByNQAA6A0AAAAAAAAmAAAACAAAAP//////////"/>
              </a:ext>
            </a:extLst>
          </p:cNvCxnSpPr>
          <p:nvPr/>
        </p:nvCxnSpPr>
        <p:spPr>
          <a:xfrm rot="16200000" flipH="1">
            <a:off x="8544560" y="2117090"/>
            <a:ext cx="12700" cy="28702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cxnSp>
      <p:sp>
        <p:nvSpPr>
          <p:cNvPr id="55" name="사각형26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AJmZDv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JmZB////wEAAAAAAAAAAAAAAAAAAAAAAAAAAAAAAAAAAAAAAAAAAAAAAAJ/f38AgICAA8zMzADAwP8Af39/AAAAAAAAAAAAAAAAAAAAAAAAAAAAIQAAABgAAAAUAAAAcjUAAD4NAABzRAAAkQ4AAAAAAAAmAAAACAAAAP//////////"/>
              </a:ext>
            </a:extLst>
          </p:cNvSpPr>
          <p:nvPr/>
        </p:nvSpPr>
        <p:spPr>
          <a:xfrm>
            <a:off x="8688070" y="2152650"/>
            <a:ext cx="2439035" cy="215265"/>
          </a:xfrm>
          <a:prstGeom prst="rect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Conv2d, (3, 3), </a:t>
            </a:r>
            <a:r>
              <a:rPr cap="none">
                <a:solidFill>
                  <a:srgbClr val="FF0000"/>
                </a:solidFill>
              </a:rPr>
              <a:t>no act</a:t>
            </a:r>
          </a:p>
        </p:txBody>
      </p:sp>
      <p:sp>
        <p:nvSpPr>
          <p:cNvPr id="56" name="사각형27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f38A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38AAP///wEAAAAAAAAAAAAAAAAAAAAAAAAAAAAAAAAAAAAAAAAAAAAAAAJ/f38AgICAA8zMzADAwP8Af39/AAAAAAAAAAAAAAAAAAAAAAAAAAAAIQAAABgAAAAUAAAAnB0AAOQPAACdLAAANxEAAAAAAAAmAAAACAAAAP//////////"/>
              </a:ext>
            </a:extLst>
          </p:cNvSpPr>
          <p:nvPr/>
        </p:nvSpPr>
        <p:spPr>
          <a:xfrm>
            <a:off x="4813300" y="2583180"/>
            <a:ext cx="2439035" cy="215265"/>
          </a:xfrm>
          <a:prstGeom prst="rect">
            <a:avLst/>
          </a:prstGeom>
          <a:solidFill>
            <a:srgbClr val="7F7F00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Conv2d, (1, 1), 256, relu6</a:t>
            </a:r>
          </a:p>
        </p:txBody>
      </p:sp>
      <p:sp>
        <p:nvSpPr>
          <p:cNvPr id="57" name="텍스트상자23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Bi0AAOQPAACtMwAANxEAAAAAAAAmAAAACAAAAP//////////"/>
              </a:ext>
            </a:extLst>
          </p:cNvSpPr>
          <p:nvPr/>
        </p:nvSpPr>
        <p:spPr>
          <a:xfrm>
            <a:off x="7319010" y="2583180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10x10x256</a:t>
            </a:r>
          </a:p>
        </p:txBody>
      </p:sp>
      <p:sp>
        <p:nvSpPr>
          <p:cNvPr id="58" name="사각형28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f38A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38AAP///wEAAAAAAAAAAAAAAAAAAAAAAAAAAAAAAAAAAAAAAAAAAAAAAAJ/f38AgICAA8zMzADAwP8Af39/AAAAAAAAAAAAAAAAAAAAAAAAAAAAIQAAABgAAAAUAAAAnB0AADcRAACdLAAAihIAAAAAAAAmAAAACAAAAP//////////"/>
              </a:ext>
            </a:extLst>
          </p:cNvSpPr>
          <p:nvPr/>
        </p:nvSpPr>
        <p:spPr>
          <a:xfrm>
            <a:off x="4813300" y="2798445"/>
            <a:ext cx="2439035" cy="215265"/>
          </a:xfrm>
          <a:prstGeom prst="rect">
            <a:avLst/>
          </a:prstGeom>
          <a:solidFill>
            <a:srgbClr val="7F7F00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GroupConv2d, s=2, relu6</a:t>
            </a:r>
          </a:p>
        </p:txBody>
      </p:sp>
      <p:sp>
        <p:nvSpPr>
          <p:cNvPr id="59" name="텍스트상자24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i0AADcRAAC1MwAAihIAAAAAAAAmAAAACAAAAP//////////"/>
              </a:ext>
            </a:extLst>
          </p:cNvSpPr>
          <p:nvPr/>
        </p:nvSpPr>
        <p:spPr>
          <a:xfrm>
            <a:off x="7324090" y="2798445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5x5x256</a:t>
            </a:r>
          </a:p>
        </p:txBody>
      </p:sp>
      <p:sp>
        <p:nvSpPr>
          <p:cNvPr id="60" name="사각형29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f38A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38AAP///wEAAAAAAAAAAAAAAAAAAAAAAAAAAAAAAAAAAAAAAAAAAAAAAAJ/f38AgICAA8zMzADAwP8Af39/AAAAAAAAAAAAAAAAAAAAAAAAAAAAIQAAABgAAAAUAAAAnB0AAIoSAACdLAAA3RMAAAAAAAAmAAAACAAAAP//////////"/>
              </a:ext>
            </a:extLst>
          </p:cNvSpPr>
          <p:nvPr/>
        </p:nvSpPr>
        <p:spPr>
          <a:xfrm>
            <a:off x="4813300" y="3013710"/>
            <a:ext cx="2439035" cy="215265"/>
          </a:xfrm>
          <a:prstGeom prst="rect">
            <a:avLst/>
          </a:prstGeom>
          <a:solidFill>
            <a:srgbClr val="7F7F00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Conv2d, (1, 1), 512, relu6</a:t>
            </a:r>
          </a:p>
        </p:txBody>
      </p:sp>
      <p:sp>
        <p:nvSpPr>
          <p:cNvPr id="61" name="텍스트상자25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Eo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i0AAIoSAAC1MwAA3RMAAAAAAAAmAAAACAAAAP//////////"/>
              </a:ext>
            </a:extLst>
          </p:cNvSpPr>
          <p:nvPr/>
        </p:nvSpPr>
        <p:spPr>
          <a:xfrm>
            <a:off x="7324090" y="3013710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5x5x512</a:t>
            </a:r>
          </a:p>
        </p:txBody>
      </p:sp>
      <p:sp>
        <p:nvSpPr>
          <p:cNvPr id="62" name="사각형30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wMDA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MDAAP///wEAAAAAAAAAAAAAAAAAAAAAAAAAAAAAAAAAAAAAAAAAAAAAAAJ/f38AgICAA8zMzADAwP8Af39/AAAAAAAAAAAAAAAAAAAAAAAAAAAAIQAAABgAAAAUAAAAlB0AADAVAACVLAAAgxYAAAAAAAAmAAAACAAAAP//////////"/>
              </a:ext>
            </a:extLst>
          </p:cNvSpPr>
          <p:nvPr/>
        </p:nvSpPr>
        <p:spPr>
          <a:xfrm>
            <a:off x="4808220" y="3444240"/>
            <a:ext cx="2439035" cy="215265"/>
          </a:xfrm>
          <a:prstGeom prst="rect">
            <a:avLst/>
          </a:prstGeom>
          <a:solidFill>
            <a:srgbClr val="C0C0C0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Conv2d, (1, 1), 128, relu6</a:t>
            </a:r>
          </a:p>
        </p:txBody>
      </p:sp>
      <p:sp>
        <p:nvSpPr>
          <p:cNvPr id="63" name="텍스트상자26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/iwAADAVAAClMwAAgxYAAAAAAAAmAAAACAAAAP//////////"/>
              </a:ext>
            </a:extLst>
          </p:cNvSpPr>
          <p:nvPr/>
        </p:nvSpPr>
        <p:spPr>
          <a:xfrm>
            <a:off x="7313930" y="3444240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5x5x128</a:t>
            </a:r>
          </a:p>
        </p:txBody>
      </p:sp>
      <p:sp>
        <p:nvSpPr>
          <p:cNvPr id="64" name="사각형31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wMDA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MDAAP///wEAAAAAAAAAAAAAAAAAAAAAAAAAAAAAAAAAAAAAAAAAAAAAAAJ/f38AgICAA8zMzADAwP8Af39/AAAAAAAAAAAAAAAAAAAAAAAAAAAAIQAAABgAAAAUAAAAlB0AAIMWAACVLAAA1hcAAAAAAAAmAAAACAAAAP//////////"/>
              </a:ext>
            </a:extLst>
          </p:cNvSpPr>
          <p:nvPr/>
        </p:nvSpPr>
        <p:spPr>
          <a:xfrm>
            <a:off x="4808220" y="3659505"/>
            <a:ext cx="2439035" cy="215265"/>
          </a:xfrm>
          <a:prstGeom prst="rect">
            <a:avLst/>
          </a:prstGeom>
          <a:solidFill>
            <a:srgbClr val="C0C0C0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GroupConv2d, s=2, relu6</a:t>
            </a:r>
          </a:p>
        </p:txBody>
      </p:sp>
      <p:sp>
        <p:nvSpPr>
          <p:cNvPr id="65" name="텍스트상자27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Eo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Bi0AAIMWAACtMwAA1hcAAAAAAAAmAAAACAAAAP//////////"/>
              </a:ext>
            </a:extLst>
          </p:cNvSpPr>
          <p:nvPr/>
        </p:nvSpPr>
        <p:spPr>
          <a:xfrm>
            <a:off x="7319010" y="3659505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3x3x128</a:t>
            </a:r>
          </a:p>
        </p:txBody>
      </p:sp>
      <p:sp>
        <p:nvSpPr>
          <p:cNvPr id="66" name="사각형32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wMDA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o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MDAAP///wEAAAAAAAAAAAAAAAAAAAAAAAAAAAAAAAAAAAAAAAAAAAAAAAJ/f38AgICAA8zMzADAwP8Af39/AAAAAAAAAAAAAAAAAAAAAAAAAAAAIQAAABgAAAAUAAAAlB0AANYXAACVLAAAKRkAAAAAAAAmAAAACAAAAP//////////"/>
              </a:ext>
            </a:extLst>
          </p:cNvSpPr>
          <p:nvPr/>
        </p:nvSpPr>
        <p:spPr>
          <a:xfrm>
            <a:off x="4808220" y="3874770"/>
            <a:ext cx="2439035" cy="215265"/>
          </a:xfrm>
          <a:prstGeom prst="rect">
            <a:avLst/>
          </a:prstGeom>
          <a:solidFill>
            <a:srgbClr val="C0C0C0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Conv2d, (1, 1), 256, relu6</a:t>
            </a:r>
          </a:p>
        </p:txBody>
      </p:sp>
      <p:sp>
        <p:nvSpPr>
          <p:cNvPr id="67" name="텍스트상자28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Bi0AANYXAACtMwAAKRkAAAAAAAAmAAAACAAAAP//////////"/>
              </a:ext>
            </a:extLst>
          </p:cNvSpPr>
          <p:nvPr/>
        </p:nvSpPr>
        <p:spPr>
          <a:xfrm>
            <a:off x="7319010" y="3874770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3x3x256</a:t>
            </a:r>
          </a:p>
        </p:txBody>
      </p:sp>
      <p:sp>
        <p:nvSpPr>
          <p:cNvPr id="68" name="사각형33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f38A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38AAP///wEAAAAAAAAAAAAAAAAAAAAAAAAAAAAAAAAAAAAAAAAAAAAAAAJ/f38AgICAA8zMzADAwP8Af39/AAAAAAAAAAAAAAAAAAAAAAAAAAAAIQAAABgAAAAUAAAAmx0AAHwaAACcLAAAzxsAAAAAAAAmAAAACAAAAP//////////"/>
              </a:ext>
            </a:extLst>
          </p:cNvSpPr>
          <p:nvPr/>
        </p:nvSpPr>
        <p:spPr>
          <a:xfrm>
            <a:off x="4812665" y="4305300"/>
            <a:ext cx="2439035" cy="215265"/>
          </a:xfrm>
          <a:prstGeom prst="rect">
            <a:avLst/>
          </a:prstGeom>
          <a:solidFill>
            <a:srgbClr val="7F7F00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Conv2d, (1, 1), 128, relu6</a:t>
            </a:r>
          </a:p>
        </p:txBody>
      </p:sp>
      <p:sp>
        <p:nvSpPr>
          <p:cNvPr id="69" name="텍스트상자29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BS0AAHwaAACsMwAAzxsAAAAAAAAmAAAACAAAAP//////////"/>
              </a:ext>
            </a:extLst>
          </p:cNvSpPr>
          <p:nvPr/>
        </p:nvSpPr>
        <p:spPr>
          <a:xfrm>
            <a:off x="7318375" y="4305300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3x3x128</a:t>
            </a:r>
          </a:p>
        </p:txBody>
      </p:sp>
      <p:sp>
        <p:nvSpPr>
          <p:cNvPr id="70" name="사각형34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f38A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38AAP///wEAAAAAAAAAAAAAAAAAAAAAAAAAAAAAAAAAAAAAAAAAAAAAAAJ/f38AgICAA8zMzADAwP8Af39/AAAAAAAAAAAAAAAAAAAAAAAAAAAAIQAAABgAAAAUAAAAmx0AAM8bAACcLAAAIh0AAAAAAAAmAAAACAAAAP//////////"/>
              </a:ext>
            </a:extLst>
          </p:cNvSpPr>
          <p:nvPr/>
        </p:nvSpPr>
        <p:spPr>
          <a:xfrm>
            <a:off x="4812665" y="4520565"/>
            <a:ext cx="2439035" cy="215265"/>
          </a:xfrm>
          <a:prstGeom prst="rect">
            <a:avLst/>
          </a:prstGeom>
          <a:solidFill>
            <a:srgbClr val="7F7F00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GroupConv2d, s=2, relu6</a:t>
            </a:r>
          </a:p>
        </p:txBody>
      </p:sp>
      <p:sp>
        <p:nvSpPr>
          <p:cNvPr id="71" name="텍스트상자30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S0AAM8bAAC0MwAAIh0AAAAAAAAmAAAACAAAAP//////////"/>
              </a:ext>
            </a:extLst>
          </p:cNvSpPr>
          <p:nvPr/>
        </p:nvSpPr>
        <p:spPr>
          <a:xfrm>
            <a:off x="7323455" y="4520565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2x2x128</a:t>
            </a:r>
          </a:p>
        </p:txBody>
      </p:sp>
      <p:sp>
        <p:nvSpPr>
          <p:cNvPr id="72" name="텍스트상자31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S0AACIdAAC0MwAAdR4AAAAAAAAmAAAACAAAAP//////////"/>
              </a:ext>
            </a:extLst>
          </p:cNvSpPr>
          <p:nvPr/>
        </p:nvSpPr>
        <p:spPr>
          <a:xfrm>
            <a:off x="7323455" y="4735830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2x2x256</a:t>
            </a:r>
          </a:p>
        </p:txBody>
      </p:sp>
      <p:sp>
        <p:nvSpPr>
          <p:cNvPr id="73" name="사각형36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wMDA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o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MDAAP///wEAAAAAAAAAAAAAAAAAAAAAAAAAAAAAAAAAAAAAAAAAAAAAAAJ/f38AgICAA8zMzADAwP8Af39/AAAAAAAAAAAAAAAAAAAAAAAAAAAAIQAAABgAAAAUAAAAmx0AALoiAACcLAAADSQAAAAAAAAmAAAACAAAAP//////////"/>
              </a:ext>
            </a:extLst>
          </p:cNvSpPr>
          <p:nvPr/>
        </p:nvSpPr>
        <p:spPr>
          <a:xfrm>
            <a:off x="4812665" y="5645150"/>
            <a:ext cx="2439035" cy="215265"/>
          </a:xfrm>
          <a:prstGeom prst="rect">
            <a:avLst/>
          </a:prstGeom>
          <a:solidFill>
            <a:srgbClr val="C0C0C0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Conv2d, (1, 1), 128, relu6</a:t>
            </a:r>
          </a:p>
        </p:txBody>
      </p:sp>
      <p:sp>
        <p:nvSpPr>
          <p:cNvPr id="74" name="사각형37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wMDA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o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MDAAP///wEAAAAAAAAAAAAAAAAAAAAAAAAAAAAAAAAAAAAAAAAAAAAAAAJ/f38AgICAA8zMzADAwP8Af39/AAAAAAAAAAAAAAAAAAAAAAAAAAAAIQAAABgAAAAUAAAAmx0AABQgAACcLAAAZyEAAAAAAAAmAAAACAAAAP//////////"/>
              </a:ext>
            </a:extLst>
          </p:cNvSpPr>
          <p:nvPr/>
        </p:nvSpPr>
        <p:spPr>
          <a:xfrm>
            <a:off x="4812665" y="5214620"/>
            <a:ext cx="2439035" cy="215265"/>
          </a:xfrm>
          <a:prstGeom prst="rect">
            <a:avLst/>
          </a:prstGeom>
          <a:solidFill>
            <a:srgbClr val="C0C0C0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Conv2d, (1, 1), 64, relu6</a:t>
            </a:r>
          </a:p>
        </p:txBody>
      </p:sp>
      <p:sp>
        <p:nvSpPr>
          <p:cNvPr id="75" name="텍스트상자32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BS0AABQgAACsMwAAZyEAAAAAAAAmAAAACAAAAP//////////"/>
              </a:ext>
            </a:extLst>
          </p:cNvSpPr>
          <p:nvPr/>
        </p:nvSpPr>
        <p:spPr>
          <a:xfrm>
            <a:off x="7318375" y="5214620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2x2x64</a:t>
            </a:r>
          </a:p>
        </p:txBody>
      </p:sp>
      <p:sp>
        <p:nvSpPr>
          <p:cNvPr id="76" name="사각형38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wMDA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MDAAP///wEAAAAAAAAAAAAAAAAAAAAAAAAAAAAAAAAAAAAAAAAAAAAAAAJ/f38AgICAA8zMzADAwP8Af39/AAAAAAAAAAAAAAAAAAAAAAAAAAAAIQAAABgAAAAUAAAAmx0AAGchAACcLAAAuiIAAAAAAAAmAAAACAAAAP//////////"/>
              </a:ext>
            </a:extLst>
          </p:cNvSpPr>
          <p:nvPr/>
        </p:nvSpPr>
        <p:spPr>
          <a:xfrm>
            <a:off x="4812665" y="5429885"/>
            <a:ext cx="2439035" cy="215265"/>
          </a:xfrm>
          <a:prstGeom prst="rect">
            <a:avLst/>
          </a:prstGeom>
          <a:solidFill>
            <a:srgbClr val="C0C0C0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GroupConv2d, s=2, relu6</a:t>
            </a:r>
          </a:p>
        </p:txBody>
      </p:sp>
      <p:sp>
        <p:nvSpPr>
          <p:cNvPr id="77" name="텍스트상자33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S0AAGchAAC0MwAAuiIAAAAAAAAmAAAACAAAAP//////////"/>
              </a:ext>
            </a:extLst>
          </p:cNvSpPr>
          <p:nvPr/>
        </p:nvSpPr>
        <p:spPr>
          <a:xfrm>
            <a:off x="7323455" y="5429885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1x1x64</a:t>
            </a:r>
          </a:p>
        </p:txBody>
      </p:sp>
      <p:sp>
        <p:nvSpPr>
          <p:cNvPr id="78" name="텍스트상자34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DS0AALoiAAC0MwAADSQAAAAAAAAmAAAACAAAAP//////////"/>
              </a:ext>
            </a:extLst>
          </p:cNvSpPr>
          <p:nvPr/>
        </p:nvSpPr>
        <p:spPr>
          <a:xfrm>
            <a:off x="7323455" y="5645150"/>
            <a:ext cx="1081405" cy="215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 cap="none"/>
            </a:pPr>
            <a:r>
              <a:t>1x1x128</a:t>
            </a:r>
          </a:p>
        </p:txBody>
      </p:sp>
      <p:cxnSp>
        <p:nvCxnSpPr>
          <p:cNvPr id="79" name="연결선6"/>
          <p:cNvCxnSpPr>
            <a:extLst>
              <a:ext uri="smNativeData">
                <pr:smNativeData xmlns:pr="smNativeData" xmlns="smNativeData" val="SMDATA_15_NygcZ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rjMAADQTAAByNQAANBMAAAAAAAAmAAAACAAAAP//////////"/>
              </a:ext>
            </a:extLst>
          </p:cNvCxnSpPr>
          <p:nvPr/>
        </p:nvCxnSpPr>
        <p:spPr>
          <a:xfrm rot="16200000" flipH="1">
            <a:off x="8544560" y="2978150"/>
            <a:ext cx="12700" cy="28702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cxnSp>
      <p:sp>
        <p:nvSpPr>
          <p:cNvPr id="80" name="사각형39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AJmZDv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JmZB////wEAAAAAAAAAAAAAAAAAAAAAAAAAAAAAAAAAAAAAAAAAAAAAAAJ/f38AgICAA8zMzADAwP8Af39/AAAAAAAAAAAAAAAAAAAAAAAAAAAAIQAAABgAAAAUAAAAcjUAAIoSAABzRAAA3RMAAAAAAAAmAAAACAAAAP//////////"/>
              </a:ext>
            </a:extLst>
          </p:cNvSpPr>
          <p:nvPr/>
        </p:nvSpPr>
        <p:spPr>
          <a:xfrm>
            <a:off x="8688070" y="3013710"/>
            <a:ext cx="2439035" cy="215265"/>
          </a:xfrm>
          <a:prstGeom prst="rect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Conv2d, (3, 3), </a:t>
            </a:r>
            <a:r>
              <a:rPr cap="none">
                <a:solidFill>
                  <a:srgbClr val="FF0000"/>
                </a:solidFill>
              </a:rPr>
              <a:t>no act</a:t>
            </a:r>
          </a:p>
        </p:txBody>
      </p:sp>
      <p:cxnSp>
        <p:nvCxnSpPr>
          <p:cNvPr id="81" name="연결선7"/>
          <p:cNvCxnSpPr>
            <a:extLst>
              <a:ext uri="smNativeData">
                <pr:smNativeData xmlns:pr="smNativeData" xmlns="smNativeData" val="SMDATA_15_NygcZ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rjMAAIAYAAByNQAAgBgAAAAAAAAmAAAACAAAAP//////////"/>
              </a:ext>
            </a:extLst>
          </p:cNvCxnSpPr>
          <p:nvPr/>
        </p:nvCxnSpPr>
        <p:spPr>
          <a:xfrm rot="16200000" flipH="1">
            <a:off x="8544560" y="3839210"/>
            <a:ext cx="12700" cy="28702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cxnSp>
      <p:sp>
        <p:nvSpPr>
          <p:cNvPr id="82" name="사각형40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AJmZDv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JmZB////wEAAAAAAAAAAAAAAAAAAAAAAAAAAAAAAAAAAAAAAAAAAAAAAAJ/f38AgICAA8zMzADAwP8Af39/AAAAAAAAAAAAAAAAAAAAAAAAAAAAIQAAABgAAAAUAAAAcjUAANYXAABzRAAAKRkAAAAAAAAmAAAACAAAAP//////////"/>
              </a:ext>
            </a:extLst>
          </p:cNvSpPr>
          <p:nvPr/>
        </p:nvSpPr>
        <p:spPr>
          <a:xfrm>
            <a:off x="8688070" y="3874770"/>
            <a:ext cx="2439035" cy="215265"/>
          </a:xfrm>
          <a:prstGeom prst="rect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Conv2d, (3, 3), </a:t>
            </a:r>
            <a:r>
              <a:rPr cap="none">
                <a:solidFill>
                  <a:srgbClr val="FF0000"/>
                </a:solidFill>
              </a:rPr>
              <a:t>no act</a:t>
            </a:r>
          </a:p>
        </p:txBody>
      </p:sp>
      <p:cxnSp>
        <p:nvCxnSpPr>
          <p:cNvPr id="83" name="연결선8"/>
          <p:cNvCxnSpPr>
            <a:extLst>
              <a:ext uri="smNativeData">
                <pr:smNativeData xmlns:pr="smNativeData" xmlns="smNativeData" val="SMDATA_15_NygcZ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o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rjMAAMwdAAByNQAAzB0AAAAAAAAmAAAACAAAAP//////////"/>
              </a:ext>
            </a:extLst>
          </p:cNvCxnSpPr>
          <p:nvPr/>
        </p:nvCxnSpPr>
        <p:spPr>
          <a:xfrm rot="16200000" flipH="1">
            <a:off x="8544560" y="4700270"/>
            <a:ext cx="12700" cy="28702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cxnSp>
      <p:sp>
        <p:nvSpPr>
          <p:cNvPr id="84" name="사각형41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AJmZDv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JmZB////wEAAAAAAAAAAAAAAAAAAAAAAAAAAAAAAAAAAAAAAAAAAAAAAAJ/f38AgICAA8zMzADAwP8Af39/AAAAAAAAAAAAAAAAAAAAAAAAAAAAIQAAABgAAAAUAAAAcjUAACIdAABzRAAAdR4AAAAAAAAmAAAACAAAAP//////////"/>
              </a:ext>
            </a:extLst>
          </p:cNvSpPr>
          <p:nvPr/>
        </p:nvSpPr>
        <p:spPr>
          <a:xfrm>
            <a:off x="8688070" y="4735830"/>
            <a:ext cx="2439035" cy="215265"/>
          </a:xfrm>
          <a:prstGeom prst="rect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Conv2d, (3, 3), </a:t>
            </a:r>
            <a:r>
              <a:rPr cap="none">
                <a:solidFill>
                  <a:srgbClr val="FF0000"/>
                </a:solidFill>
              </a:rPr>
              <a:t>no act</a:t>
            </a:r>
          </a:p>
        </p:txBody>
      </p:sp>
      <p:cxnSp>
        <p:nvCxnSpPr>
          <p:cNvPr id="85" name="연결선9"/>
          <p:cNvCxnSpPr>
            <a:extLst>
              <a:ext uri="smNativeData">
                <pr:smNativeData xmlns:pr="smNativeData" xmlns="smNativeData" val="SMDATA_15_NygcZ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rTMAAGQjAABxNQAAZCMAAAAAAAAmAAAACAAAAP//////////"/>
              </a:ext>
            </a:extLst>
          </p:cNvCxnSpPr>
          <p:nvPr/>
        </p:nvCxnSpPr>
        <p:spPr>
          <a:xfrm rot="16200000" flipH="1">
            <a:off x="8543925" y="5609590"/>
            <a:ext cx="12700" cy="28702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cxnSp>
      <p:sp>
        <p:nvSpPr>
          <p:cNvPr id="86" name="사각형42"/>
          <p:cNvSpPr>
            <a:extLst>
              <a:ext uri="smNativeData">
                <pr:smNativeData xmlns:pr="smNativeData" xmlns="smNativeData" val="SMDATA_15_NygcZBMAAAAlAAAAZAAAAA8BAAAAkAAAAEgAAACQAAAASAAAAAAAAAABAAAAAAAAAAEAAABQAAAAAAAAAAAA4D8AAAAAAADgPwAAAAAAAOA/AAAAAAAA4D8AAAAAAADgPwAAAAAAAOA/AAAAAAAA4D8AAAAAAADgPwAAAAAAAOA/AAAAAAAA4D8CAAAAjAAAAAEAAAAAAAAAAJmZDv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JmZB////wEAAAAAAAAAAAAAAAAAAAAAAAAAAAAAAAAAAAAAAAAAAAAAAAJ/f38AgICAA8zMzADAwP8Af39/AAAAAAAAAAAAAAAAAAAAAAAAAAAAIQAAABgAAAAUAAAAcTUAALoiAAByRAAADSQAAAAAAAAmAAAACAAAAP//////////"/>
              </a:ext>
            </a:extLst>
          </p:cNvSpPr>
          <p:nvPr/>
        </p:nvSpPr>
        <p:spPr>
          <a:xfrm>
            <a:off x="8687435" y="5645150"/>
            <a:ext cx="2439035" cy="215265"/>
          </a:xfrm>
          <a:prstGeom prst="rect">
            <a:avLst/>
          </a:prstGeom>
          <a:solidFill>
            <a:schemeClr val="hlink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>
              <a:defRPr sz="1200" cap="none"/>
            </a:pPr>
            <a:r>
              <a:t>Conv2d, (3, 3), </a:t>
            </a:r>
            <a:r>
              <a:rPr cap="none">
                <a:solidFill>
                  <a:srgbClr val="FF0000"/>
                </a:solidFill>
              </a:rPr>
              <a:t>no act</a:t>
            </a:r>
          </a:p>
        </p:txBody>
      </p:sp>
      <p:cxnSp>
        <p:nvCxnSpPr>
          <p:cNvPr id="87" name="연결선10"/>
          <p:cNvCxnSpPr>
            <a:stCxn id="52" idx="2"/>
            <a:endCxn id="56" idx="0"/>
            <a:extLst>
              <a:ext uri="smNativeData">
                <pr:smNativeData xmlns:pr="smNativeData" xmlns="smNativeData" val="SMDATA_15_NygcZ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HSUAAJEOAAAdJQAA5A8AAAAAAAAmAAAACAAAAP//////////"/>
              </a:ext>
            </a:extLst>
          </p:cNvCxnSpPr>
          <p:nvPr/>
        </p:nvCxnSpPr>
        <p:spPr>
          <a:xfrm rot="16200000" flipH="1">
            <a:off x="5925820" y="2475230"/>
            <a:ext cx="215265" cy="127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cxnSp>
      <p:cxnSp>
        <p:nvCxnSpPr>
          <p:cNvPr id="88" name="연결선11"/>
          <p:cNvCxnSpPr>
            <a:stCxn id="60" idx="2"/>
            <a:endCxn id="62" idx="0"/>
            <a:extLst>
              <a:ext uri="smNativeData">
                <pr:smNativeData xmlns:pr="smNativeData" xmlns="smNativeData" val="SMDATA_15_NygcZ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FSUAAN0TAAAdJQAAMBUAAAAAAAAmAAAACAAAAP//////////"/>
              </a:ext>
            </a:extLst>
          </p:cNvCxnSpPr>
          <p:nvPr/>
        </p:nvCxnSpPr>
        <p:spPr>
          <a:xfrm rot="5400000">
            <a:off x="5923280" y="3333750"/>
            <a:ext cx="215265" cy="50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cxnSp>
      <p:cxnSp>
        <p:nvCxnSpPr>
          <p:cNvPr id="89" name="연결선12"/>
          <p:cNvCxnSpPr>
            <a:stCxn id="66" idx="2"/>
            <a:endCxn id="68" idx="0"/>
            <a:extLst>
              <a:ext uri="smNativeData">
                <pr:smNativeData xmlns:pr="smNativeData" xmlns="smNativeData" val="SMDATA_15_NygcZ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FSUAACkZAAAcJQAAfBoAAAAAAAAmAAAACAAAAP//////////"/>
              </a:ext>
            </a:extLst>
          </p:cNvCxnSpPr>
          <p:nvPr/>
        </p:nvCxnSpPr>
        <p:spPr>
          <a:xfrm rot="16200000" flipH="1">
            <a:off x="5922645" y="4195445"/>
            <a:ext cx="215265" cy="444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cxnSp>
      <p:cxnSp>
        <p:nvCxnSpPr>
          <p:cNvPr id="90" name="연결선13"/>
          <p:cNvCxnSpPr>
            <a:stCxn id="2" idx="2"/>
            <a:endCxn id="74" idx="0"/>
            <a:extLst>
              <a:ext uri="smNativeData">
                <pr:smNativeData xmlns:pr="smNativeData" xmlns="smNativeData" val="SMDATA_15_NygcZBMAAAAlAAAAD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HCUAAHUeAAAcJQAAFCAAAAAAAAAmAAAACAAAAP//////////"/>
              </a:ext>
            </a:extLst>
          </p:cNvCxnSpPr>
          <p:nvPr/>
        </p:nvCxnSpPr>
        <p:spPr>
          <a:xfrm rot="16200000" flipH="1">
            <a:off x="5901055" y="5082540"/>
            <a:ext cx="263525" cy="127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cxnSp>
      <p:sp>
        <p:nvSpPr>
          <p:cNvPr id="91" name="텍스트상자35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1AgAAOIAAACwEQAAFwMAAAAAAAAmAAAACAAAAP//////////"/>
              </a:ext>
            </a:extLst>
          </p:cNvSpPr>
          <p:nvPr/>
        </p:nvSpPr>
        <p:spPr>
          <a:xfrm>
            <a:off x="1435100" y="143510"/>
            <a:ext cx="1440180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800" cap="none"/>
            </a:pPr>
            <a:r>
              <a:t>Backbone</a:t>
            </a:r>
          </a:p>
        </p:txBody>
      </p:sp>
      <p:sp>
        <p:nvSpPr>
          <p:cNvPr id="92" name="텍스트상자36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EyEAAOIAAADvKQAAFwMAAAAAAAAmAAAACAAAAP//////////"/>
              </a:ext>
            </a:extLst>
          </p:cNvSpPr>
          <p:nvPr/>
        </p:nvSpPr>
        <p:spPr>
          <a:xfrm>
            <a:off x="5376545" y="143510"/>
            <a:ext cx="1440180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800" cap="none"/>
            </a:pPr>
            <a:r>
              <a:t>Extra</a:t>
            </a:r>
          </a:p>
        </p:txBody>
      </p:sp>
      <p:sp>
        <p:nvSpPr>
          <p:cNvPr id="93" name="텍스트상자37"/>
          <p:cNvSpPr txBox="1">
            <a:extLst>
              <a:ext uri="smNativeData">
                <pr:smNativeData xmlns:pr="smNativeData" xmlns="smNativeData" val="SMDATA_15_NygcZ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gICAA8zMzADAwP8Af39/AAAAAAAAAAAAAAAAAAAAAAAAAAAAIQAAABgAAAAUAAAAgDgAAOIAAABcQQAAFwMAAAAAAAAmAAAACAAAAP//////////"/>
              </a:ext>
            </a:extLst>
          </p:cNvSpPr>
          <p:nvPr/>
        </p:nvSpPr>
        <p:spPr>
          <a:xfrm>
            <a:off x="9184640" y="143510"/>
            <a:ext cx="1440180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800" cap="none"/>
            </a:pPr>
            <a:r>
              <a:t>Head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harsper</cp:lastModifiedBy>
  <cp:revision>0</cp:revision>
  <dcterms:created xsi:type="dcterms:W3CDTF">2023-03-23T02:09:53Z</dcterms:created>
  <dcterms:modified xsi:type="dcterms:W3CDTF">2023-03-23T10:21:43Z</dcterms:modified>
</cp:coreProperties>
</file>