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68" r:id="rId4"/>
    <p:sldId id="269" r:id="rId5"/>
    <p:sldId id="270" r:id="rId6"/>
    <p:sldId id="257" r:id="rId7"/>
    <p:sldId id="260" r:id="rId8"/>
    <p:sldId id="261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9" autoAdjust="0"/>
    <p:restoredTop sz="94660"/>
  </p:normalViewPr>
  <p:slideViewPr>
    <p:cSldViewPr>
      <p:cViewPr varScale="1">
        <p:scale>
          <a:sx n="70" d="100"/>
          <a:sy n="70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Practical on Week 2~3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Deep Learning Study</a:t>
            </a:r>
          </a:p>
          <a:p>
            <a:r>
              <a:rPr lang="en-US" altLang="ko-KR" dirty="0" smtClean="0"/>
              <a:t>Computer Vision Lab</a:t>
            </a:r>
          </a:p>
          <a:p>
            <a:r>
              <a:rPr lang="ko-KR" altLang="en-US" dirty="0" smtClean="0"/>
              <a:t>고 병 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Ch3. Probability and Information Theory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Deep Learning Study</a:t>
            </a:r>
          </a:p>
          <a:p>
            <a:r>
              <a:rPr lang="en-US" altLang="ko-KR" dirty="0" smtClean="0"/>
              <a:t>Computer Vision Lab</a:t>
            </a:r>
          </a:p>
          <a:p>
            <a:r>
              <a:rPr lang="ko-KR" altLang="en-US" dirty="0" smtClean="0"/>
              <a:t>고 병 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2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206283"/>
              </p:ext>
            </p:extLst>
          </p:nvPr>
        </p:nvGraphicFramePr>
        <p:xfrm>
          <a:off x="457200" y="1600200"/>
          <a:ext cx="8229599" cy="461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1728192"/>
                <a:gridCol w="4042791"/>
              </a:tblGrid>
              <a:tr h="74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Formula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Bernoulli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Multinoulli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Multiple events of Bernoulli</a:t>
                      </a:r>
                      <a:endParaRPr lang="ko-KR" altLang="en-US" dirty="0"/>
                    </a:p>
                  </a:txBody>
                  <a:tcPr/>
                </a:tc>
              </a:tr>
              <a:tr h="74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Gaussian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Most common ( central limit theorem 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Maximum uncertainty</a:t>
                      </a:r>
                      <a:r>
                        <a:rPr lang="en-US" altLang="ko-KR" sz="1400" baseline="0" dirty="0" smtClean="0"/>
                        <a:t> w/ same variance</a:t>
                      </a: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/>
                </a:tc>
              </a:tr>
              <a:tr h="838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 and Laplace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Sharp dense</a:t>
                      </a:r>
                      <a:r>
                        <a:rPr lang="en-US" altLang="ko-KR" baseline="0" dirty="0" smtClean="0"/>
                        <a:t> point</a:t>
                      </a:r>
                      <a:endParaRPr lang="ko-KR" altLang="en-US" dirty="0"/>
                    </a:p>
                  </a:txBody>
                  <a:tcPr/>
                </a:tc>
              </a:tr>
              <a:tr h="745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Dirac and Empirical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Used</a:t>
                      </a:r>
                      <a:r>
                        <a:rPr lang="en-US" altLang="ko-KR" baseline="0" dirty="0" smtClean="0"/>
                        <a:t> when choose training sets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3.9 Common Probability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00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Using…</a:t>
            </a:r>
          </a:p>
          <a:p>
            <a:pPr lvl="1"/>
            <a:r>
              <a:rPr lang="en-US" altLang="ko-KR" dirty="0" err="1" smtClean="0"/>
              <a:t>tf.slice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f.reshape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Week2 – handin1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45" y="3501008"/>
            <a:ext cx="6506618" cy="307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83768" y="6093296"/>
            <a:ext cx="1476164" cy="485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Using…</a:t>
            </a:r>
          </a:p>
          <a:p>
            <a:pPr lvl="1"/>
            <a:r>
              <a:rPr lang="en-US" altLang="ko-KR" dirty="0" err="1" smtClean="0"/>
              <a:t>tf.train.GradientDescentOptimizer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Week3-handin2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4524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" y="3212976"/>
            <a:ext cx="4524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-50362" y="5229200"/>
            <a:ext cx="4118306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5733256"/>
            <a:ext cx="4118306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Using…</a:t>
            </a:r>
          </a:p>
          <a:p>
            <a:pPr lvl="1"/>
            <a:r>
              <a:rPr lang="en-US" altLang="ko-KR" dirty="0" err="1" smtClean="0"/>
              <a:t>tf.matmul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tf.matrix_inverse</a:t>
            </a:r>
            <a:r>
              <a:rPr lang="en-US" altLang="ko-KR" dirty="0" smtClean="0"/>
              <a:t>()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Week3-handin3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53625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5949280"/>
            <a:ext cx="1944216" cy="6480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Ch1. 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Deep Learning Study</a:t>
            </a:r>
          </a:p>
          <a:p>
            <a:r>
              <a:rPr lang="en-US" altLang="ko-KR" dirty="0"/>
              <a:t>Computer Vision Lab</a:t>
            </a:r>
          </a:p>
          <a:p>
            <a:r>
              <a:rPr lang="ko-KR" altLang="en-US" dirty="0"/>
              <a:t>고 병 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9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1.2.1 Many Names and Changing Fortunes of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Ch2. Linear Algebra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Deep Learning Study</a:t>
            </a:r>
          </a:p>
          <a:p>
            <a:r>
              <a:rPr lang="en-US" altLang="ko-KR" dirty="0"/>
              <a:t>Computer Vision Lab</a:t>
            </a:r>
          </a:p>
          <a:p>
            <a:r>
              <a:rPr lang="ko-KR" altLang="en-US" dirty="0"/>
              <a:t>고 병 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0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Norm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/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ko-KR" altLang="ko-KR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x</m:t>
                            </m:r>
                          </m:e>
                        </m:d>
                        <m:r>
                          <a:rPr lang="en-US" altLang="ko-KR"/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/>
                          <m:t>p</m:t>
                        </m:r>
                      </m:sub>
                    </m:sSub>
                    <m:r>
                      <a:rPr lang="en-US" altLang="ko-KR"/>
                      <m:t>= 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d>
                          <m:dPr>
                            <m:ctrlPr>
                              <a:rPr lang="ko-KR" altLang="ko-KR" i="1"/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i="1"/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/>
                                  <m:t>i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i="1"/>
                                    </m:ctrlPr>
                                  </m:sSupPr>
                                  <m:e>
                                    <m:r>
                                      <a:rPr lang="en-US" altLang="ko-KR"/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ko-KR" altLang="ko-KR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/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/>
                                      <m:t>|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/>
                                      <m:t>p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ko-KR" altLang="ko-KR" i="1"/>
                            </m:ctrlPr>
                          </m:fPr>
                          <m:num>
                            <m:r>
                              <a:rPr lang="en-US" altLang="ko-KR"/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/>
                              <m:t>p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Max Norm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/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ko-KR" altLang="ko-KR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x</m:t>
                            </m:r>
                          </m:e>
                        </m:d>
                        <m:r>
                          <a:rPr lang="en-US" altLang="ko-KR"/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/>
                          <m:t>p</m:t>
                        </m:r>
                      </m:sub>
                    </m:sSub>
                    <m:r>
                      <a:rPr lang="en-US" altLang="ko-KR"/>
                      <m:t>= </m:t>
                    </m:r>
                    <m:func>
                      <m:funcPr>
                        <m:ctrlPr>
                          <a:rPr lang="ko-KR" altLang="ko-KR" i="1"/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/>
                              <m:t>i</m:t>
                            </m:r>
                          </m:lim>
                        </m:limLow>
                      </m:fName>
                      <m:e>
                        <m:r>
                          <a:rPr lang="en-US" altLang="ko-KR"/>
                          <m:t>|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/>
                              <m:t>i</m:t>
                            </m:r>
                          </m:sub>
                        </m:sSub>
                        <m:r>
                          <a:rPr lang="en-US" altLang="ko-KR"/>
                          <m:t>|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Norms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8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More generally applicable than </a:t>
                </a:r>
                <a:r>
                  <a:rPr lang="en-US" altLang="ko-KR" dirty="0" err="1" smtClean="0"/>
                  <a:t>Eigendecomposition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A</m:t>
                        </m:r>
                        <m:r>
                          <a:rPr lang="en-US" altLang="ko-KR"/>
                          <m:t>= </m:t>
                        </m:r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  <m:r>
                          <a:rPr lang="en-US" altLang="ko-KR"/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/>
                          <m:t>D</m:t>
                        </m:r>
                        <m:r>
                          <a:rPr lang="en-US" altLang="ko-KR"/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/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T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 Moore-Penrose Pseudoinverse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A</m:t>
                        </m:r>
                      </m:e>
                      <m:sup>
                        <m:r>
                          <a:rPr lang="en-US" altLang="ko-KR"/>
                          <m:t>+</m:t>
                        </m:r>
                      </m:sup>
                    </m:sSup>
                    <m:r>
                      <a:rPr lang="en-US" altLang="ko-KR"/>
                      <m:t>=</m:t>
                    </m:r>
                    <m:r>
                      <m:rPr>
                        <m:sty m:val="p"/>
                      </m:rPr>
                      <a:rPr lang="en-US" altLang="ko-KR"/>
                      <m:t>V</m:t>
                    </m:r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D</m:t>
                        </m:r>
                      </m:e>
                      <m:sup>
                        <m:r>
                          <a:rPr lang="en-US" altLang="ko-KR"/>
                          <m:t>+</m:t>
                        </m:r>
                      </m:sup>
                    </m:sSup>
                    <m:sSup>
                      <m:sSupPr>
                        <m:ctrlPr>
                          <a:rPr lang="ko-KR" altLang="ko-KR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/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/>
                          <m:t>T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2.8 Singular Value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33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85</TotalTime>
  <Words>207</Words>
  <Application>Microsoft Office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고구려 벽화</vt:lpstr>
      <vt:lpstr>Practical on Week 2~3</vt:lpstr>
      <vt:lpstr>Week2 – handin1</vt:lpstr>
      <vt:lpstr>Week3-handin2</vt:lpstr>
      <vt:lpstr>Week3-handin3</vt:lpstr>
      <vt:lpstr>Ch1. Introduction</vt:lpstr>
      <vt:lpstr>1.2.1 Many Names and Changing Fortunes of Neural Networks</vt:lpstr>
      <vt:lpstr>Ch2. Linear Algebra</vt:lpstr>
      <vt:lpstr>2.5 Norms</vt:lpstr>
      <vt:lpstr>2.8 Singular Value Decomposition</vt:lpstr>
      <vt:lpstr>Ch3. Probability and Information Theory</vt:lpstr>
      <vt:lpstr>3.9 Common Probability Distribution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Ch1. Introduction</dc:title>
  <dc:creator>Microsoft Corporation</dc:creator>
  <cp:lastModifiedBy>user</cp:lastModifiedBy>
  <cp:revision>10</cp:revision>
  <dcterms:created xsi:type="dcterms:W3CDTF">2006-10-05T04:04:58Z</dcterms:created>
  <dcterms:modified xsi:type="dcterms:W3CDTF">2016-01-28T18:59:50Z</dcterms:modified>
</cp:coreProperties>
</file>