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6" r:id="rId2"/>
    <p:sldId id="267" r:id="rId3"/>
    <p:sldId id="271" r:id="rId4"/>
    <p:sldId id="272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9" autoAdjust="0"/>
    <p:restoredTop sz="94660"/>
  </p:normalViewPr>
  <p:slideViewPr>
    <p:cSldViewPr>
      <p:cViewPr varScale="1">
        <p:scale>
          <a:sx n="110" d="100"/>
          <a:sy n="110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2016-02-05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2016-02-05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Practical on Week 4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Deep Learning Study</a:t>
            </a:r>
          </a:p>
          <a:p>
            <a:r>
              <a:rPr lang="en-US" altLang="ko-KR" dirty="0" smtClean="0"/>
              <a:t>Computer Vision Lab</a:t>
            </a:r>
          </a:p>
          <a:p>
            <a:r>
              <a:rPr lang="ko-KR" altLang="en-US" dirty="0" smtClean="0"/>
              <a:t>고 병 </a:t>
            </a:r>
            <a:r>
              <a:rPr lang="ko-KR" altLang="en-US" dirty="0" smtClean="0"/>
              <a:t>건</a:t>
            </a:r>
            <a:endParaRPr lang="en-US" altLang="ko-KR" dirty="0" smtClean="0"/>
          </a:p>
          <a:p>
            <a:r>
              <a:rPr lang="en-US" altLang="ko-KR" dirty="0" smtClean="0"/>
              <a:t>Feb.05.2016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118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After every 1 epoch, Using…</a:t>
            </a:r>
          </a:p>
          <a:p>
            <a:pPr lvl="1"/>
            <a:r>
              <a:rPr lang="en-US" altLang="ko-KR" sz="1600" dirty="0" err="1" smtClean="0"/>
              <a:t>sess.run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cross_entropy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feed_dict</a:t>
            </a:r>
            <a:r>
              <a:rPr lang="en-US" altLang="ko-KR" sz="1600" dirty="0" smtClean="0"/>
              <a:t>={</a:t>
            </a:r>
            <a:r>
              <a:rPr lang="en-US" altLang="ko-KR" sz="1600" dirty="0" err="1" smtClean="0"/>
              <a:t>x:x_train</a:t>
            </a:r>
            <a:r>
              <a:rPr lang="en-US" altLang="ko-KR" sz="1600" dirty="0" smtClean="0"/>
              <a:t>, y:y_train} )</a:t>
            </a:r>
          </a:p>
          <a:p>
            <a:pPr lvl="1"/>
            <a:r>
              <a:rPr lang="en-US" altLang="ko-KR" sz="1600" dirty="0" err="1" smtClean="0"/>
              <a:t>sess.run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cross_entropy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feed_dict</a:t>
            </a:r>
            <a:r>
              <a:rPr lang="en-US" altLang="ko-KR" sz="1600" dirty="0" smtClean="0"/>
              <a:t> ={</a:t>
            </a:r>
            <a:r>
              <a:rPr lang="en-US" altLang="ko-KR" sz="1600" dirty="0" err="1" smtClean="0"/>
              <a:t>x:x_test</a:t>
            </a:r>
            <a:r>
              <a:rPr lang="en-US" altLang="ko-KR" sz="1600" dirty="0" smtClean="0"/>
              <a:t> , y:y_test } )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 smtClean="0"/>
              <a:t>handin</a:t>
            </a:r>
            <a:r>
              <a:rPr lang="en-US" altLang="ko-KR" sz="3600" dirty="0" smtClean="0"/>
              <a:t> : Train vs Test Error</a:t>
            </a:r>
            <a:endParaRPr lang="ko-KR" altLang="en-US" sz="36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780928"/>
            <a:ext cx="4289220" cy="378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027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Batch size 20 is best</a:t>
            </a:r>
            <a:endParaRPr lang="en-US" altLang="ko-KR" sz="1800" dirty="0" smtClean="0"/>
          </a:p>
          <a:p>
            <a:pPr lvl="1"/>
            <a:r>
              <a:rPr lang="en-US" altLang="ko-KR" sz="1600" dirty="0" smtClean="0"/>
              <a:t>SGD is too stochastic</a:t>
            </a:r>
          </a:p>
          <a:p>
            <a:pPr lvl="1"/>
            <a:r>
              <a:rPr lang="en-US" altLang="ko-KR" sz="1600" dirty="0" smtClean="0"/>
              <a:t>Batch size 100 updates parameter </a:t>
            </a:r>
            <a:r>
              <a:rPr lang="en-US" altLang="ko-KR" sz="1600" dirty="0" smtClean="0"/>
              <a:t>too slowly</a:t>
            </a:r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 smtClean="0"/>
              <a:t>CIFAR-10 has 10 classes, so </a:t>
            </a:r>
            <a:r>
              <a:rPr lang="en-US" altLang="ko-KR" sz="1600" dirty="0" err="1" smtClean="0"/>
              <a:t>minibatch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10</a:t>
            </a:r>
          </a:p>
          <a:p>
            <a:pPr marL="457200" lvl="1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 might be </a:t>
            </a:r>
            <a:r>
              <a:rPr lang="en-US" altLang="ko-KR" sz="1600" smtClean="0"/>
              <a:t>unstable.</a:t>
            </a:r>
            <a:endParaRPr lang="en-US" altLang="ko-KR" sz="1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 smtClean="0"/>
              <a:t>handin</a:t>
            </a:r>
            <a:r>
              <a:rPr lang="en-US" altLang="ko-KR" sz="3600" dirty="0" smtClean="0"/>
              <a:t> : </a:t>
            </a:r>
            <a:r>
              <a:rPr lang="en-US" altLang="ko-KR" sz="3600" dirty="0" smtClean="0"/>
              <a:t>depends on </a:t>
            </a:r>
            <a:r>
              <a:rPr lang="en-US" altLang="ko-KR" sz="3600" dirty="0" err="1" smtClean="0"/>
              <a:t>minibatch</a:t>
            </a:r>
            <a:r>
              <a:rPr lang="en-US" altLang="ko-KR" sz="3600" dirty="0" smtClean="0"/>
              <a:t> size</a:t>
            </a:r>
            <a:endParaRPr lang="ko-KR" alt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205" y="3967750"/>
            <a:ext cx="3155892" cy="2509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913" y="1300074"/>
            <a:ext cx="3163184" cy="2515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3971612"/>
            <a:ext cx="2840109" cy="252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967750"/>
            <a:ext cx="2834373" cy="250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843808" y="3815245"/>
            <a:ext cx="3043105" cy="28541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74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Learning rate 0.01 best</a:t>
            </a:r>
          </a:p>
          <a:p>
            <a:pPr lvl="1"/>
            <a:r>
              <a:rPr lang="en-US" altLang="ko-KR" sz="1600" dirty="0" smtClean="0"/>
              <a:t>For learning rate 0.1, each step is too big to converge</a:t>
            </a:r>
          </a:p>
          <a:p>
            <a:pPr lvl="1"/>
            <a:r>
              <a:rPr lang="en-US" altLang="ko-KR" sz="1600" dirty="0" smtClean="0"/>
              <a:t>For learning rate 0.001, it is stable but too slow</a:t>
            </a:r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Handin</a:t>
            </a:r>
            <a:r>
              <a:rPr lang="en-US" altLang="ko-KR" dirty="0" smtClean="0"/>
              <a:t> : depends on learning rate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284984"/>
            <a:ext cx="2834373" cy="250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0" y="3300833"/>
            <a:ext cx="2791889" cy="248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059832" y="3117038"/>
            <a:ext cx="3043105" cy="28541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179" y="3271708"/>
            <a:ext cx="2857292" cy="254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079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334</TotalTime>
  <Words>113</Words>
  <Application>Microsoft Office PowerPoint</Application>
  <PresentationFormat>화면 슬라이드 쇼(4:3)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고구려 벽화</vt:lpstr>
      <vt:lpstr>Practical on Week 4</vt:lpstr>
      <vt:lpstr>handin : Train vs Test Error</vt:lpstr>
      <vt:lpstr>handin : depends on minibatch size</vt:lpstr>
      <vt:lpstr>Handin : depends on learning rate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Ch1. Introduction</dc:title>
  <dc:creator>Microsoft Corporation</dc:creator>
  <cp:lastModifiedBy>user</cp:lastModifiedBy>
  <cp:revision>19</cp:revision>
  <dcterms:created xsi:type="dcterms:W3CDTF">2006-10-05T04:04:58Z</dcterms:created>
  <dcterms:modified xsi:type="dcterms:W3CDTF">2016-02-04T20:39:30Z</dcterms:modified>
</cp:coreProperties>
</file>