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7" r:id="rId3"/>
    <p:sldId id="273" r:id="rId4"/>
    <p:sldId id="271" r:id="rId5"/>
    <p:sldId id="274" r:id="rId6"/>
    <p:sldId id="272" r:id="rId7"/>
    <p:sldId id="281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9" autoAdjust="0"/>
    <p:restoredTop sz="94660"/>
  </p:normalViewPr>
  <p:slideViewPr>
    <p:cSldViewPr>
      <p:cViewPr>
        <p:scale>
          <a:sx n="66" d="100"/>
          <a:sy n="66" d="100"/>
        </p:scale>
        <p:origin x="-125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3,4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Practical </a:t>
            </a:r>
            <a:r>
              <a:rPr lang="en-US" altLang="ko-KR" dirty="0" smtClean="0"/>
              <a:t>on Week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187505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Deep Learning Study</a:t>
            </a:r>
          </a:p>
          <a:p>
            <a:r>
              <a:rPr lang="en-US" altLang="ko-KR" dirty="0" smtClean="0"/>
              <a:t>Computer Vision </a:t>
            </a:r>
            <a:r>
              <a:rPr lang="en-US" altLang="ko-KR" dirty="0" smtClean="0"/>
              <a:t>Lab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 병 건</a:t>
            </a:r>
            <a:endParaRPr lang="en-US" altLang="ko-KR" dirty="0" smtClean="0"/>
          </a:p>
          <a:p>
            <a:r>
              <a:rPr lang="en-US" altLang="ko-KR" dirty="0" smtClean="0"/>
              <a:t>Feb.16.2016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11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 Result Images</a:t>
            </a:r>
            <a:endParaRPr lang="ko-KR" altLang="en-US" dirty="0"/>
          </a:p>
        </p:txBody>
      </p:sp>
      <p:pic>
        <p:nvPicPr>
          <p:cNvPr id="3075" name="Picture 3" descr="Y:\ml_study\week6\output_image\new_img_11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3105150" cy="4286250"/>
          </a:xfrm>
          <a:prstGeom prst="rect">
            <a:avLst/>
          </a:prstGeom>
          <a:noFill/>
        </p:spPr>
      </p:pic>
      <p:pic>
        <p:nvPicPr>
          <p:cNvPr id="6" name="Picture 3" descr="Y:\ml_study\week6\output_image\new_img_187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4286250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 Result Images</a:t>
            </a:r>
            <a:endParaRPr lang="ko-KR" altLang="en-US" dirty="0"/>
          </a:p>
        </p:txBody>
      </p:sp>
      <p:pic>
        <p:nvPicPr>
          <p:cNvPr id="4098" name="Picture 2" descr="Y:\ml_study\week6\output_image\new_img_3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3905250" cy="2990850"/>
          </a:xfrm>
          <a:prstGeom prst="rect">
            <a:avLst/>
          </a:prstGeom>
          <a:noFill/>
        </p:spPr>
      </p:pic>
      <p:pic>
        <p:nvPicPr>
          <p:cNvPr id="4099" name="Picture 3" descr="Y:\ml_study\week6\output_image\new_img_3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933056"/>
            <a:ext cx="3203121" cy="2555379"/>
          </a:xfrm>
          <a:prstGeom prst="rect">
            <a:avLst/>
          </a:prstGeom>
          <a:noFill/>
        </p:spPr>
      </p:pic>
      <p:pic>
        <p:nvPicPr>
          <p:cNvPr id="4100" name="Picture 4" descr="Y:\ml_study\week6\output_image\new_img_5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75" y="1052736"/>
            <a:ext cx="2714625" cy="427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 Result Images</a:t>
            </a:r>
            <a:endParaRPr lang="ko-KR" altLang="en-US" dirty="0"/>
          </a:p>
        </p:txBody>
      </p:sp>
      <p:pic>
        <p:nvPicPr>
          <p:cNvPr id="5122" name="Picture 2" descr="Y:\ml_study\week6\output_image\new_img_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3476625" cy="4286250"/>
          </a:xfrm>
          <a:prstGeom prst="rect">
            <a:avLst/>
          </a:prstGeom>
          <a:noFill/>
        </p:spPr>
      </p:pic>
      <p:pic>
        <p:nvPicPr>
          <p:cNvPr id="5123" name="Picture 3" descr="Y:\ml_study\week6\output_image\new_img_58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268760"/>
            <a:ext cx="4276725" cy="2838450"/>
          </a:xfrm>
          <a:prstGeom prst="rect">
            <a:avLst/>
          </a:prstGeom>
          <a:noFill/>
        </p:spPr>
      </p:pic>
      <p:pic>
        <p:nvPicPr>
          <p:cNvPr id="5124" name="Picture 4" descr="Y:\ml_study\week6\output_image\new_img_5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789040"/>
            <a:ext cx="2218950" cy="2852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 Result Images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CNN</a:t>
            </a:r>
            <a:r>
              <a:rPr lang="ko-KR" altLang="en-US" sz="1600" dirty="0" smtClean="0"/>
              <a:t>에 많이 사용하는 </a:t>
            </a:r>
            <a:r>
              <a:rPr lang="en-US" altLang="ko-KR" sz="1600" dirty="0" err="1" smtClean="0"/>
              <a:t>ReLU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이번 실험에 사용한 </a:t>
            </a:r>
            <a:r>
              <a:rPr lang="en-US" altLang="ko-KR" sz="1600" dirty="0" err="1" smtClean="0"/>
              <a:t>ReEXU</a:t>
            </a:r>
            <a:r>
              <a:rPr lang="ko-KR" altLang="en-US" sz="1600" dirty="0" smtClean="0"/>
              <a:t>모델의 경우 음수의 영역에서의 기울기가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이므로</a:t>
            </a:r>
            <a:r>
              <a:rPr lang="en-US" altLang="ko-KR" sz="1600" dirty="0" smtClean="0"/>
              <a:t>, training</a:t>
            </a:r>
            <a:r>
              <a:rPr lang="ko-KR" altLang="en-US" sz="1600" dirty="0" smtClean="0"/>
              <a:t>이 제대로 되지 않는다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 </a:t>
            </a:r>
            <a:r>
              <a:rPr lang="ko-KR" altLang="en-US" sz="1600" dirty="0" smtClean="0"/>
              <a:t>실제로 아래의 노란색 </a:t>
            </a:r>
            <a:r>
              <a:rPr lang="en-US" altLang="ko-KR" sz="1600" dirty="0" smtClean="0"/>
              <a:t>loss graph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negative bias</a:t>
            </a:r>
            <a:r>
              <a:rPr lang="ko-KR" altLang="en-US" sz="1600" dirty="0" smtClean="0"/>
              <a:t>를 사용한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제대로 학습이 되지 않음을 확인 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초반 이후에는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값이 출력되어 </a:t>
            </a:r>
            <a:r>
              <a:rPr lang="en-US" altLang="ko-KR" sz="1600" dirty="0" smtClean="0"/>
              <a:t>graph</a:t>
            </a:r>
            <a:r>
              <a:rPr lang="ko-KR" altLang="en-US" sz="1600" dirty="0" smtClean="0"/>
              <a:t>에 표시 되지 않는다</a:t>
            </a:r>
            <a:r>
              <a:rPr lang="en-US" altLang="ko-KR" sz="1600" dirty="0" smtClean="0"/>
              <a:t>.</a:t>
            </a:r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Advanced: conceptual </a:t>
            </a:r>
            <a:r>
              <a:rPr lang="en-US" altLang="ko-KR" sz="3600" dirty="0" smtClean="0"/>
              <a:t>question</a:t>
            </a:r>
            <a:endParaRPr lang="ko-KR" altLang="ko-KR" sz="3600" dirty="0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011060" cy="5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C:\Users\jack\AppData\Local\Microsoft\Windows\INetCache\Content.Word\LossGraph_week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005064"/>
            <a:ext cx="3339656" cy="250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02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Unless, there have many not dropped out paths, This gradient goes near zero.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Advanced: conceptual </a:t>
            </a:r>
            <a:r>
              <a:rPr lang="en-US" altLang="ko-KR" sz="3600" dirty="0" smtClean="0"/>
              <a:t>question</a:t>
            </a:r>
            <a:endParaRPr lang="ko-KR" altLang="ko-KR" sz="3600" dirty="0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96940"/>
            <a:ext cx="9001000" cy="125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492896"/>
            <a:ext cx="3502856" cy="331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02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Loss Graph</a:t>
            </a:r>
            <a:endParaRPr lang="ko-KR" altLang="en-US" sz="3600" dirty="0"/>
          </a:p>
        </p:txBody>
      </p:sp>
      <p:pic>
        <p:nvPicPr>
          <p:cNvPr id="9" name="그림 8" descr="C:\Users\jack\AppData\Local\Microsoft\Windows\INetCache\Content.Word\LossGraph_week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5335270" cy="400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67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 smtClean="0"/>
              <a:t>1. ellipse2rect.py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Read ellipse label to rectangular form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2. PreparePS.py</a:t>
            </a:r>
          </a:p>
          <a:p>
            <a:pPr lvl="1"/>
            <a:r>
              <a:rPr lang="en-US" altLang="ko-KR" sz="1600" dirty="0" smtClean="0"/>
              <a:t>Crop Positive </a:t>
            </a:r>
            <a:r>
              <a:rPr lang="en-US" altLang="ko-KR" sz="1600" dirty="0" smtClean="0"/>
              <a:t>S</a:t>
            </a:r>
            <a:r>
              <a:rPr lang="en-US" altLang="ko-KR" sz="1600" dirty="0" smtClean="0"/>
              <a:t>ample by referring  result of (1)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3</a:t>
            </a:r>
            <a:r>
              <a:rPr lang="en-US" altLang="ko-KR" sz="2000" dirty="0" smtClean="0"/>
              <a:t>. PreparePatch.py</a:t>
            </a:r>
          </a:p>
          <a:p>
            <a:pPr lvl="1"/>
            <a:r>
              <a:rPr lang="en-US" altLang="ko-KR" sz="1600" dirty="0" smtClean="0"/>
              <a:t>Save pyramids of training set image file, which will be used for generating Negative Sample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4. train.py</a:t>
            </a:r>
          </a:p>
          <a:p>
            <a:pPr lvl="1"/>
            <a:r>
              <a:rPr lang="en-US" altLang="ko-KR" sz="1600" dirty="0" smtClean="0"/>
              <a:t>Train network  and save weights and bias</a:t>
            </a:r>
          </a:p>
          <a:p>
            <a:pPr lvl="1"/>
            <a:r>
              <a:rPr lang="en-US" altLang="ko-KR" sz="1600" dirty="0" smtClean="0"/>
              <a:t>Choose random patch with 1:1 ratio between Positive Sample and Negative Sample</a:t>
            </a:r>
          </a:p>
          <a:p>
            <a:pPr lvl="1"/>
            <a:r>
              <a:rPr lang="en-US" altLang="ko-KR" sz="1600" dirty="0" smtClean="0"/>
              <a:t>Data Augmentation : F</a:t>
            </a:r>
            <a:r>
              <a:rPr lang="en-US" altLang="ko-KR" sz="1400" dirty="0" smtClean="0"/>
              <a:t>lip,  Rotate, Gaussian Noise</a:t>
            </a:r>
          </a:p>
          <a:p>
            <a:pPr lvl="2"/>
            <a:r>
              <a:rPr lang="en-US" altLang="ko-KR" sz="1400" dirty="0" smtClean="0"/>
              <a:t>rotate / mirror method of </a:t>
            </a:r>
            <a:r>
              <a:rPr lang="en-US" altLang="ko-KR" sz="1400" dirty="0" err="1" smtClean="0"/>
              <a:t>ImageOps</a:t>
            </a:r>
            <a:r>
              <a:rPr lang="en-US" altLang="ko-KR" sz="1400" dirty="0" smtClean="0"/>
              <a:t> Library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Code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907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5. eval.py</a:t>
            </a:r>
          </a:p>
          <a:p>
            <a:pPr lvl="1"/>
            <a:r>
              <a:rPr lang="en-US" altLang="ko-KR" sz="1600" dirty="0" smtClean="0"/>
              <a:t>Receiving 100by100 patch for fact detection ( Using 4by4 convolution layer )</a:t>
            </a:r>
          </a:p>
          <a:p>
            <a:pPr lvl="1"/>
            <a:r>
              <a:rPr lang="en-US" altLang="ko-KR" sz="1600" dirty="0" smtClean="0"/>
              <a:t>Save detected face in text format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6. NonMaximum.py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Applying Non Maximum Suppression on result of (5)</a:t>
            </a:r>
          </a:p>
          <a:p>
            <a:pPr lvl="2"/>
            <a:r>
              <a:rPr lang="en-US" altLang="ko-KR" sz="1400" dirty="0" smtClean="0"/>
              <a:t>IOU (Intersection Of Union )</a:t>
            </a:r>
          </a:p>
          <a:p>
            <a:pPr lvl="2"/>
            <a:r>
              <a:rPr lang="en-US" altLang="ko-KR" sz="1400" dirty="0" smtClean="0"/>
              <a:t>In case of one belongs/includes another</a:t>
            </a:r>
          </a:p>
          <a:p>
            <a:pPr lvl="2"/>
            <a:endParaRPr lang="en-US" altLang="ko-KR" sz="1400" dirty="0" smtClean="0"/>
          </a:p>
          <a:p>
            <a:r>
              <a:rPr lang="en-US" altLang="ko-KR" sz="2000" dirty="0" smtClean="0"/>
              <a:t>7. RedRectangle.py</a:t>
            </a:r>
          </a:p>
          <a:p>
            <a:pPr lvl="1"/>
            <a:r>
              <a:rPr lang="en-US" altLang="ko-KR" sz="1600" dirty="0" smtClean="0"/>
              <a:t>Save new images by using result of (6) and original images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Code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907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Many useful methods for data augmentation in </a:t>
            </a:r>
            <a:r>
              <a:rPr lang="en-US" altLang="ko-KR" sz="2000" dirty="0" err="1" smtClean="0"/>
              <a:t>Tensorflow</a:t>
            </a:r>
            <a:endParaRPr lang="en-US" altLang="ko-KR" sz="2000" dirty="0" smtClean="0"/>
          </a:p>
          <a:p>
            <a:r>
              <a:rPr lang="en-US" altLang="ko-KR" sz="2000" dirty="0" smtClean="0"/>
              <a:t>with batch queue methods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Do more..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4821138"/>
            <a:ext cx="8334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44899"/>
            <a:ext cx="755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164979"/>
            <a:ext cx="74866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813051"/>
            <a:ext cx="6972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1907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 Result Images</a:t>
            </a:r>
            <a:endParaRPr lang="ko-KR" altLang="en-US" dirty="0"/>
          </a:p>
        </p:txBody>
      </p:sp>
      <p:pic>
        <p:nvPicPr>
          <p:cNvPr id="1026" name="Picture 2" descr="Y:\ml_study\week6\output_image\new_img_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86250" cy="2857500"/>
          </a:xfrm>
          <a:prstGeom prst="rect">
            <a:avLst/>
          </a:prstGeom>
          <a:noFill/>
        </p:spPr>
      </p:pic>
      <p:pic>
        <p:nvPicPr>
          <p:cNvPr id="1028" name="Picture 4" descr="Y:\ml_study\week6\output_image\new_img_8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556792"/>
            <a:ext cx="33051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Test Result Images</a:t>
            </a:r>
            <a:endParaRPr lang="ko-KR" altLang="en-US" dirty="0"/>
          </a:p>
        </p:txBody>
      </p:sp>
      <p:pic>
        <p:nvPicPr>
          <p:cNvPr id="2050" name="Picture 2" descr="Y:\ml_study\week6\output_image\new_img_8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905250" cy="2800350"/>
          </a:xfrm>
          <a:prstGeom prst="rect">
            <a:avLst/>
          </a:prstGeom>
          <a:noFill/>
        </p:spPr>
      </p:pic>
      <p:pic>
        <p:nvPicPr>
          <p:cNvPr id="6" name="Picture 3" descr="Y:\ml_study\week6\output_image\new_img_2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005064"/>
            <a:ext cx="3566170" cy="2670665"/>
          </a:xfrm>
          <a:prstGeom prst="rect">
            <a:avLst/>
          </a:prstGeom>
          <a:noFill/>
        </p:spPr>
      </p:pic>
      <p:pic>
        <p:nvPicPr>
          <p:cNvPr id="8" name="Picture 2" descr="Y:\ml_study\week6\output_image\new_img_19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25" y="1340768"/>
            <a:ext cx="357187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452</TotalTime>
  <Words>295</Words>
  <Application>Microsoft Office PowerPoint</Application>
  <PresentationFormat>화면 슬라이드 쇼(4:3)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고구려 벽화</vt:lpstr>
      <vt:lpstr>3,4주차 Practical on Week 6</vt:lpstr>
      <vt:lpstr>1. Advanced: conceptual question</vt:lpstr>
      <vt:lpstr>1. Advanced: conceptual question</vt:lpstr>
      <vt:lpstr>2. Loss Graph</vt:lpstr>
      <vt:lpstr>3. Code Description</vt:lpstr>
      <vt:lpstr>3. Code Description</vt:lpstr>
      <vt:lpstr>To Do more..</vt:lpstr>
      <vt:lpstr>4. Test Result Images</vt:lpstr>
      <vt:lpstr>4. Test Result Images</vt:lpstr>
      <vt:lpstr>4. Test Result Images</vt:lpstr>
      <vt:lpstr>4. Test Result Images</vt:lpstr>
      <vt:lpstr>4. Test Result Images</vt:lpstr>
      <vt:lpstr>4. Test Result Images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Ch1. Introduction</dc:title>
  <dc:creator>Microsoft Corporation</dc:creator>
  <cp:lastModifiedBy>jack</cp:lastModifiedBy>
  <cp:revision>26</cp:revision>
  <dcterms:created xsi:type="dcterms:W3CDTF">2006-10-05T04:04:58Z</dcterms:created>
  <dcterms:modified xsi:type="dcterms:W3CDTF">2016-02-16T03:57:47Z</dcterms:modified>
</cp:coreProperties>
</file>