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1B2EE-0FE1-456C-A847-544B39C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7F7D9-6FCD-44FE-A4B1-06F1F957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FFA5C-CA87-43A0-B588-7232E584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4503-77D9-44C6-966D-E1F7ED7F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825-6803-454A-83DB-AD1453C8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7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99102-6C47-4EA5-8EB8-279EAD26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8053BF-6A74-48A3-A109-D7F2C46D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5CE19-F2AC-41A0-924D-9B3AA650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987D8-E6CB-4661-AB11-3CBBABD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81A5E-4D66-4129-85B5-5C624DAD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CD35D-BB8E-4964-8060-88B18942E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86224A-E9C1-4589-8407-40A34FB0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EB3A0-7CF7-4DD6-9563-FB6EF591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A22A7-D48C-4031-B251-08C044C2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51145-083B-4BF0-940F-714D1FCB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B291-133E-4CDC-A2F7-F17FF775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D77D2-7789-4267-99B9-1FD7B29F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12FF4-61BC-4A76-97E1-9FA28249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43F0C-BB9F-4370-9794-57CFE253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46C04-382F-4829-9B13-EF3C7C16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EA6B-4032-4B59-A309-229A799F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7D88-2EFA-4038-A26C-D0BABF0F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3374E-1D93-4548-B323-4FB4F2A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6D984-45DB-4CDE-AE70-B9F32958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97E72-4204-4DE7-AEEA-7557D8E7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9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62119-F14C-4E8B-A5A8-5CA69578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A76DB-4255-44CD-B34D-F087A231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F9FA-85DA-41DA-A181-DD6E5E8C6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27FDB-E013-4778-B049-9612AFE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09BEE-064B-4C57-B80C-EE9195C6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C77E4-86F5-425F-BC32-1E0E922E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5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117F-50B6-46A7-96D9-9581F709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822F8-3FD4-45BC-A36F-0341EA88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1E07F-1690-4C9D-A65D-916F6330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F0FB1-738E-40ED-B3B9-3B9648C12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90FB08-D51E-4886-9816-A47B7043A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6BF80-5D4E-41AD-BA39-420F3A79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45A90-3147-42AB-ADCE-F1FA9EF2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D125B-5717-495E-9DA1-CDD68F28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A0C9-854D-4DBB-89EF-BDF6011E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306D8-3546-45DD-B029-E929C950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10CB6-C78B-41B4-A882-C69933D4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0313E-84CB-45E2-A769-FC4502EB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E2D68E-7688-464C-8454-B024FDF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4FA6E-F25E-40AD-B71D-29F676C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93DDD-8324-490A-8B62-C1424857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9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3566-3F03-4F5F-8004-9A580C13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9091-F5A2-41BE-B43E-0270DBBB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D7680-3B65-437F-AB47-A35FC7AD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D2557-D14F-418B-AA3B-A57B8EC4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E9B4E-865C-44F4-9234-D5F86BF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96721-A931-4E76-8B83-8307CFF9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7D9E8-AB6E-48A5-9D24-D08C2FA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A3488-32A9-48E6-A8CA-CA5FB3EF5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9E7ED-DCDA-42E9-B027-BF6073B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2FAF-CAAB-4398-BE03-24A0E55C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A1869-78AF-4F08-9F6F-59A6B8B4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CB884-9097-4828-91D5-16354FE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FFEB4-62E7-46BD-9F70-A4B3D981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81BF9-AE7F-481C-BC59-59FA4D0A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DDDFD-1095-43B9-81C1-591EE5EA1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9230-3E99-41D1-BBC5-C79E24076D65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0788A-0B66-46FF-92A0-DC1E7F18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523D7-D97E-4868-9832-B5D71284B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244C-2593-451A-B4A1-48018385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39CE-2AF1-49BC-BB7E-DF61CA7C2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인터랙티브 그래픽스 </a:t>
            </a:r>
            <a:br>
              <a:rPr lang="en-US" altLang="ko-KR" dirty="0"/>
            </a:br>
            <a:r>
              <a:rPr lang="ko-KR" altLang="en-US" dirty="0"/>
              <a:t>프로젝트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9A4C0-2300-4A75-8782-FB738630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디지털이미징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학년 공병두</a:t>
            </a:r>
          </a:p>
        </p:txBody>
      </p:sp>
    </p:spTree>
    <p:extLst>
      <p:ext uri="{BB962C8B-B14F-4D97-AF65-F5344CB8AC3E}">
        <p14:creationId xmlns:p14="http://schemas.microsoft.com/office/powerpoint/2010/main" val="40417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D7049-4596-416A-9059-48491CB9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474345"/>
            <a:ext cx="10515600" cy="4351338"/>
          </a:xfrm>
        </p:spPr>
        <p:txBody>
          <a:bodyPr/>
          <a:lstStyle/>
          <a:p>
            <a:r>
              <a:rPr lang="en-US" altLang="ko-KR" dirty="0"/>
              <a:t>https://www.youtube.com/watch?v=p0HC7ydSvX4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5F51B-B661-4E6C-B454-E76AF887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98"/>
            <a:ext cx="12192000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093CD-F282-4D56-BD42-EDACB6EB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상영 전 시작되는 </a:t>
            </a:r>
            <a:r>
              <a:rPr lang="en-US" altLang="ko-KR" dirty="0"/>
              <a:t>motion graphics</a:t>
            </a:r>
            <a:r>
              <a:rPr lang="ko-KR" altLang="en-US" dirty="0"/>
              <a:t>에서 영감을 받았습니다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Maya</a:t>
            </a:r>
            <a:r>
              <a:rPr lang="ko-KR" altLang="en-US" dirty="0"/>
              <a:t>를 이용해 </a:t>
            </a:r>
            <a:r>
              <a:rPr lang="en-US" altLang="ko-KR" dirty="0"/>
              <a:t>3D </a:t>
            </a:r>
            <a:r>
              <a:rPr lang="ko-KR" altLang="en-US" dirty="0"/>
              <a:t>그래픽을 만든 후 다양한 조명효과를 줄 수 있는 작품을 만들겠습니다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동영상처럼 움직이는 효과를 주어 다양한 효과를 주겠습니다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인터랙티브 그래픽스  프로젝트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인터랙티브 그래픽스  프로젝트 계획</dc:title>
  <dc:creator>공병두</dc:creator>
  <cp:lastModifiedBy>공병두</cp:lastModifiedBy>
  <cp:revision>2</cp:revision>
  <dcterms:created xsi:type="dcterms:W3CDTF">2017-11-13T11:41:03Z</dcterms:created>
  <dcterms:modified xsi:type="dcterms:W3CDTF">2017-11-13T11:50:11Z</dcterms:modified>
</cp:coreProperties>
</file>