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8" r:id="rId3"/>
    <p:sldId id="265" r:id="rId4"/>
    <p:sldId id="267" r:id="rId5"/>
    <p:sldId id="263" r:id="rId6"/>
    <p:sldId id="271" r:id="rId7"/>
    <p:sldId id="272" r:id="rId8"/>
    <p:sldId id="269" r:id="rId9"/>
    <p:sldId id="27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78B"/>
    <a:srgbClr val="3A3A3C"/>
    <a:srgbClr val="262627"/>
    <a:srgbClr val="F7B224"/>
    <a:srgbClr val="191724"/>
    <a:srgbClr val="FEEE4C"/>
    <a:srgbClr val="0688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1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229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90CE-B944-438E-8705-3EC8E8A1C87F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BDAB-7A52-4257-BF96-694936E2C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0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1942D-53E1-49FF-A7E5-10A7C6D60D7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55E-9C8F-478D-B597-0FDC6462A4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3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715653" y="957943"/>
            <a:ext cx="4871319" cy="4887686"/>
            <a:chOff x="3505196" y="834572"/>
            <a:chExt cx="5399316" cy="5417457"/>
          </a:xfrm>
        </p:grpSpPr>
        <p:sp>
          <p:nvSpPr>
            <p:cNvPr id="3" name="타원 2"/>
            <p:cNvSpPr/>
            <p:nvPr/>
          </p:nvSpPr>
          <p:spPr>
            <a:xfrm>
              <a:off x="3686628" y="935386"/>
              <a:ext cx="5094513" cy="5094513"/>
            </a:xfrm>
            <a:prstGeom prst="ellipse">
              <a:avLst/>
            </a:prstGeom>
            <a:gradFill>
              <a:gsLst>
                <a:gs pos="50000">
                  <a:srgbClr val="9D978B">
                    <a:alpha val="0"/>
                  </a:srgbClr>
                </a:gs>
                <a:gs pos="0">
                  <a:srgbClr val="9D978B">
                    <a:alpha val="61000"/>
                  </a:srgbClr>
                </a:gs>
                <a:gs pos="100000">
                  <a:srgbClr val="9D978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막힌 원호 3"/>
            <p:cNvSpPr/>
            <p:nvPr/>
          </p:nvSpPr>
          <p:spPr>
            <a:xfrm>
              <a:off x="3548741" y="834572"/>
              <a:ext cx="5355771" cy="5355771"/>
            </a:xfrm>
            <a:prstGeom prst="blockArc">
              <a:avLst>
                <a:gd name="adj1" fmla="val 10800000"/>
                <a:gd name="adj2" fmla="val 5706996"/>
                <a:gd name="adj3" fmla="val 616"/>
              </a:avLst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505196" y="3490686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958111" y="6114142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09041" y="2565329"/>
            <a:ext cx="3336925" cy="7889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400" b="1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HYEDU.ME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09041" y="3354317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1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Insert your 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0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 smtClean="0"/>
              <a:t>Insert Your Main title</a:t>
            </a:r>
          </a:p>
        </p:txBody>
      </p:sp>
    </p:spTree>
    <p:extLst>
      <p:ext uri="{BB962C8B-B14F-4D97-AF65-F5344CB8AC3E}">
        <p14:creationId xmlns:p14="http://schemas.microsoft.com/office/powerpoint/2010/main" val="7621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 smtClean="0"/>
              <a:t>Insert Your Main title</a:t>
            </a: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 hasCustomPrompt="1"/>
          </p:nvPr>
        </p:nvSpPr>
        <p:spPr>
          <a:xfrm>
            <a:off x="2301442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Click for Picture</a:t>
            </a:r>
            <a:endParaRPr lang="ko-KR" altLang="en-US" dirty="0"/>
          </a:p>
        </p:txBody>
      </p:sp>
      <p:sp>
        <p:nvSpPr>
          <p:cNvPr id="13" name="그림 개체 틀 7"/>
          <p:cNvSpPr>
            <a:spLocks noGrp="1"/>
          </p:cNvSpPr>
          <p:nvPr>
            <p:ph type="pic" sz="quarter" idx="14" hasCustomPrompt="1"/>
          </p:nvPr>
        </p:nvSpPr>
        <p:spPr>
          <a:xfrm>
            <a:off x="5476821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Click for Picture</a:t>
            </a:r>
            <a:endParaRPr lang="ko-KR" altLang="en-US" dirty="0"/>
          </a:p>
        </p:txBody>
      </p:sp>
      <p:sp>
        <p:nvSpPr>
          <p:cNvPr id="15" name="그림 개체 틀 7"/>
          <p:cNvSpPr>
            <a:spLocks noGrp="1"/>
          </p:cNvSpPr>
          <p:nvPr>
            <p:ph type="pic" sz="quarter" idx="15" hasCustomPrompt="1"/>
          </p:nvPr>
        </p:nvSpPr>
        <p:spPr>
          <a:xfrm>
            <a:off x="8652200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Click for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4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 smtClean="0"/>
              <a:t>Insert Your Main title</a:t>
            </a:r>
          </a:p>
        </p:txBody>
      </p:sp>
      <p:sp>
        <p:nvSpPr>
          <p:cNvPr id="10" name="미디어 개체 틀 9"/>
          <p:cNvSpPr>
            <a:spLocks noGrp="1"/>
          </p:cNvSpPr>
          <p:nvPr>
            <p:ph type="media" sz="quarter" idx="13" hasCustomPrompt="1"/>
          </p:nvPr>
        </p:nvSpPr>
        <p:spPr>
          <a:xfrm>
            <a:off x="2225675" y="1808163"/>
            <a:ext cx="9147175" cy="4649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Insert your </a:t>
            </a:r>
            <a:r>
              <a:rPr lang="en-US" altLang="ko-KR" dirty="0" err="1" smtClean="0"/>
              <a:t>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3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151550" y="6457234"/>
            <a:ext cx="19201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Copyright@hyedu.me</a:t>
            </a:r>
            <a:endParaRPr lang="ko-KR" altLang="en-US" sz="1400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3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788369" y="2278610"/>
            <a:ext cx="4782193" cy="788988"/>
          </a:xfrm>
        </p:spPr>
        <p:txBody>
          <a:bodyPr/>
          <a:lstStyle/>
          <a:p>
            <a:r>
              <a:rPr lang="en-US" altLang="ko-KR" sz="4000" dirty="0" smtClean="0"/>
              <a:t>Vending machine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509041" y="3340669"/>
            <a:ext cx="3336925" cy="619148"/>
          </a:xfrm>
        </p:spPr>
        <p:txBody>
          <a:bodyPr/>
          <a:lstStyle/>
          <a:p>
            <a:r>
              <a:rPr lang="ko-KR" altLang="en-US" sz="2800" dirty="0" smtClean="0">
                <a:latin typeface="+mn-ea"/>
                <a:ea typeface="+mn-ea"/>
              </a:rPr>
              <a:t>마이크로 컨트롤러 발표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5872" y="5215265"/>
            <a:ext cx="3735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9D978B"/>
                </a:solidFill>
                <a:latin typeface="+mn-ea"/>
              </a:rPr>
              <a:t>이다섭 이병훈</a:t>
            </a:r>
            <a:endParaRPr lang="ko-KR" altLang="en-US" sz="3200" dirty="0">
              <a:solidFill>
                <a:srgbClr val="9D978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4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160329" y="1953146"/>
            <a:ext cx="3782552" cy="788988"/>
          </a:xfrm>
        </p:spPr>
        <p:txBody>
          <a:bodyPr/>
          <a:lstStyle/>
          <a:p>
            <a:r>
              <a:rPr lang="en-US" altLang="ko-KR" sz="7200" dirty="0" smtClean="0"/>
              <a:t>THANK YOU</a:t>
            </a:r>
            <a:endParaRPr lang="ko-KR" altLang="en-US" sz="72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052808" y="4175726"/>
            <a:ext cx="4103124" cy="325438"/>
          </a:xfrm>
        </p:spPr>
        <p:txBody>
          <a:bodyPr/>
          <a:lstStyle/>
          <a:p>
            <a:r>
              <a:rPr lang="en-US" altLang="ko-KR" sz="3200" dirty="0" smtClean="0"/>
              <a:t>For your attention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67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목차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0569" y="2007031"/>
            <a:ext cx="88340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rgbClr val="9D978B"/>
                </a:solidFill>
              </a:rPr>
              <a:t>01. </a:t>
            </a:r>
            <a:r>
              <a:rPr lang="ko-KR" altLang="en-US" sz="2600" dirty="0" smtClean="0">
                <a:solidFill>
                  <a:srgbClr val="9D978B"/>
                </a:solidFill>
              </a:rPr>
              <a:t>선정동기 및 목적</a:t>
            </a:r>
            <a:endParaRPr lang="en-US" altLang="ko-KR" sz="2600" dirty="0" smtClean="0">
              <a:solidFill>
                <a:srgbClr val="9D978B"/>
              </a:solidFill>
            </a:endParaRPr>
          </a:p>
          <a:p>
            <a:endParaRPr lang="en-US" altLang="ko-KR" sz="2600" dirty="0" smtClean="0">
              <a:solidFill>
                <a:srgbClr val="9D978B"/>
              </a:solidFill>
            </a:endParaRPr>
          </a:p>
          <a:p>
            <a:r>
              <a:rPr lang="en-US" altLang="ko-KR" sz="2600" dirty="0" smtClean="0">
                <a:solidFill>
                  <a:srgbClr val="9D978B"/>
                </a:solidFill>
              </a:rPr>
              <a:t>02. </a:t>
            </a:r>
            <a:r>
              <a:rPr lang="ko-KR" altLang="en-US" sz="2600" dirty="0" smtClean="0">
                <a:solidFill>
                  <a:srgbClr val="9D978B"/>
                </a:solidFill>
              </a:rPr>
              <a:t>프로테우스 </a:t>
            </a:r>
            <a:r>
              <a:rPr lang="en-US" altLang="ko-KR" sz="2600" dirty="0" smtClean="0">
                <a:solidFill>
                  <a:srgbClr val="9D978B"/>
                </a:solidFill>
              </a:rPr>
              <a:t>ISIS </a:t>
            </a:r>
            <a:r>
              <a:rPr lang="ko-KR" altLang="en-US" sz="2600" dirty="0" smtClean="0">
                <a:solidFill>
                  <a:srgbClr val="9D978B"/>
                </a:solidFill>
              </a:rPr>
              <a:t>회로</a:t>
            </a:r>
            <a:endParaRPr lang="en-US" altLang="ko-KR" sz="2600" dirty="0" smtClean="0">
              <a:solidFill>
                <a:srgbClr val="9D978B"/>
              </a:solidFill>
            </a:endParaRPr>
          </a:p>
          <a:p>
            <a:endParaRPr lang="en-US" altLang="ko-KR" sz="2600" dirty="0" smtClean="0">
              <a:solidFill>
                <a:srgbClr val="9D978B"/>
              </a:solidFill>
            </a:endParaRPr>
          </a:p>
          <a:p>
            <a:r>
              <a:rPr lang="en-US" altLang="ko-KR" sz="2600" dirty="0" smtClean="0">
                <a:solidFill>
                  <a:srgbClr val="9D978B"/>
                </a:solidFill>
              </a:rPr>
              <a:t>03. AVR studio </a:t>
            </a:r>
            <a:r>
              <a:rPr lang="ko-KR" altLang="en-US" sz="2600" dirty="0" smtClean="0">
                <a:solidFill>
                  <a:srgbClr val="9D978B"/>
                </a:solidFill>
              </a:rPr>
              <a:t>소스 코드 및 설명</a:t>
            </a:r>
            <a:endParaRPr lang="en-US" altLang="ko-KR" sz="2600" dirty="0" smtClean="0">
              <a:solidFill>
                <a:srgbClr val="9D978B"/>
              </a:solidFill>
            </a:endParaRPr>
          </a:p>
          <a:p>
            <a:endParaRPr lang="en-US" altLang="ko-KR" sz="2600" dirty="0" smtClean="0">
              <a:solidFill>
                <a:srgbClr val="9D978B"/>
              </a:solidFill>
            </a:endParaRPr>
          </a:p>
          <a:p>
            <a:r>
              <a:rPr lang="en-US" altLang="ko-KR" sz="2600" dirty="0" smtClean="0">
                <a:solidFill>
                  <a:srgbClr val="9D978B"/>
                </a:solidFill>
              </a:rPr>
              <a:t>04. </a:t>
            </a:r>
            <a:r>
              <a:rPr lang="ko-KR" altLang="en-US" sz="2600" dirty="0" smtClean="0">
                <a:solidFill>
                  <a:srgbClr val="9D978B"/>
                </a:solidFill>
              </a:rPr>
              <a:t>회로 동작 구현</a:t>
            </a:r>
            <a:endParaRPr lang="en-US" altLang="ko-KR" sz="2600" dirty="0" smtClean="0">
              <a:solidFill>
                <a:srgbClr val="9D978B"/>
              </a:solidFill>
            </a:endParaRPr>
          </a:p>
          <a:p>
            <a:endParaRPr lang="en-US" altLang="ko-KR" sz="2600" dirty="0" smtClean="0">
              <a:solidFill>
                <a:srgbClr val="9D978B"/>
              </a:solidFill>
            </a:endParaRPr>
          </a:p>
          <a:p>
            <a:r>
              <a:rPr lang="en-US" altLang="ko-KR" sz="2600" dirty="0" smtClean="0">
                <a:solidFill>
                  <a:srgbClr val="9D978B"/>
                </a:solidFill>
              </a:rPr>
              <a:t>05. </a:t>
            </a:r>
            <a:r>
              <a:rPr lang="ko-KR" altLang="en-US" sz="2600" dirty="0" smtClean="0">
                <a:solidFill>
                  <a:srgbClr val="9D978B"/>
                </a:solidFill>
              </a:rPr>
              <a:t>느낀점 및 질의 응답</a:t>
            </a:r>
            <a:endParaRPr lang="en-US" altLang="ko-KR" sz="2600" dirty="0" smtClean="0">
              <a:solidFill>
                <a:srgbClr val="9D978B"/>
              </a:solidFill>
            </a:endParaRPr>
          </a:p>
          <a:p>
            <a:endParaRPr lang="en-US" altLang="ko-KR" sz="2600" dirty="0" smtClean="0">
              <a:solidFill>
                <a:srgbClr val="9D97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25296" y="701675"/>
            <a:ext cx="9902128" cy="674688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선정동기 및 목적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5568" y="2340758"/>
            <a:ext cx="753365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D978B"/>
                </a:solidFill>
              </a:rPr>
              <a:t> 선정동기</a:t>
            </a:r>
            <a:endParaRPr lang="en-US" altLang="ko-KR" sz="2400" dirty="0" smtClean="0">
              <a:solidFill>
                <a:srgbClr val="9D978B"/>
              </a:solidFill>
            </a:endParaRPr>
          </a:p>
          <a:p>
            <a:endParaRPr lang="en-US" altLang="ko-KR" sz="2800" dirty="0" smtClean="0">
              <a:solidFill>
                <a:srgbClr val="9D978B"/>
              </a:solidFill>
            </a:endParaRPr>
          </a:p>
          <a:p>
            <a:r>
              <a:rPr lang="en-US" altLang="ko-KR" sz="2400" dirty="0" smtClean="0">
                <a:solidFill>
                  <a:srgbClr val="9D978B"/>
                </a:solidFill>
              </a:rPr>
              <a:t>  </a:t>
            </a:r>
            <a:r>
              <a:rPr lang="ko-KR" altLang="en-US" sz="2400" dirty="0" smtClean="0">
                <a:solidFill>
                  <a:srgbClr val="9D978B"/>
                </a:solidFill>
              </a:rPr>
              <a:t>학교에서 음료를 뽑아 먹으려다가 아트메가로</a:t>
            </a:r>
            <a:r>
              <a:rPr lang="en-US" altLang="ko-KR" sz="2400" dirty="0" smtClean="0">
                <a:solidFill>
                  <a:srgbClr val="9D978B"/>
                </a:solidFill>
              </a:rPr>
              <a:t> </a:t>
            </a:r>
            <a:r>
              <a:rPr lang="ko-KR" altLang="en-US" sz="2400" dirty="0" smtClean="0">
                <a:solidFill>
                  <a:srgbClr val="9D978B"/>
                </a:solidFill>
              </a:rPr>
              <a:t>구현    </a:t>
            </a:r>
            <a:endParaRPr lang="en-US" altLang="ko-KR" sz="2400" dirty="0" smtClean="0">
              <a:solidFill>
                <a:srgbClr val="9D978B"/>
              </a:solidFill>
            </a:endParaRPr>
          </a:p>
          <a:p>
            <a:r>
              <a:rPr lang="en-US" altLang="ko-KR" sz="2400" dirty="0" smtClean="0">
                <a:solidFill>
                  <a:srgbClr val="9D978B"/>
                </a:solidFill>
              </a:rPr>
              <a:t>  </a:t>
            </a:r>
            <a:r>
              <a:rPr lang="ko-KR" altLang="en-US" sz="2400" dirty="0" smtClean="0">
                <a:solidFill>
                  <a:srgbClr val="9D978B"/>
                </a:solidFill>
              </a:rPr>
              <a:t>가능 할 것 같은 느낌이 들어서 선정하게 </a:t>
            </a:r>
            <a:r>
              <a:rPr lang="ko-KR" altLang="en-US" sz="2400" dirty="0" smtClean="0">
                <a:solidFill>
                  <a:srgbClr val="9D978B"/>
                </a:solidFill>
              </a:rPr>
              <a:t>됨</a:t>
            </a:r>
            <a:r>
              <a:rPr lang="en-US" altLang="ko-KR" sz="2400" dirty="0" smtClean="0">
                <a:solidFill>
                  <a:srgbClr val="9D978B"/>
                </a:solidFill>
              </a:rPr>
              <a:t>.</a:t>
            </a:r>
            <a:endParaRPr lang="en-US" altLang="ko-KR" sz="2400" dirty="0" smtClean="0">
              <a:solidFill>
                <a:srgbClr val="9D978B"/>
              </a:solidFill>
            </a:endParaRPr>
          </a:p>
          <a:p>
            <a:endParaRPr lang="en-US" altLang="ko-KR" sz="2400" dirty="0" smtClean="0">
              <a:solidFill>
                <a:srgbClr val="9D978B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D978B"/>
                </a:solidFill>
              </a:rPr>
              <a:t> 목적</a:t>
            </a:r>
            <a:endParaRPr lang="en-US" altLang="ko-KR" sz="2400" dirty="0" smtClean="0">
              <a:solidFill>
                <a:srgbClr val="9D978B"/>
              </a:solidFill>
            </a:endParaRPr>
          </a:p>
          <a:p>
            <a:endParaRPr lang="en-US" altLang="ko-KR" sz="2400" dirty="0" smtClean="0">
              <a:solidFill>
                <a:srgbClr val="9D978B"/>
              </a:solidFill>
            </a:endParaRPr>
          </a:p>
          <a:p>
            <a:r>
              <a:rPr lang="en-US" altLang="ko-KR" sz="2400" dirty="0" smtClean="0">
                <a:solidFill>
                  <a:srgbClr val="9D978B"/>
                </a:solidFill>
              </a:rPr>
              <a:t>  </a:t>
            </a:r>
            <a:r>
              <a:rPr lang="ko-KR" altLang="en-US" sz="2400" dirty="0" smtClean="0">
                <a:solidFill>
                  <a:srgbClr val="9D978B"/>
                </a:solidFill>
              </a:rPr>
              <a:t>강의때 배운 내용들을 활용하여 프로젝트를 만들어   </a:t>
            </a:r>
            <a:endParaRPr lang="en-US" altLang="ko-KR" sz="2400" dirty="0" smtClean="0">
              <a:solidFill>
                <a:srgbClr val="9D978B"/>
              </a:solidFill>
            </a:endParaRPr>
          </a:p>
          <a:p>
            <a:r>
              <a:rPr lang="en-US" altLang="ko-KR" sz="2400" dirty="0" smtClean="0">
                <a:solidFill>
                  <a:srgbClr val="9D978B"/>
                </a:solidFill>
              </a:rPr>
              <a:t>  </a:t>
            </a:r>
            <a:r>
              <a:rPr lang="ko-KR" altLang="en-US" sz="2400" dirty="0" smtClean="0">
                <a:solidFill>
                  <a:srgbClr val="9D978B"/>
                </a:solidFill>
              </a:rPr>
              <a:t>보면서 더 자세히 알아가고 </a:t>
            </a:r>
            <a:r>
              <a:rPr lang="ko-KR" altLang="en-US" sz="2400" dirty="0" smtClean="0">
                <a:solidFill>
                  <a:srgbClr val="9D978B"/>
                </a:solidFill>
              </a:rPr>
              <a:t>이해한다</a:t>
            </a:r>
            <a:r>
              <a:rPr lang="en-US" altLang="ko-KR" sz="2400" dirty="0" smtClean="0">
                <a:solidFill>
                  <a:srgbClr val="9D978B"/>
                </a:solidFill>
              </a:rPr>
              <a:t>.</a:t>
            </a:r>
            <a:endParaRPr lang="en-US" altLang="ko-KR" sz="2400" dirty="0" smtClean="0">
              <a:solidFill>
                <a:srgbClr val="9D978B"/>
              </a:solidFill>
            </a:endParaRPr>
          </a:p>
          <a:p>
            <a:r>
              <a:rPr lang="en-US" altLang="ko-KR" sz="2400" dirty="0" smtClean="0">
                <a:solidFill>
                  <a:srgbClr val="9D978B"/>
                </a:solidFill>
              </a:rPr>
              <a:t>  </a:t>
            </a:r>
          </a:p>
        </p:txBody>
      </p:sp>
      <p:pic>
        <p:nvPicPr>
          <p:cNvPr id="2050" name="Picture 2" descr="C:\Users\s\Desktop\자판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9719" y="1325233"/>
            <a:ext cx="2410162" cy="4715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3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225296" y="701675"/>
            <a:ext cx="9739396" cy="674688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프로테우스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ISIS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Users\s\Desktop\프로테우스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6217" y="1395280"/>
            <a:ext cx="7451483" cy="522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6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225296" y="701675"/>
            <a:ext cx="8948982" cy="674688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AVR studio </a:t>
            </a:r>
            <a:r>
              <a:rPr lang="ko-KR" altLang="en-US" dirty="0" smtClean="0">
                <a:latin typeface="+mn-ea"/>
                <a:ea typeface="+mn-ea"/>
              </a:rPr>
              <a:t>소스 코드 및 설명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오른쪽 화살표 9">
            <a:hlinkClick r:id="rId2" action="ppaction://hlinksldjump"/>
          </p:cNvPr>
          <p:cNvSpPr/>
          <p:nvPr/>
        </p:nvSpPr>
        <p:spPr>
          <a:xfrm>
            <a:off x="8450451" y="5588000"/>
            <a:ext cx="2235630" cy="60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코드 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5568" y="2340758"/>
            <a:ext cx="7533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9D978B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35" y="1997763"/>
            <a:ext cx="9967824" cy="34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7235" y="747235"/>
            <a:ext cx="1495586" cy="603250"/>
          </a:xfrm>
        </p:spPr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코드 설명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64" y="1782877"/>
            <a:ext cx="8088896" cy="43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93729" y="801479"/>
            <a:ext cx="1325105" cy="603250"/>
          </a:xfrm>
        </p:spPr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225296" y="701675"/>
            <a:ext cx="9592162" cy="674688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코드 설명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92" y="1503681"/>
            <a:ext cx="8489416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225296" y="701675"/>
            <a:ext cx="9793640" cy="1119376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회로 동작 구현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C:\Users\s\Desktop\프로테우스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3545" y="1498600"/>
            <a:ext cx="8016655" cy="4971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78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1751091" y="2025918"/>
            <a:ext cx="8929609" cy="219048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3200" dirty="0" smtClean="0"/>
              <a:t> </a:t>
            </a:r>
            <a:r>
              <a:rPr lang="ko-KR" altLang="en-US" sz="3200" dirty="0" smtClean="0">
                <a:latin typeface="+mn-ea"/>
                <a:ea typeface="+mn-ea"/>
              </a:rPr>
              <a:t>프로젝트를 완성해가면서 아트메가로 많은 것   </a:t>
            </a:r>
            <a:endParaRPr lang="en-US" altLang="ko-KR" sz="3200" dirty="0" smtClean="0">
              <a:latin typeface="+mn-ea"/>
              <a:ea typeface="+mn-ea"/>
            </a:endParaRPr>
          </a:p>
          <a:p>
            <a:r>
              <a:rPr lang="en-US" altLang="ko-KR" sz="3200" dirty="0" smtClean="0">
                <a:latin typeface="+mn-ea"/>
                <a:ea typeface="+mn-ea"/>
              </a:rPr>
              <a:t>  </a:t>
            </a:r>
            <a:r>
              <a:rPr lang="ko-KR" altLang="en-US" sz="3200" dirty="0" smtClean="0">
                <a:latin typeface="+mn-ea"/>
                <a:ea typeface="+mn-ea"/>
              </a:rPr>
              <a:t>들을 구현할 수 있을 것이라 생각이 들었고</a:t>
            </a:r>
            <a:endParaRPr lang="en-US" altLang="ko-KR" sz="3200" dirty="0" smtClean="0">
              <a:latin typeface="+mn-ea"/>
              <a:ea typeface="+mn-ea"/>
            </a:endParaRPr>
          </a:p>
          <a:p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en-US" altLang="ko-KR" sz="3200" dirty="0" smtClean="0">
                <a:latin typeface="+mn-ea"/>
                <a:ea typeface="+mn-ea"/>
              </a:rPr>
              <a:t> </a:t>
            </a:r>
            <a:r>
              <a:rPr lang="ko-KR" altLang="en-US" sz="3200" dirty="0" smtClean="0">
                <a:latin typeface="+mn-ea"/>
                <a:ea typeface="+mn-ea"/>
              </a:rPr>
              <a:t>보다 더 많은 지식을 쌓는다면</a:t>
            </a:r>
            <a:r>
              <a:rPr lang="en-US" altLang="ko-KR" sz="3200" dirty="0" smtClean="0">
                <a:latin typeface="+mn-ea"/>
                <a:ea typeface="+mn-ea"/>
              </a:rPr>
              <a:t>, </a:t>
            </a:r>
            <a:r>
              <a:rPr lang="ko-KR" altLang="en-US" sz="3200" dirty="0" smtClean="0">
                <a:latin typeface="+mn-ea"/>
                <a:ea typeface="+mn-ea"/>
              </a:rPr>
              <a:t>많은 곳에서 </a:t>
            </a:r>
            <a:endParaRPr lang="en-US" altLang="ko-KR" sz="3200" dirty="0" smtClean="0">
              <a:latin typeface="+mn-ea"/>
              <a:ea typeface="+mn-ea"/>
            </a:endParaRPr>
          </a:p>
          <a:p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en-US" altLang="ko-KR" sz="3200" dirty="0" smtClean="0">
                <a:latin typeface="+mn-ea"/>
                <a:ea typeface="+mn-ea"/>
              </a:rPr>
              <a:t> </a:t>
            </a:r>
            <a:r>
              <a:rPr lang="ko-KR" altLang="en-US" sz="3200" dirty="0" smtClean="0">
                <a:latin typeface="+mn-ea"/>
                <a:ea typeface="+mn-ea"/>
              </a:rPr>
              <a:t>활용 가능 할 것이라고 생각된다</a:t>
            </a:r>
            <a:r>
              <a:rPr lang="en-US" altLang="ko-KR" sz="3200" dirty="0" smtClean="0">
                <a:latin typeface="+mn-ea"/>
                <a:ea typeface="+mn-ea"/>
              </a:rPr>
              <a:t>.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21" name="텍스트 개체 틀 2"/>
          <p:cNvSpPr txBox="1">
            <a:spLocks/>
          </p:cNvSpPr>
          <p:nvPr/>
        </p:nvSpPr>
        <p:spPr>
          <a:xfrm>
            <a:off x="2424191" y="451119"/>
            <a:ext cx="5656263" cy="6746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4400" noProof="0" dirty="0" smtClean="0">
                <a:solidFill>
                  <a:srgbClr val="9D978B"/>
                </a:solidFill>
                <a:latin typeface="+mn-ea"/>
              </a:rPr>
              <a:t>느낀점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D978B"/>
                </a:solidFill>
                <a:effectLst/>
                <a:uLnTx/>
                <a:uFillTx/>
                <a:latin typeface="+mn-ea"/>
              </a:rPr>
              <a:t> 및 질의 응답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D978B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763791" y="4565919"/>
            <a:ext cx="4433809" cy="6746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4400" dirty="0" smtClean="0">
                <a:solidFill>
                  <a:srgbClr val="9D978B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rgbClr val="9D978B"/>
                </a:solidFill>
                <a:latin typeface="+mn-ea"/>
              </a:rPr>
              <a:t>Q &amp; A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D978B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06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D978B"/>
      </a:accent1>
      <a:accent2>
        <a:srgbClr val="5B564D"/>
      </a:accent2>
      <a:accent3>
        <a:srgbClr val="24221E"/>
      </a:accent3>
      <a:accent4>
        <a:srgbClr val="BFBFBF"/>
      </a:accent4>
      <a:accent5>
        <a:srgbClr val="FFD965"/>
      </a:accent5>
      <a:accent6>
        <a:srgbClr val="BF9000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AE700CAE-B481-4010-B243-8E202BA65C82}" vid="{063D2735-C1D6-4713-8245-72FA9836E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610</TotalTime>
  <Words>148</Words>
  <Application>Microsoft Office PowerPoint</Application>
  <PresentationFormat>사용자 지정</PresentationFormat>
  <Paragraphs>46</Paragraphs>
  <Slides>10</Slides>
  <Notes>0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BYUNGHOON LEE</cp:lastModifiedBy>
  <cp:revision>66</cp:revision>
  <dcterms:created xsi:type="dcterms:W3CDTF">2015-09-27T07:05:30Z</dcterms:created>
  <dcterms:modified xsi:type="dcterms:W3CDTF">2016-05-29T16:17:02Z</dcterms:modified>
</cp:coreProperties>
</file>