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70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1260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2193-EFC9-46E8-B2AD-419C6FA7BD13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933-1D40-4D52-8899-8B98A41A9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94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2193-EFC9-46E8-B2AD-419C6FA7BD13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933-1D40-4D52-8899-8B98A41A9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1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2193-EFC9-46E8-B2AD-419C6FA7BD13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933-1D40-4D52-8899-8B98A41A9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03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2193-EFC9-46E8-B2AD-419C6FA7BD13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933-1D40-4D52-8899-8B98A41A9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17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2193-EFC9-46E8-B2AD-419C6FA7BD13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933-1D40-4D52-8899-8B98A41A9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41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2193-EFC9-46E8-B2AD-419C6FA7BD13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933-1D40-4D52-8899-8B98A41A9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95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2193-EFC9-46E8-B2AD-419C6FA7BD13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933-1D40-4D52-8899-8B98A41A9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61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2193-EFC9-46E8-B2AD-419C6FA7BD13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933-1D40-4D52-8899-8B98A41A9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26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2193-EFC9-46E8-B2AD-419C6FA7BD13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933-1D40-4D52-8899-8B98A41A9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2193-EFC9-46E8-B2AD-419C6FA7BD13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933-1D40-4D52-8899-8B98A41A9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24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2193-EFC9-46E8-B2AD-419C6FA7BD13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933-1D40-4D52-8899-8B98A41A9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32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D2193-EFC9-46E8-B2AD-419C6FA7BD13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0B933-1D40-4D52-8899-8B98A41A9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8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3876" y="2726651"/>
            <a:ext cx="4676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Micro Controller </a:t>
            </a:r>
            <a:r>
              <a:rPr lang="ko-KR" altLang="en-US" sz="24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프로젝트 발표</a:t>
            </a:r>
            <a:endParaRPr lang="en-US" altLang="ko-KR" sz="240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00978" y="4429440"/>
            <a:ext cx="2012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2011275036</a:t>
            </a:r>
          </a:p>
          <a:p>
            <a:pPr algn="r"/>
            <a:r>
              <a:rPr lang="ko-KR" altLang="en-US" sz="24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이 혁 우</a:t>
            </a:r>
            <a:endParaRPr lang="en-US" altLang="ko-KR" sz="24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00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9011" y="952500"/>
            <a:ext cx="1643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INDEX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83640" y="2297540"/>
            <a:ext cx="2254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1</a:t>
            </a:r>
            <a:r>
              <a:rPr lang="ko-KR" altLang="en-US" sz="20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프로젝트 소개</a:t>
            </a:r>
            <a:endParaRPr lang="en-US" altLang="ko-KR" sz="360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9669" y="3743640"/>
            <a:ext cx="2238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2 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회로 동작순서</a:t>
            </a:r>
            <a:endParaRPr lang="en-US" altLang="ko-KR" sz="36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99669" y="5217990"/>
            <a:ext cx="2323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3 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회로 기능 설명</a:t>
            </a:r>
            <a:endParaRPr lang="en-US" altLang="ko-KR" sz="360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510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94389" y="462009"/>
            <a:ext cx="29161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1</a:t>
            </a:r>
            <a:r>
              <a:rPr lang="ko-KR" altLang="en-US" sz="2800" dirty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</a:t>
            </a:r>
            <a:r>
              <a:rPr lang="ko-KR" altLang="en-US" sz="2800" dirty="0" smtClean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프로젝트 소개</a:t>
            </a:r>
            <a:endParaRPr lang="en-US" altLang="ko-KR" sz="2800" dirty="0" smtClean="0">
              <a:ln>
                <a:solidFill>
                  <a:prstClr val="white">
                    <a:lumMod val="95000"/>
                    <a:alpha val="20000"/>
                  </a:prstClr>
                </a:solidFill>
              </a:ln>
              <a:solidFill>
                <a:prstClr val="white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200"/>
            <a:ext cx="9144000" cy="527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7059" y="462008"/>
            <a:ext cx="31037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2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회로 동작 순서</a:t>
            </a:r>
            <a:endParaRPr lang="en-US" altLang="ko-KR" sz="440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2" name="오른쪽 화살표 1"/>
          <p:cNvSpPr/>
          <p:nvPr/>
        </p:nvSpPr>
        <p:spPr>
          <a:xfrm rot="2700000">
            <a:off x="1711242" y="2953267"/>
            <a:ext cx="612874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6710" y="2267466"/>
            <a:ext cx="262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LED, FND </a:t>
            </a:r>
            <a:r>
              <a:rPr lang="ko-KR" altLang="en-US" dirty="0" smtClean="0">
                <a:solidFill>
                  <a:schemeClr val="bg1"/>
                </a:solidFill>
              </a:rPr>
              <a:t>시프트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카운트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7337" y="3521587"/>
            <a:ext cx="163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인터럽트 발생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 rot="2700000">
            <a:off x="2670827" y="4051807"/>
            <a:ext cx="612874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328652" y="4555595"/>
            <a:ext cx="2621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INT0  </a:t>
            </a:r>
            <a:r>
              <a:rPr lang="ko-KR" altLang="en-US" dirty="0" smtClean="0">
                <a:solidFill>
                  <a:schemeClr val="bg1"/>
                </a:solidFill>
              </a:rPr>
              <a:t>회로 초기화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INT1  </a:t>
            </a:r>
            <a:r>
              <a:rPr lang="ko-KR" altLang="en-US" dirty="0" smtClean="0">
                <a:solidFill>
                  <a:schemeClr val="bg1"/>
                </a:solidFill>
              </a:rPr>
              <a:t>회로 정지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 rot="-2700000">
            <a:off x="5443652" y="3560543"/>
            <a:ext cx="1667469" cy="291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774010" y="2267466"/>
            <a:ext cx="262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LED, FND </a:t>
            </a:r>
            <a:r>
              <a:rPr lang="ko-KR" altLang="en-US" dirty="0" smtClean="0">
                <a:solidFill>
                  <a:schemeClr val="bg1"/>
                </a:solidFill>
              </a:rPr>
              <a:t>시프트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카운트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695699" y="2364264"/>
            <a:ext cx="167337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1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7057" y="462008"/>
            <a:ext cx="31037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3 </a:t>
            </a:r>
            <a:r>
              <a:rPr lang="ko-KR" altLang="en-US" sz="2800" dirty="0" smtClean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회로 기능 설명</a:t>
            </a:r>
            <a:endParaRPr lang="en-US" altLang="ko-KR" sz="4400" dirty="0" smtClean="0">
              <a:ln>
                <a:solidFill>
                  <a:prstClr val="white">
                    <a:lumMod val="95000"/>
                    <a:alpha val="20000"/>
                  </a:prstClr>
                </a:solidFill>
              </a:ln>
              <a:solidFill>
                <a:prstClr val="white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57" y="1452562"/>
            <a:ext cx="7346343" cy="457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507" y="325418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감사합니다</a:t>
            </a:r>
            <a:endParaRPr lang="en-US" altLang="ko-KR" sz="240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92741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</TotalTime>
  <Words>53</Words>
  <Application>Microsoft Office PowerPoint</Application>
  <PresentationFormat>화면 슬라이드 쇼(4:3)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Registered User</cp:lastModifiedBy>
  <cp:revision>36</cp:revision>
  <dcterms:created xsi:type="dcterms:W3CDTF">2014-11-24T15:10:59Z</dcterms:created>
  <dcterms:modified xsi:type="dcterms:W3CDTF">2016-05-09T13:11:14Z</dcterms:modified>
</cp:coreProperties>
</file>