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CEEB5EB-849B-4299-82DE-D40B7F8BF04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6E17-F58E-4BFF-9E2F-DADCB71B3D97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FC1D-5833-47DB-B6A1-1F23E5F778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</p:spPr>
        <p:txBody>
          <a:bodyPr/>
          <a:lstStyle/>
          <a:p>
            <a:pPr fontAlgn="base" latinLnBrk="0"/>
            <a:r>
              <a:rPr lang="ko-KR" altLang="en-US" b="1" dirty="0"/>
              <a:t>마이크로 컨트롤러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2636912"/>
            <a:ext cx="6400800" cy="1752600"/>
          </a:xfrm>
        </p:spPr>
        <p:txBody>
          <a:bodyPr/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Chapter 3. </a:t>
            </a:r>
            <a:r>
              <a:rPr lang="ko-KR" altLang="en-US" sz="3000" b="1" dirty="0">
                <a:solidFill>
                  <a:srgbClr val="FF0000"/>
                </a:solidFill>
              </a:rPr>
              <a:t>외부 인터럽트</a:t>
            </a:r>
            <a:endParaRPr lang="ko-KR" altLang="en-US" sz="30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995936" y="4437112"/>
            <a:ext cx="4392488" cy="162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전기전자제어공학과 </a:t>
            </a:r>
            <a:endParaRPr lang="en-US" altLang="ko-KR" sz="2000" dirty="0"/>
          </a:p>
          <a:p>
            <a:r>
              <a:rPr lang="en-US" altLang="ko-KR" sz="2000" dirty="0" smtClean="0"/>
              <a:t>2012265109 </a:t>
            </a:r>
            <a:r>
              <a:rPr lang="ko-KR" altLang="en-US" sz="2000" dirty="0" smtClean="0"/>
              <a:t>이건욱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65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제목 및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Proteus </a:t>
            </a:r>
            <a:r>
              <a:rPr lang="ko-KR" altLang="en-US" dirty="0" smtClean="0"/>
              <a:t>회로도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AVR </a:t>
            </a:r>
            <a:r>
              <a:rPr lang="ko-KR" altLang="en-US" dirty="0" smtClean="0"/>
              <a:t>소스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예제에서 바뀐 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197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제목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제목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:  LED </a:t>
            </a:r>
            <a:r>
              <a:rPr lang="ko-KR" altLang="en-US" dirty="0" smtClean="0"/>
              <a:t>동작을 제어하는 외부 인터럽트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1</a:t>
            </a:r>
            <a:r>
              <a:rPr lang="ko-KR" altLang="en-US" dirty="0" smtClean="0"/>
              <a:t>번부터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번까지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순차 점등을 반복하는 도중 외부 인터럽트의 영향으로 모두 깜박 거리게 하거나 일시 정지 및 전면적 중지 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6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Proteus </a:t>
            </a:r>
            <a:r>
              <a:rPr lang="ko-KR" altLang="en-US" dirty="0" smtClean="0"/>
              <a:t>회로도</a:t>
            </a:r>
            <a:endParaRPr lang="ko-KR" altLang="en-US" dirty="0"/>
          </a:p>
        </p:txBody>
      </p:sp>
      <p:pic>
        <p:nvPicPr>
          <p:cNvPr id="1026" name="Picture 2" descr="C:\Users\JongK\Desktop\인생\마컨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69455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AVR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  <p:pic>
        <p:nvPicPr>
          <p:cNvPr id="2050" name="Picture 2" descr="C:\Users\JongK\Desktop\인생\마컨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8" y="1725406"/>
            <a:ext cx="8277226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ongK\Desktop\인생\마컨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343901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/>
          <a:lstStyle/>
          <a:p>
            <a:r>
              <a:rPr lang="en-US" altLang="ko-KR" dirty="0" smtClean="0"/>
              <a:t>AVR </a:t>
            </a:r>
            <a:r>
              <a:rPr lang="ko-KR" altLang="en-US" dirty="0" smtClean="0"/>
              <a:t>소스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34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예제에서 바뀐 점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2-1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회로를 시프트를 이용하여 순차 점등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3-2</a:t>
            </a:r>
            <a:r>
              <a:rPr lang="ko-KR" altLang="en-US" dirty="0"/>
              <a:t> </a:t>
            </a:r>
            <a:r>
              <a:rPr lang="ko-KR" altLang="en-US" dirty="0" smtClean="0"/>
              <a:t>의 외부 인터럽트 회로를 서비스 루틴 추가 및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회로로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 외부 인터럽트 서비스 루틴의 기능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2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47</TotalTime>
  <Words>99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New_Simple01</vt:lpstr>
      <vt:lpstr>마이크로 컨트롤러</vt:lpstr>
      <vt:lpstr>목차</vt:lpstr>
      <vt:lpstr>제목 및 기능</vt:lpstr>
      <vt:lpstr>Proteus 회로도</vt:lpstr>
      <vt:lpstr>AVR 소스</vt:lpstr>
      <vt:lpstr>AVR 소스</vt:lpstr>
      <vt:lpstr>예제에서 바뀐 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 컨트롤러</dc:title>
  <dc:creator>JongK</dc:creator>
  <cp:lastModifiedBy>JongK</cp:lastModifiedBy>
  <cp:revision>3</cp:revision>
  <dcterms:created xsi:type="dcterms:W3CDTF">2016-05-09T09:51:53Z</dcterms:created>
  <dcterms:modified xsi:type="dcterms:W3CDTF">2016-05-09T10:39:27Z</dcterms:modified>
</cp:coreProperties>
</file>