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641ED-2898-44C7-8B06-EB0B6BBE9C2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BAA4122-57F1-4FB8-8810-D0278E0B6337}">
      <dgm:prSet phldrT="[텍스트]"/>
      <dgm:spPr/>
      <dgm:t>
        <a:bodyPr/>
        <a:lstStyle/>
        <a:p>
          <a:pPr latinLnBrk="1"/>
          <a:r>
            <a:rPr lang="en-US" altLang="ko-KR" dirty="0" smtClean="0"/>
            <a:t>1. </a:t>
          </a:r>
          <a:r>
            <a:rPr lang="ko-KR" altLang="en-US" dirty="0" smtClean="0"/>
            <a:t>아이디어 생각한 계기 및 목적</a:t>
          </a:r>
          <a:endParaRPr lang="ko-KR" altLang="en-US" dirty="0"/>
        </a:p>
      </dgm:t>
    </dgm:pt>
    <dgm:pt modelId="{69DBAE1B-E349-4A52-B799-B1748E1F1045}" type="parTrans" cxnId="{3EAEE944-0EE1-4DDC-8D6B-54AA7A98DBB6}">
      <dgm:prSet/>
      <dgm:spPr/>
      <dgm:t>
        <a:bodyPr/>
        <a:lstStyle/>
        <a:p>
          <a:pPr latinLnBrk="1"/>
          <a:endParaRPr lang="ko-KR" altLang="en-US"/>
        </a:p>
      </dgm:t>
    </dgm:pt>
    <dgm:pt modelId="{FCC95298-6457-4C1D-A87C-8FCE5F80DC6A}" type="sibTrans" cxnId="{3EAEE944-0EE1-4DDC-8D6B-54AA7A98DBB6}">
      <dgm:prSet/>
      <dgm:spPr/>
      <dgm:t>
        <a:bodyPr/>
        <a:lstStyle/>
        <a:p>
          <a:pPr latinLnBrk="1"/>
          <a:endParaRPr lang="ko-KR" altLang="en-US"/>
        </a:p>
      </dgm:t>
    </dgm:pt>
    <dgm:pt modelId="{C73B818F-5049-44C7-9972-FFE1375BB895}">
      <dgm:prSet phldrT="[텍스트]"/>
      <dgm:spPr/>
      <dgm:t>
        <a:bodyPr/>
        <a:lstStyle/>
        <a:p>
          <a:pPr latinLnBrk="1"/>
          <a:r>
            <a:rPr lang="en-US" altLang="ko-KR" dirty="0" smtClean="0"/>
            <a:t>2. </a:t>
          </a:r>
          <a:r>
            <a:rPr lang="ko-KR" altLang="en-US" dirty="0" smtClean="0"/>
            <a:t>기능</a:t>
          </a:r>
          <a:endParaRPr lang="ko-KR" altLang="en-US" dirty="0"/>
        </a:p>
      </dgm:t>
    </dgm:pt>
    <dgm:pt modelId="{47382700-A960-47D2-972E-62267ED57110}" type="parTrans" cxnId="{D6E72BC7-0AA1-4D44-85C0-B7AA33BFFBEE}">
      <dgm:prSet/>
      <dgm:spPr/>
      <dgm:t>
        <a:bodyPr/>
        <a:lstStyle/>
        <a:p>
          <a:pPr latinLnBrk="1"/>
          <a:endParaRPr lang="ko-KR" altLang="en-US"/>
        </a:p>
      </dgm:t>
    </dgm:pt>
    <dgm:pt modelId="{5628C913-0659-4477-8AB0-C2583B854AE4}" type="sibTrans" cxnId="{D6E72BC7-0AA1-4D44-85C0-B7AA33BFFBEE}">
      <dgm:prSet/>
      <dgm:spPr/>
      <dgm:t>
        <a:bodyPr/>
        <a:lstStyle/>
        <a:p>
          <a:pPr latinLnBrk="1"/>
          <a:endParaRPr lang="ko-KR" altLang="en-US"/>
        </a:p>
      </dgm:t>
    </dgm:pt>
    <dgm:pt modelId="{A818B8CC-31A1-4F39-9F76-A13F2BE12CEA}">
      <dgm:prSet phldrT="[텍스트]"/>
      <dgm:spPr/>
      <dgm:t>
        <a:bodyPr/>
        <a:lstStyle/>
        <a:p>
          <a:pPr latinLnBrk="1"/>
          <a:r>
            <a:rPr lang="en-US" altLang="ko-KR" dirty="0" smtClean="0"/>
            <a:t>3. </a:t>
          </a:r>
          <a:r>
            <a:rPr lang="ko-KR" altLang="en-US" dirty="0" smtClean="0"/>
            <a:t>각 기능별 동작 순서 </a:t>
          </a:r>
          <a:endParaRPr lang="ko-KR" altLang="en-US" dirty="0"/>
        </a:p>
      </dgm:t>
    </dgm:pt>
    <dgm:pt modelId="{CD7B7A11-EC3F-41A9-BC4B-85AF78586C4D}" type="parTrans" cxnId="{F09B0032-9085-4F72-B713-6F36063B5930}">
      <dgm:prSet/>
      <dgm:spPr/>
      <dgm:t>
        <a:bodyPr/>
        <a:lstStyle/>
        <a:p>
          <a:pPr latinLnBrk="1"/>
          <a:endParaRPr lang="ko-KR" altLang="en-US"/>
        </a:p>
      </dgm:t>
    </dgm:pt>
    <dgm:pt modelId="{68D2C7E9-27DB-44BD-9B5E-E5AD22C9DAEF}" type="sibTrans" cxnId="{F09B0032-9085-4F72-B713-6F36063B5930}">
      <dgm:prSet/>
      <dgm:spPr/>
      <dgm:t>
        <a:bodyPr/>
        <a:lstStyle/>
        <a:p>
          <a:pPr latinLnBrk="1"/>
          <a:endParaRPr lang="ko-KR" altLang="en-US"/>
        </a:p>
      </dgm:t>
    </dgm:pt>
    <dgm:pt modelId="{1FC39F2F-E214-4450-8CF6-88BC3429FDE8}" type="pres">
      <dgm:prSet presAssocID="{37B641ED-2898-44C7-8B06-EB0B6BBE9C2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99A6D0-9F71-4F6A-9DD9-73D4569B0BB4}" type="pres">
      <dgm:prSet presAssocID="{1BAA4122-57F1-4FB8-8810-D0278E0B6337}" presName="parentLin" presStyleCnt="0"/>
      <dgm:spPr/>
    </dgm:pt>
    <dgm:pt modelId="{B67F562B-957A-4781-81A3-EFC7DB4CDA99}" type="pres">
      <dgm:prSet presAssocID="{1BAA4122-57F1-4FB8-8810-D0278E0B6337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155B6DF-4671-4EE6-BC8D-F8355EB6E8C0}" type="pres">
      <dgm:prSet presAssocID="{1BAA4122-57F1-4FB8-8810-D0278E0B633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8459C7-A190-4034-B0D9-BBC01C4A1EFA}" type="pres">
      <dgm:prSet presAssocID="{1BAA4122-57F1-4FB8-8810-D0278E0B6337}" presName="negativeSpace" presStyleCnt="0"/>
      <dgm:spPr/>
    </dgm:pt>
    <dgm:pt modelId="{FCF10BA7-7F09-4222-B32A-D91633385C44}" type="pres">
      <dgm:prSet presAssocID="{1BAA4122-57F1-4FB8-8810-D0278E0B6337}" presName="childText" presStyleLbl="conFgAcc1" presStyleIdx="0" presStyleCnt="3">
        <dgm:presLayoutVars>
          <dgm:bulletEnabled val="1"/>
        </dgm:presLayoutVars>
      </dgm:prSet>
      <dgm:spPr/>
    </dgm:pt>
    <dgm:pt modelId="{88575015-238F-4B61-96D8-6D5352B4B1AC}" type="pres">
      <dgm:prSet presAssocID="{FCC95298-6457-4C1D-A87C-8FCE5F80DC6A}" presName="spaceBetweenRectangles" presStyleCnt="0"/>
      <dgm:spPr/>
    </dgm:pt>
    <dgm:pt modelId="{49C86424-15A1-4AF4-A4E8-2CC9822D09F7}" type="pres">
      <dgm:prSet presAssocID="{C73B818F-5049-44C7-9972-FFE1375BB895}" presName="parentLin" presStyleCnt="0"/>
      <dgm:spPr/>
    </dgm:pt>
    <dgm:pt modelId="{EFC8A27C-4B64-4FD3-B116-4B19776A8A28}" type="pres">
      <dgm:prSet presAssocID="{C73B818F-5049-44C7-9972-FFE1375BB895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919D597-6734-468B-9F93-4492F3D1B5B5}" type="pres">
      <dgm:prSet presAssocID="{C73B818F-5049-44C7-9972-FFE1375BB89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0E7380-9253-4C33-845D-ABB0FCD8FFE0}" type="pres">
      <dgm:prSet presAssocID="{C73B818F-5049-44C7-9972-FFE1375BB895}" presName="negativeSpace" presStyleCnt="0"/>
      <dgm:spPr/>
    </dgm:pt>
    <dgm:pt modelId="{4F9B065E-106E-4EDC-B48B-C2C32F1D8979}" type="pres">
      <dgm:prSet presAssocID="{C73B818F-5049-44C7-9972-FFE1375BB895}" presName="childText" presStyleLbl="conFgAcc1" presStyleIdx="1" presStyleCnt="3">
        <dgm:presLayoutVars>
          <dgm:bulletEnabled val="1"/>
        </dgm:presLayoutVars>
      </dgm:prSet>
      <dgm:spPr/>
    </dgm:pt>
    <dgm:pt modelId="{2798C287-0297-406B-9496-88715B3CCEA4}" type="pres">
      <dgm:prSet presAssocID="{5628C913-0659-4477-8AB0-C2583B854AE4}" presName="spaceBetweenRectangles" presStyleCnt="0"/>
      <dgm:spPr/>
    </dgm:pt>
    <dgm:pt modelId="{A5B04052-377E-4436-AB55-5E976A4D67BC}" type="pres">
      <dgm:prSet presAssocID="{A818B8CC-31A1-4F39-9F76-A13F2BE12CEA}" presName="parentLin" presStyleCnt="0"/>
      <dgm:spPr/>
    </dgm:pt>
    <dgm:pt modelId="{F49A3242-BEE2-4119-A87D-0853AD1723D4}" type="pres">
      <dgm:prSet presAssocID="{A818B8CC-31A1-4F39-9F76-A13F2BE12CEA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1B77663-2932-4D4F-A92F-0B9340F39039}" type="pres">
      <dgm:prSet presAssocID="{A818B8CC-31A1-4F39-9F76-A13F2BE12CE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B19CAB-2848-487B-A686-25E554AFB8A4}" type="pres">
      <dgm:prSet presAssocID="{A818B8CC-31A1-4F39-9F76-A13F2BE12CEA}" presName="negativeSpace" presStyleCnt="0"/>
      <dgm:spPr/>
    </dgm:pt>
    <dgm:pt modelId="{2BEC3F39-2169-4FDB-A653-444C91DE28D1}" type="pres">
      <dgm:prSet presAssocID="{A818B8CC-31A1-4F39-9F76-A13F2BE12C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CE2B627-3F44-46DC-9AE7-3F675DE80673}" type="presOf" srcId="{A818B8CC-31A1-4F39-9F76-A13F2BE12CEA}" destId="{F1B77663-2932-4D4F-A92F-0B9340F39039}" srcOrd="1" destOrd="0" presId="urn:microsoft.com/office/officeart/2005/8/layout/list1"/>
    <dgm:cxn modelId="{F0C5B888-67CE-472A-95D3-9CD7CF9860DF}" type="presOf" srcId="{C73B818F-5049-44C7-9972-FFE1375BB895}" destId="{5919D597-6734-468B-9F93-4492F3D1B5B5}" srcOrd="1" destOrd="0" presId="urn:microsoft.com/office/officeart/2005/8/layout/list1"/>
    <dgm:cxn modelId="{FC3B5501-54CC-4036-9324-40BA0497F82A}" type="presOf" srcId="{C73B818F-5049-44C7-9972-FFE1375BB895}" destId="{EFC8A27C-4B64-4FD3-B116-4B19776A8A28}" srcOrd="0" destOrd="0" presId="urn:microsoft.com/office/officeart/2005/8/layout/list1"/>
    <dgm:cxn modelId="{8B5DBB0A-D2AA-4096-B5B8-34C08C40839B}" type="presOf" srcId="{1BAA4122-57F1-4FB8-8810-D0278E0B6337}" destId="{9155B6DF-4671-4EE6-BC8D-F8355EB6E8C0}" srcOrd="1" destOrd="0" presId="urn:microsoft.com/office/officeart/2005/8/layout/list1"/>
    <dgm:cxn modelId="{36FC8037-4347-4C76-8229-4FE9D803EABA}" type="presOf" srcId="{1BAA4122-57F1-4FB8-8810-D0278E0B6337}" destId="{B67F562B-957A-4781-81A3-EFC7DB4CDA99}" srcOrd="0" destOrd="0" presId="urn:microsoft.com/office/officeart/2005/8/layout/list1"/>
    <dgm:cxn modelId="{F09B0032-9085-4F72-B713-6F36063B5930}" srcId="{37B641ED-2898-44C7-8B06-EB0B6BBE9C2D}" destId="{A818B8CC-31A1-4F39-9F76-A13F2BE12CEA}" srcOrd="2" destOrd="0" parTransId="{CD7B7A11-EC3F-41A9-BC4B-85AF78586C4D}" sibTransId="{68D2C7E9-27DB-44BD-9B5E-E5AD22C9DAEF}"/>
    <dgm:cxn modelId="{60DE5650-8454-4024-A025-97A88DD15079}" type="presOf" srcId="{37B641ED-2898-44C7-8B06-EB0B6BBE9C2D}" destId="{1FC39F2F-E214-4450-8CF6-88BC3429FDE8}" srcOrd="0" destOrd="0" presId="urn:microsoft.com/office/officeart/2005/8/layout/list1"/>
    <dgm:cxn modelId="{BDD179BD-8DEA-49D6-B9E1-99582C67CC71}" type="presOf" srcId="{A818B8CC-31A1-4F39-9F76-A13F2BE12CEA}" destId="{F49A3242-BEE2-4119-A87D-0853AD1723D4}" srcOrd="0" destOrd="0" presId="urn:microsoft.com/office/officeart/2005/8/layout/list1"/>
    <dgm:cxn modelId="{3EAEE944-0EE1-4DDC-8D6B-54AA7A98DBB6}" srcId="{37B641ED-2898-44C7-8B06-EB0B6BBE9C2D}" destId="{1BAA4122-57F1-4FB8-8810-D0278E0B6337}" srcOrd="0" destOrd="0" parTransId="{69DBAE1B-E349-4A52-B799-B1748E1F1045}" sibTransId="{FCC95298-6457-4C1D-A87C-8FCE5F80DC6A}"/>
    <dgm:cxn modelId="{D6E72BC7-0AA1-4D44-85C0-B7AA33BFFBEE}" srcId="{37B641ED-2898-44C7-8B06-EB0B6BBE9C2D}" destId="{C73B818F-5049-44C7-9972-FFE1375BB895}" srcOrd="1" destOrd="0" parTransId="{47382700-A960-47D2-972E-62267ED57110}" sibTransId="{5628C913-0659-4477-8AB0-C2583B854AE4}"/>
    <dgm:cxn modelId="{F817E1B8-C2EB-471A-B63A-100BD74BE6C4}" type="presParOf" srcId="{1FC39F2F-E214-4450-8CF6-88BC3429FDE8}" destId="{DD99A6D0-9F71-4F6A-9DD9-73D4569B0BB4}" srcOrd="0" destOrd="0" presId="urn:microsoft.com/office/officeart/2005/8/layout/list1"/>
    <dgm:cxn modelId="{774052A0-F9E3-46A1-A6E0-BAB82D80B099}" type="presParOf" srcId="{DD99A6D0-9F71-4F6A-9DD9-73D4569B0BB4}" destId="{B67F562B-957A-4781-81A3-EFC7DB4CDA99}" srcOrd="0" destOrd="0" presId="urn:microsoft.com/office/officeart/2005/8/layout/list1"/>
    <dgm:cxn modelId="{7C762CD1-6451-4E0B-BB4C-CEF8B71C96B0}" type="presParOf" srcId="{DD99A6D0-9F71-4F6A-9DD9-73D4569B0BB4}" destId="{9155B6DF-4671-4EE6-BC8D-F8355EB6E8C0}" srcOrd="1" destOrd="0" presId="urn:microsoft.com/office/officeart/2005/8/layout/list1"/>
    <dgm:cxn modelId="{F6759C3E-A8E4-405B-9195-BF933D605581}" type="presParOf" srcId="{1FC39F2F-E214-4450-8CF6-88BC3429FDE8}" destId="{698459C7-A190-4034-B0D9-BBC01C4A1EFA}" srcOrd="1" destOrd="0" presId="urn:microsoft.com/office/officeart/2005/8/layout/list1"/>
    <dgm:cxn modelId="{DCB406D1-2129-4485-95B5-9D9A14D9E27F}" type="presParOf" srcId="{1FC39F2F-E214-4450-8CF6-88BC3429FDE8}" destId="{FCF10BA7-7F09-4222-B32A-D91633385C44}" srcOrd="2" destOrd="0" presId="urn:microsoft.com/office/officeart/2005/8/layout/list1"/>
    <dgm:cxn modelId="{EE267E3A-5F07-4BA5-8473-FAF8B1139BC0}" type="presParOf" srcId="{1FC39F2F-E214-4450-8CF6-88BC3429FDE8}" destId="{88575015-238F-4B61-96D8-6D5352B4B1AC}" srcOrd="3" destOrd="0" presId="urn:microsoft.com/office/officeart/2005/8/layout/list1"/>
    <dgm:cxn modelId="{6D59E138-4BFF-49B8-BA8E-82E6D4DC99BA}" type="presParOf" srcId="{1FC39F2F-E214-4450-8CF6-88BC3429FDE8}" destId="{49C86424-15A1-4AF4-A4E8-2CC9822D09F7}" srcOrd="4" destOrd="0" presId="urn:microsoft.com/office/officeart/2005/8/layout/list1"/>
    <dgm:cxn modelId="{8AA57754-8311-4A60-9300-4999456FF347}" type="presParOf" srcId="{49C86424-15A1-4AF4-A4E8-2CC9822D09F7}" destId="{EFC8A27C-4B64-4FD3-B116-4B19776A8A28}" srcOrd="0" destOrd="0" presId="urn:microsoft.com/office/officeart/2005/8/layout/list1"/>
    <dgm:cxn modelId="{C91C671F-E4AA-4C78-A18A-E2CC8F7E3C78}" type="presParOf" srcId="{49C86424-15A1-4AF4-A4E8-2CC9822D09F7}" destId="{5919D597-6734-468B-9F93-4492F3D1B5B5}" srcOrd="1" destOrd="0" presId="urn:microsoft.com/office/officeart/2005/8/layout/list1"/>
    <dgm:cxn modelId="{4037D608-E8F8-4161-872F-78D770F251AC}" type="presParOf" srcId="{1FC39F2F-E214-4450-8CF6-88BC3429FDE8}" destId="{550E7380-9253-4C33-845D-ABB0FCD8FFE0}" srcOrd="5" destOrd="0" presId="urn:microsoft.com/office/officeart/2005/8/layout/list1"/>
    <dgm:cxn modelId="{93BF4247-215A-4DC1-B708-1F73867F640C}" type="presParOf" srcId="{1FC39F2F-E214-4450-8CF6-88BC3429FDE8}" destId="{4F9B065E-106E-4EDC-B48B-C2C32F1D8979}" srcOrd="6" destOrd="0" presId="urn:microsoft.com/office/officeart/2005/8/layout/list1"/>
    <dgm:cxn modelId="{3A55CBCE-59D7-4EE6-9586-5D3EDF706E01}" type="presParOf" srcId="{1FC39F2F-E214-4450-8CF6-88BC3429FDE8}" destId="{2798C287-0297-406B-9496-88715B3CCEA4}" srcOrd="7" destOrd="0" presId="urn:microsoft.com/office/officeart/2005/8/layout/list1"/>
    <dgm:cxn modelId="{0E0B495C-B3E7-451E-BA9D-BB52B66A6E66}" type="presParOf" srcId="{1FC39F2F-E214-4450-8CF6-88BC3429FDE8}" destId="{A5B04052-377E-4436-AB55-5E976A4D67BC}" srcOrd="8" destOrd="0" presId="urn:microsoft.com/office/officeart/2005/8/layout/list1"/>
    <dgm:cxn modelId="{1B3F2ED2-3843-4DC4-97A1-F574472BBBF2}" type="presParOf" srcId="{A5B04052-377E-4436-AB55-5E976A4D67BC}" destId="{F49A3242-BEE2-4119-A87D-0853AD1723D4}" srcOrd="0" destOrd="0" presId="urn:microsoft.com/office/officeart/2005/8/layout/list1"/>
    <dgm:cxn modelId="{376DC594-98BB-4F34-AF6C-61E96928899F}" type="presParOf" srcId="{A5B04052-377E-4436-AB55-5E976A4D67BC}" destId="{F1B77663-2932-4D4F-A92F-0B9340F39039}" srcOrd="1" destOrd="0" presId="urn:microsoft.com/office/officeart/2005/8/layout/list1"/>
    <dgm:cxn modelId="{ECCB2B90-A16F-4945-8874-40641381B23D}" type="presParOf" srcId="{1FC39F2F-E214-4450-8CF6-88BC3429FDE8}" destId="{76B19CAB-2848-487B-A686-25E554AFB8A4}" srcOrd="9" destOrd="0" presId="urn:microsoft.com/office/officeart/2005/8/layout/list1"/>
    <dgm:cxn modelId="{35A14439-6D54-44A3-8395-E173067C5057}" type="presParOf" srcId="{1FC39F2F-E214-4450-8CF6-88BC3429FDE8}" destId="{2BEC3F39-2169-4FDB-A653-444C91DE28D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10BA7-7F09-4222-B32A-D91633385C44}">
      <dsp:nvSpPr>
        <dsp:cNvPr id="0" name=""/>
        <dsp:cNvSpPr/>
      </dsp:nvSpPr>
      <dsp:spPr>
        <a:xfrm>
          <a:off x="0" y="997553"/>
          <a:ext cx="812006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5B6DF-4671-4EE6-BC8D-F8355EB6E8C0}">
      <dsp:nvSpPr>
        <dsp:cNvPr id="0" name=""/>
        <dsp:cNvSpPr/>
      </dsp:nvSpPr>
      <dsp:spPr>
        <a:xfrm>
          <a:off x="406003" y="584273"/>
          <a:ext cx="5684043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843" tIns="0" rIns="214843" bIns="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1. </a:t>
          </a:r>
          <a:r>
            <a:rPr lang="ko-KR" altLang="en-US" sz="2800" kern="1200" dirty="0" smtClean="0"/>
            <a:t>아이디어 생각한 계기 및 목적</a:t>
          </a:r>
          <a:endParaRPr lang="ko-KR" altLang="en-US" sz="2800" kern="1200" dirty="0"/>
        </a:p>
      </dsp:txBody>
      <dsp:txXfrm>
        <a:off x="446352" y="624622"/>
        <a:ext cx="5603345" cy="745862"/>
      </dsp:txXfrm>
    </dsp:sp>
    <dsp:sp modelId="{4F9B065E-106E-4EDC-B48B-C2C32F1D8979}">
      <dsp:nvSpPr>
        <dsp:cNvPr id="0" name=""/>
        <dsp:cNvSpPr/>
      </dsp:nvSpPr>
      <dsp:spPr>
        <a:xfrm>
          <a:off x="0" y="2267633"/>
          <a:ext cx="812006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9D597-6734-468B-9F93-4492F3D1B5B5}">
      <dsp:nvSpPr>
        <dsp:cNvPr id="0" name=""/>
        <dsp:cNvSpPr/>
      </dsp:nvSpPr>
      <dsp:spPr>
        <a:xfrm>
          <a:off x="406003" y="1854353"/>
          <a:ext cx="5684043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843" tIns="0" rIns="214843" bIns="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2. </a:t>
          </a:r>
          <a:r>
            <a:rPr lang="ko-KR" altLang="en-US" sz="2800" kern="1200" dirty="0" smtClean="0"/>
            <a:t>기능</a:t>
          </a:r>
          <a:endParaRPr lang="ko-KR" altLang="en-US" sz="2800" kern="1200" dirty="0"/>
        </a:p>
      </dsp:txBody>
      <dsp:txXfrm>
        <a:off x="446352" y="1894702"/>
        <a:ext cx="5603345" cy="745862"/>
      </dsp:txXfrm>
    </dsp:sp>
    <dsp:sp modelId="{2BEC3F39-2169-4FDB-A653-444C91DE28D1}">
      <dsp:nvSpPr>
        <dsp:cNvPr id="0" name=""/>
        <dsp:cNvSpPr/>
      </dsp:nvSpPr>
      <dsp:spPr>
        <a:xfrm>
          <a:off x="0" y="3537713"/>
          <a:ext cx="812006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77663-2932-4D4F-A92F-0B9340F39039}">
      <dsp:nvSpPr>
        <dsp:cNvPr id="0" name=""/>
        <dsp:cNvSpPr/>
      </dsp:nvSpPr>
      <dsp:spPr>
        <a:xfrm>
          <a:off x="406003" y="3124433"/>
          <a:ext cx="5684043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843" tIns="0" rIns="214843" bIns="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3. </a:t>
          </a:r>
          <a:r>
            <a:rPr lang="ko-KR" altLang="en-US" sz="2800" kern="1200" dirty="0" smtClean="0"/>
            <a:t>각 기능별 동작 순서 </a:t>
          </a:r>
          <a:endParaRPr lang="ko-KR" altLang="en-US" sz="2800" kern="1200" dirty="0"/>
        </a:p>
      </dsp:txBody>
      <dsp:txXfrm>
        <a:off x="446352" y="3164782"/>
        <a:ext cx="5603345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1D0E-4DE9-4444-989E-8F9B1D2B738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E87F0-6728-4684-964A-F302ADEF4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3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502920" y="1984248"/>
            <a:ext cx="8211312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713232" y="2432304"/>
            <a:ext cx="77724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53312" y="3785616"/>
            <a:ext cx="64008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2C-7255-4DBF-8ABA-3F302714C4E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9CEC-EB34-4077-BDD3-948B3C1407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859536" y="171907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 bwMode="gray">
          <a:xfrm>
            <a:off x="859536" y="4718304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 bwMode="gray">
          <a:xfrm>
            <a:off x="5641848" y="180136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5733288" y="189280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2C-7255-4DBF-8ABA-3F302714C4E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9CEC-EB34-4077-BDD3-948B3C1407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83464" y="356616"/>
            <a:ext cx="7004304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48640" y="219456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914400" y="219456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289304" y="219456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360920" y="365760"/>
            <a:ext cx="1426464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576072"/>
            <a:ext cx="6373368" cy="564184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2C-7255-4DBF-8ABA-3F302714C4E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9CEC-EB34-4077-BDD3-948B3C1407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2920" y="457200"/>
            <a:ext cx="8147304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72768"/>
            <a:ext cx="8119872" cy="48280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2C-7255-4DBF-8ABA-3F302714C4E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9CEC-EB34-4077-BDD3-948B3C14071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502920" y="3712464"/>
            <a:ext cx="8147304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 bwMode="gray">
          <a:xfrm>
            <a:off x="859536" y="5641848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0080" y="3931920"/>
            <a:ext cx="7790688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36" y="2642616"/>
            <a:ext cx="749808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2C-7255-4DBF-8ABA-3F302714C4E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9CEC-EB34-4077-BDD3-948B3C1407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ounded Rectangle 7"/>
          <p:cNvSpPr/>
          <p:nvPr/>
        </p:nvSpPr>
        <p:spPr bwMode="gray">
          <a:xfrm>
            <a:off x="859536" y="350215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5641848" y="358444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5733288" y="367588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1216152"/>
            <a:ext cx="8577072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694944" y="10789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051560" y="10789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426464" y="10789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54480"/>
            <a:ext cx="3968496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7720" y="1554480"/>
            <a:ext cx="3968496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2C-7255-4DBF-8ABA-3F302714C4E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9CEC-EB34-4077-BDD3-948B3C1407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4645152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283464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29768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322576"/>
            <a:ext cx="393192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4782312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322576"/>
            <a:ext cx="393192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2C-7255-4DBF-8ABA-3F302714C4E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9CEC-EB34-4077-BDD3-948B3C1407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2C-7255-4DBF-8ABA-3F302714C4E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9CEC-EB34-4077-BDD3-948B3C1407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2C-7255-4DBF-8ABA-3F302714C4E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9CEC-EB34-4077-BDD3-948B3C1407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6616" y="429768"/>
            <a:ext cx="3118104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429768"/>
            <a:ext cx="5184648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616" y="1435608"/>
            <a:ext cx="3118104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2C-7255-4DBF-8ABA-3F302714C4E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9CEC-EB34-4077-BDD3-948B3C1407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0352" y="3273552"/>
            <a:ext cx="2642616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200400" y="612775"/>
            <a:ext cx="5404104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5848" y="4800600"/>
            <a:ext cx="5102352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2C-7255-4DBF-8ABA-3F302714C4E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9CEC-EB34-4077-BDD3-948B3C1407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57200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B62C-7255-4DBF-8ABA-3F302714C4E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815584" y="6556248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02152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69CEC-EB34-4077-BDD3-948B3C1407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외부 인터럽트를 이용하여 </a:t>
            </a:r>
            <a:r>
              <a:rPr lang="en-US" altLang="ko-KR" dirty="0" smtClean="0"/>
              <a:t>LED </a:t>
            </a:r>
            <a:r>
              <a:rPr lang="ko-KR" altLang="en-US" dirty="0" err="1" smtClean="0"/>
              <a:t>룰렛</a:t>
            </a:r>
            <a:r>
              <a:rPr lang="ko-KR" altLang="en-US" dirty="0" smtClean="0"/>
              <a:t> 만들기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* 7-Segment</a:t>
            </a:r>
            <a:r>
              <a:rPr lang="ko-KR" altLang="en-US" dirty="0" smtClean="0"/>
              <a:t>로 몇 번째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에서 멈추는 지 나타내기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367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616532"/>
              </p:ext>
            </p:extLst>
          </p:nvPr>
        </p:nvGraphicFramePr>
        <p:xfrm>
          <a:off x="503238" y="1573213"/>
          <a:ext cx="8120062" cy="4827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981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 생각한 계기 및 목적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5"/>
            <a:ext cx="3456384" cy="242039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40656"/>
            <a:ext cx="3448252" cy="23925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05062"/>
            <a:ext cx="3524326" cy="24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2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211960" y="342900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03648" y="530120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작동 전                                                 작동 후</a:t>
            </a:r>
            <a:r>
              <a:rPr lang="en-US" altLang="ko-KR" dirty="0" smtClean="0"/>
              <a:t>( </a:t>
            </a:r>
            <a:r>
              <a:rPr lang="ko-KR" altLang="en-US" dirty="0" smtClean="0"/>
              <a:t>버튼 누르기 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7" y="1484784"/>
            <a:ext cx="3683521" cy="367240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84784"/>
            <a:ext cx="406579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32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기능별 동작 순서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7" y="1573213"/>
            <a:ext cx="7977983" cy="4827587"/>
          </a:xfrm>
        </p:spPr>
      </p:pic>
    </p:spTree>
    <p:extLst>
      <p:ext uri="{BB962C8B-B14F-4D97-AF65-F5344CB8AC3E}">
        <p14:creationId xmlns:p14="http://schemas.microsoft.com/office/powerpoint/2010/main" val="4252429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3D02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TM10237557[[fn=디지털 테마]]</Template>
  <TotalTime>41</TotalTime>
  <Words>53</Words>
  <Application>Microsoft Office PowerPoint</Application>
  <PresentationFormat>화면 슬라이드 쇼(4:3)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New_3D02</vt:lpstr>
      <vt:lpstr>외부 인터럽트를 이용하여 LED 룰렛 만들기 </vt:lpstr>
      <vt:lpstr>목차</vt:lpstr>
      <vt:lpstr>아이디어 생각한 계기 및 목적</vt:lpstr>
      <vt:lpstr>기능</vt:lpstr>
      <vt:lpstr>각 기능별 동작 순서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외부 인터럽트를 이용하여 LED 룰렛 만들기 </dc:title>
  <dc:creator>user</dc:creator>
  <cp:lastModifiedBy>user</cp:lastModifiedBy>
  <cp:revision>5</cp:revision>
  <dcterms:created xsi:type="dcterms:W3CDTF">2016-05-08T06:02:28Z</dcterms:created>
  <dcterms:modified xsi:type="dcterms:W3CDTF">2016-05-09T08:45:23Z</dcterms:modified>
</cp:coreProperties>
</file>