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1" r:id="rId9"/>
    <p:sldId id="295" r:id="rId10"/>
    <p:sldId id="296" r:id="rId11"/>
    <p:sldId id="283" r:id="rId12"/>
    <p:sldId id="297" r:id="rId13"/>
    <p:sldId id="298" r:id="rId14"/>
    <p:sldId id="299" r:id="rId15"/>
    <p:sldId id="300" r:id="rId16"/>
    <p:sldId id="290" r:id="rId17"/>
    <p:sldId id="303" r:id="rId18"/>
    <p:sldId id="271" r:id="rId19"/>
    <p:sldId id="276" r:id="rId20"/>
  </p:sldIdLst>
  <p:sldSz cx="9144000" cy="6858000" type="screen4x3"/>
  <p:notesSz cx="6881813" cy="96615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59DA4A47-78CA-4BE8-B574-04F0EAA4B81A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8A1C413B-BFEE-4BDB-B3A4-3238AD7831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07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4C9029B1-B5AE-4D28-9ACD-912B51962332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3FFF592B-FF41-46DB-A138-919BAB2651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90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0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6295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234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748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2890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614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22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443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871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94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919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2787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FC4B84-F37E-40CC-AE85-2068FAB3629F}" type="datetime1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smtClean="0"/>
              <a:t>1</a:t>
            </a:r>
            <a:r>
              <a:rPr lang="ko-KR" altLang="en-US" smtClean="0"/>
              <a:t>조 조성재 이현정 윤현지 신덕철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9E4C-F2FB-427E-8071-E51D5DE038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VID_20161128_200652.av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1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1680" y="861391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유아용 피아노</a:t>
            </a:r>
            <a:endParaRPr lang="ko-KR" altLang="en-US" sz="4400" dirty="0"/>
          </a:p>
        </p:txBody>
      </p:sp>
      <p:pic>
        <p:nvPicPr>
          <p:cNvPr id="5" name="그림 4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4379" y="1788342"/>
            <a:ext cx="5103231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5608" y="558924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한상원   이병훈</a:t>
            </a:r>
          </a:p>
        </p:txBody>
      </p:sp>
    </p:spTree>
    <p:extLst>
      <p:ext uri="{BB962C8B-B14F-4D97-AF65-F5344CB8AC3E}">
        <p14:creationId xmlns:p14="http://schemas.microsoft.com/office/powerpoint/2010/main" val="39821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9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06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동작 설명</a:t>
            </a:r>
            <a:endParaRPr lang="ko-KR" altLang="en-US" sz="3200" dirty="0"/>
          </a:p>
        </p:txBody>
      </p:sp>
      <p:pic>
        <p:nvPicPr>
          <p:cNvPr id="17" name="그림 16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3672408" cy="1670608"/>
          </a:xfrm>
          <a:prstGeom prst="rect">
            <a:avLst/>
          </a:prstGeom>
        </p:spPr>
      </p:pic>
      <p:pic>
        <p:nvPicPr>
          <p:cNvPr id="19" name="그림 18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212976"/>
            <a:ext cx="3672408" cy="1459280"/>
          </a:xfrm>
          <a:prstGeom prst="rect">
            <a:avLst/>
          </a:prstGeom>
        </p:spPr>
      </p:pic>
      <p:pic>
        <p:nvPicPr>
          <p:cNvPr id="30" name="그림 29" descr="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937" y="4621922"/>
            <a:ext cx="3898016" cy="1188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3883" y="177281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2400" dirty="0" smtClean="0"/>
              <a:t> FND </a:t>
            </a:r>
            <a:r>
              <a:rPr lang="ko-KR" altLang="en-US" sz="2400" dirty="0" smtClean="0"/>
              <a:t>초기값 </a:t>
            </a:r>
            <a:r>
              <a:rPr lang="en-US" altLang="ko-KR" sz="2400" dirty="0" smtClean="0"/>
              <a:t>0000 </a:t>
            </a:r>
            <a:r>
              <a:rPr lang="ko-KR" altLang="en-US" sz="2400" dirty="0" smtClean="0"/>
              <a:t>출력 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7984" y="3212976"/>
            <a:ext cx="461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입력 받은 키 값이 </a:t>
            </a:r>
            <a:r>
              <a:rPr lang="en-US" altLang="ko-KR" sz="2400" dirty="0" smtClean="0"/>
              <a:t>FND </a:t>
            </a:r>
            <a:r>
              <a:rPr lang="ko-KR" altLang="en-US" sz="2400" dirty="0" smtClean="0"/>
              <a:t>에 출력</a:t>
            </a:r>
            <a:endParaRPr lang="ko-KR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33882" y="4764588"/>
            <a:ext cx="460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다음 키 값이 입력되면 한 칸씩 왼쪽으로 시프트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36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8820472" cy="51125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50" y="1412776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10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07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코드 소개</a:t>
            </a:r>
            <a:endParaRPr lang="ko-KR" altLang="en-US" sz="3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292080" y="1196752"/>
            <a:ext cx="2880320" cy="4533665"/>
            <a:chOff x="5004048" y="1559630"/>
            <a:chExt cx="2880320" cy="4533665"/>
          </a:xfrm>
        </p:grpSpPr>
        <p:sp>
          <p:nvSpPr>
            <p:cNvPr id="19" name="왼쪽 중괄호 18"/>
            <p:cNvSpPr/>
            <p:nvPr/>
          </p:nvSpPr>
          <p:spPr>
            <a:xfrm rot="10800000">
              <a:off x="7020272" y="2420886"/>
              <a:ext cx="864096" cy="3672409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503846"/>
              <a:ext cx="1257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LCD </a:t>
              </a:r>
              <a:r>
                <a:rPr lang="ko-KR" altLang="en-US" sz="2000" dirty="0" err="1" smtClean="0"/>
                <a:t>세팅</a:t>
              </a:r>
              <a:endParaRPr lang="ko-KR" altLang="en-US" sz="2000" dirty="0" smtClean="0"/>
            </a:p>
          </p:txBody>
        </p:sp>
        <p:sp>
          <p:nvSpPr>
            <p:cNvPr id="26" name="왼쪽 중괄호 25"/>
            <p:cNvSpPr/>
            <p:nvPr/>
          </p:nvSpPr>
          <p:spPr>
            <a:xfrm rot="10800000">
              <a:off x="5004048" y="1559630"/>
              <a:ext cx="864096" cy="742291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8143" y="1772816"/>
              <a:ext cx="1872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헤더파일 선언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8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1125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50" y="1412776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11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18440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07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코드 소개</a:t>
            </a:r>
            <a:endParaRPr lang="ko-KR" altLang="en-US" sz="3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499992" y="1412776"/>
            <a:ext cx="3550706" cy="4752528"/>
            <a:chOff x="4549686" y="1204837"/>
            <a:chExt cx="3550706" cy="2920765"/>
          </a:xfrm>
        </p:grpSpPr>
        <p:sp>
          <p:nvSpPr>
            <p:cNvPr id="13" name="왼쪽 중괄호 12"/>
            <p:cNvSpPr/>
            <p:nvPr/>
          </p:nvSpPr>
          <p:spPr>
            <a:xfrm rot="10800000">
              <a:off x="7236296" y="1204837"/>
              <a:ext cx="864096" cy="2920765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9686" y="2231835"/>
              <a:ext cx="2880320" cy="43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타이머</a:t>
              </a:r>
              <a:r>
                <a:rPr lang="en-US" altLang="ko-KR" sz="2000" dirty="0" smtClean="0"/>
                <a:t>2( </a:t>
              </a:r>
              <a:r>
                <a:rPr lang="ko-KR" altLang="en-US" sz="2000" dirty="0" smtClean="0"/>
                <a:t>음</a:t>
              </a:r>
              <a:r>
                <a:rPr lang="ko-KR" altLang="en-US" sz="2000" dirty="0"/>
                <a:t>계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세팅</a:t>
              </a:r>
              <a:endParaRPr lang="ko-KR" alt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964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18457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50" y="1412776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12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07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코드 소개</a:t>
            </a:r>
            <a:endParaRPr lang="ko-KR" altLang="en-US" sz="3200" dirty="0"/>
          </a:p>
        </p:txBody>
      </p:sp>
      <p:sp>
        <p:nvSpPr>
          <p:cNvPr id="14" name="오른쪽 중괄호 13"/>
          <p:cNvSpPr/>
          <p:nvPr/>
        </p:nvSpPr>
        <p:spPr>
          <a:xfrm>
            <a:off x="7524328" y="1340768"/>
            <a:ext cx="576064" cy="1656184"/>
          </a:xfrm>
          <a:prstGeom prst="rightBr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/>
          <p:cNvSpPr/>
          <p:nvPr/>
        </p:nvSpPr>
        <p:spPr>
          <a:xfrm>
            <a:off x="7452320" y="3429000"/>
            <a:ext cx="864096" cy="2664296"/>
          </a:xfrm>
          <a:prstGeom prst="rightBr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1880" y="1988840"/>
            <a:ext cx="3230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타이머</a:t>
            </a:r>
            <a:r>
              <a:rPr lang="en-US" altLang="ko-KR" dirty="0" smtClean="0"/>
              <a:t>1 </a:t>
            </a:r>
            <a:r>
              <a:rPr lang="ko-KR" altLang="en-US" dirty="0" smtClean="0"/>
              <a:t> 인터럽트 서비스루틴</a:t>
            </a:r>
            <a:endParaRPr lang="en-US" altLang="ko-KR" dirty="0" smtClean="0"/>
          </a:p>
          <a:p>
            <a:r>
              <a:rPr lang="en-US" altLang="ko-KR" dirty="0" smtClean="0"/>
              <a:t>14745600Hz/1024</a:t>
            </a:r>
            <a:r>
              <a:rPr lang="ko-KR" altLang="en-US" dirty="0" smtClean="0"/>
              <a:t>분주 </a:t>
            </a:r>
            <a:r>
              <a:rPr lang="en-US" altLang="ko-KR" dirty="0" smtClean="0"/>
              <a:t>/1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4077072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FND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비교매치 </a:t>
            </a:r>
            <a:endParaRPr lang="en-US" altLang="ko-KR" dirty="0" smtClean="0"/>
          </a:p>
          <a:p>
            <a:r>
              <a:rPr lang="en-US" altLang="ko-KR" dirty="0" smtClean="0"/>
              <a:t>14745600/1024</a:t>
            </a:r>
            <a:r>
              <a:rPr lang="ko-KR" altLang="en-US" dirty="0" smtClean="0"/>
              <a:t>분주</a:t>
            </a:r>
            <a:r>
              <a:rPr lang="en-US" altLang="ko-KR" dirty="0" smtClean="0"/>
              <a:t>/36 =400Hz</a:t>
            </a:r>
          </a:p>
          <a:p>
            <a:r>
              <a:rPr lang="en-US" altLang="ko-KR" dirty="0" smtClean="0"/>
              <a:t>2.5ms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4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18457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50" y="1412776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13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07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코드 소개</a:t>
            </a:r>
            <a:endParaRPr lang="ko-KR" altLang="en-US" sz="3200" dirty="0"/>
          </a:p>
        </p:txBody>
      </p:sp>
      <p:sp>
        <p:nvSpPr>
          <p:cNvPr id="15" name="오른쪽 중괄호 14"/>
          <p:cNvSpPr/>
          <p:nvPr/>
        </p:nvSpPr>
        <p:spPr>
          <a:xfrm>
            <a:off x="7812360" y="1340768"/>
            <a:ext cx="1008112" cy="4608512"/>
          </a:xfrm>
          <a:prstGeom prst="rightBr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04048" y="5301208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4x3 </a:t>
            </a:r>
            <a:r>
              <a:rPr lang="ko-KR" altLang="en-US" b="1" dirty="0" smtClean="0"/>
              <a:t>매트리스 키 스캔 설정</a:t>
            </a:r>
            <a:endParaRPr lang="en-US" altLang="ko-KR" b="1" dirty="0" smtClean="0"/>
          </a:p>
          <a:p>
            <a:r>
              <a:rPr lang="ko-KR" altLang="en-US" b="1" dirty="0" err="1" smtClean="0"/>
              <a:t>부저음</a:t>
            </a:r>
            <a:r>
              <a:rPr lang="ko-KR" altLang="en-US" b="1" dirty="0" smtClean="0"/>
              <a:t> 설정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64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845" y="0"/>
            <a:ext cx="7886700" cy="1196752"/>
          </a:xfrm>
        </p:spPr>
        <p:txBody>
          <a:bodyPr>
            <a:normAutofit fontScale="90000"/>
          </a:bodyPr>
          <a:lstStyle/>
          <a:p>
            <a:r>
              <a:rPr lang="en-US" altLang="ko-KR" sz="49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9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900" b="1" dirty="0" smtClean="0">
                <a:latin typeface="맑은 고딕" pitchFamily="50" charset="-127"/>
                <a:ea typeface="맑은 고딕" pitchFamily="50" charset="-127"/>
              </a:rPr>
              <a:t>08   </a:t>
            </a:r>
            <a:r>
              <a:rPr lang="ko-KR" altLang="en-US" sz="4900" dirty="0" smtClean="0"/>
              <a:t>코드 소개</a:t>
            </a:r>
            <a:br>
              <a:rPr lang="ko-KR" altLang="en-US" sz="4900" dirty="0" smtClean="0"/>
            </a:b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/>
          </a:p>
        </p:txBody>
      </p:sp>
      <p:pic>
        <p:nvPicPr>
          <p:cNvPr id="5" name="내용 개체 틀 4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6021288"/>
          </a:xfrm>
        </p:spPr>
      </p:pic>
      <p:sp>
        <p:nvSpPr>
          <p:cNvPr id="6" name="오른쪽 중괄호 5"/>
          <p:cNvSpPr/>
          <p:nvPr/>
        </p:nvSpPr>
        <p:spPr>
          <a:xfrm>
            <a:off x="7956376" y="1268760"/>
            <a:ext cx="432048" cy="5400600"/>
          </a:xfrm>
          <a:prstGeom prst="rightBr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306896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메인함수</a:t>
            </a:r>
            <a:r>
              <a:rPr lang="ko-KR" altLang="en-US" b="1" dirty="0" smtClean="0"/>
              <a:t> 설정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14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08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7664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동작 시현</a:t>
            </a:r>
            <a:endParaRPr lang="ko-KR" altLang="en-US" sz="3200" dirty="0"/>
          </a:p>
        </p:txBody>
      </p:sp>
      <p:pic>
        <p:nvPicPr>
          <p:cNvPr id="12" name="VID_20161128_20065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69417" y="2204864"/>
            <a:ext cx="5544616" cy="31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 smtClean="0">
                <a:solidFill>
                  <a:srgbClr val="002060"/>
                </a:solidFill>
              </a:rPr>
              <a:t>15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09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7664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느낀점</a:t>
            </a:r>
            <a:r>
              <a:rPr lang="ko-KR" altLang="en-US" sz="3200" dirty="0" smtClean="0"/>
              <a:t> 및 고찰</a:t>
            </a:r>
            <a:endParaRPr lang="ko-KR" altLang="en-US" sz="32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86028" y="3717032"/>
            <a:ext cx="7886700" cy="4351337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/>
              <a:t>Play</a:t>
            </a:r>
            <a:r>
              <a:rPr lang="ko-KR" altLang="en-US" sz="2000" dirty="0" smtClean="0"/>
              <a:t>중 </a:t>
            </a:r>
            <a:r>
              <a:rPr lang="en-US" altLang="ko-KR" sz="2000" dirty="0" smtClean="0"/>
              <a:t>Keypad</a:t>
            </a:r>
            <a:r>
              <a:rPr lang="ko-KR" altLang="en-US" sz="2000" dirty="0" smtClean="0"/>
              <a:t>입력이 과할 시 </a:t>
            </a:r>
            <a:r>
              <a:rPr lang="en-US" altLang="ko-KR" sz="2000" dirty="0" smtClean="0"/>
              <a:t>FND </a:t>
            </a:r>
            <a:r>
              <a:rPr lang="ko-KR" altLang="en-US" sz="2000" dirty="0" smtClean="0"/>
              <a:t>처리속도가 뒤쳐질 수 있음</a:t>
            </a:r>
            <a:endParaRPr lang="en-US" altLang="ko-KR" sz="2000" dirty="0" smtClean="0"/>
          </a:p>
          <a:p>
            <a:pPr marL="457200" indent="-457200">
              <a:buAutoNum type="arabicParenBoth"/>
            </a:pPr>
            <a:endParaRPr lang="en-US" altLang="ko-KR" sz="2000" dirty="0" smtClean="0"/>
          </a:p>
          <a:p>
            <a:pPr marL="457200" indent="-457200">
              <a:buAutoNum type="arabicParenBoth"/>
            </a:pPr>
            <a:endParaRPr lang="en-US" altLang="ko-KR" sz="2000" dirty="0" smtClean="0"/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노래가 한 곡만 반복 재생 되므로  지루할 수 있음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외부 인터럽트를 통해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테이블을 더 추가</a:t>
            </a:r>
            <a:endParaRPr lang="en-US" altLang="ko-KR" sz="2000" dirty="0" smtClean="0"/>
          </a:p>
          <a:p>
            <a:pPr marL="457200" indent="-457200">
              <a:buAutoNum type="arabicParenBoth"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4603" y="310782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고찰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3445" y="1844824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ko-KR" sz="2000" dirty="0" smtClean="0"/>
              <a:t>Timer/counter</a:t>
            </a:r>
            <a:r>
              <a:rPr lang="ko-KR" altLang="en-US" sz="2000" dirty="0" smtClean="0"/>
              <a:t>동작을 이해하는데 중점을 두었고 미흡한 부분이 있었지만 이번 프로젝트를 통해서 배운 점이 굉장히 많았다</a:t>
            </a:r>
            <a:r>
              <a:rPr lang="en-US" altLang="ko-KR" sz="2000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ko-KR" altLang="en-US" sz="2000" dirty="0" smtClean="0"/>
              <a:t>다양한 기능들을 썼기 때문에 많은 공부가 되었다</a:t>
            </a:r>
            <a:r>
              <a:rPr lang="en-US" altLang="ko-KR" sz="2000" dirty="0" smtClean="0"/>
              <a:t>.</a:t>
            </a:r>
          </a:p>
          <a:p>
            <a:pPr>
              <a:buFont typeface="Wingdings 2" pitchFamily="18" charset="2"/>
              <a:buNone/>
            </a:pP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064" y="138315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/>
              <a:t>느낀점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91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pc\Desktop\조별\3914731787_739cace4f8_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618"/>
            <a:ext cx="482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800" b="1" kern="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Q&amp;A</a:t>
            </a:r>
            <a:endParaRPr kumimoji="1" lang="ko-KR" altLang="en-US" sz="13800" b="1" kern="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66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132856"/>
            <a:ext cx="8229600" cy="208823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감사합니다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0" y="6329354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3347" y="66088"/>
            <a:ext cx="165112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500" b="1" kern="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목차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0" y="1495388"/>
            <a:ext cx="4333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-5445" y="2070140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29071" y="2674338"/>
            <a:ext cx="44714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>
          <a:xfrm>
            <a:off x="0" y="835529"/>
            <a:ext cx="9144000" cy="5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209808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슬라이드 번호 개체 틀 1"/>
          <p:cNvSpPr txBox="1">
            <a:spLocks/>
          </p:cNvSpPr>
          <p:nvPr/>
        </p:nvSpPr>
        <p:spPr>
          <a:xfrm>
            <a:off x="3505200" y="64102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1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424" y="1052736"/>
            <a:ext cx="368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설계 동기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446" y="1700808"/>
            <a:ext cx="433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기능 및 장점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3468" y="2280348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설계 회로도</a:t>
            </a:r>
            <a:endParaRPr lang="ko-KR" altLang="en-US" sz="2000" dirty="0"/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0" y="3284984"/>
            <a:ext cx="457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51855" y="2880006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err="1" smtClean="0"/>
              <a:t>플로우</a:t>
            </a:r>
            <a:r>
              <a:rPr lang="ko-KR" altLang="en-US" sz="2000" dirty="0" smtClean="0"/>
              <a:t> 차트</a:t>
            </a:r>
            <a:endParaRPr lang="ko-KR" altLang="en-US" sz="2000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42803" y="3957112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23424" y="3587033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주요레지스</a:t>
            </a:r>
            <a:r>
              <a:rPr lang="ko-KR" altLang="en-US" sz="2000" dirty="0"/>
              <a:t>터</a:t>
            </a: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42803" y="4516115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305" y="4166803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동작 설명</a:t>
            </a:r>
            <a:endParaRPr lang="ko-KR" altLang="en-US" sz="2000" dirty="0"/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7332" y="5085184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65170" y="4736136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코드 소개</a:t>
            </a:r>
            <a:endParaRPr lang="ko-KR" altLang="en-US" sz="2000" dirty="0"/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17332" y="5661248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5170" y="5261138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8. </a:t>
            </a:r>
            <a:r>
              <a:rPr lang="ko-KR" altLang="en-US" sz="2000" dirty="0" smtClean="0"/>
              <a:t>동작 시현</a:t>
            </a:r>
            <a:endParaRPr lang="ko-KR" altLang="en-US" sz="2000" dirty="0"/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-5446" y="6165304"/>
            <a:ext cx="44577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65170" y="5765194"/>
            <a:ext cx="383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9. </a:t>
            </a:r>
            <a:r>
              <a:rPr lang="ko-KR" altLang="en-US" sz="2000" dirty="0" err="1" smtClean="0"/>
              <a:t>느낀점</a:t>
            </a:r>
            <a:r>
              <a:rPr lang="ko-KR" altLang="en-US" sz="2000" dirty="0" smtClean="0"/>
              <a:t> 및 고찰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36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672888" y="1656471"/>
            <a:ext cx="4896544" cy="851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2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01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 동기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188232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유아들은 피아노를 치기 매우 </a:t>
            </a:r>
            <a:r>
              <a:rPr lang="ko-KR" altLang="en-US" sz="2000" dirty="0" err="1" smtClean="0"/>
              <a:t>힘듬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47664" y="524386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피아노에 흥미도 느끼고 동요도 쉽게 배우는 전자피아노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643322" y="2592575"/>
            <a:ext cx="936104" cy="94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47761" y="3672695"/>
            <a:ext cx="4727225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72" y="3920077"/>
            <a:ext cx="370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쉽게 칠 수 있는 피아노 만들</a:t>
            </a:r>
            <a:r>
              <a:rPr lang="ko-KR" altLang="en-US" sz="2000" dirty="0"/>
              <a:t>자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08285"/>
            <a:ext cx="2450362" cy="133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5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49" y="1561215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3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02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 및 장점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1809690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피아노를 처음 쳐보는 유아들이 악보대신에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에 불이 들어오는 대로  눌러 연주를 하게 됨으로써 쉽게 가지고 놀 수 있음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자신이 누른 버튼이 어떤 계이름인지 화면에 표시 됨으로써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계이름 </a:t>
            </a:r>
            <a:r>
              <a:rPr lang="ko-KR" altLang="en-US" sz="2000" dirty="0"/>
              <a:t>공부까지 같이 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2000" dirty="0"/>
          </a:p>
          <a:p>
            <a:r>
              <a:rPr lang="en-US" altLang="ko-KR" sz="2000" dirty="0" smtClean="0"/>
              <a:t>3.  </a:t>
            </a:r>
            <a:r>
              <a:rPr lang="ko-KR" altLang="en-US" sz="2000" dirty="0" smtClean="0"/>
              <a:t>동요를 </a:t>
            </a:r>
            <a:r>
              <a:rPr lang="ko-KR" altLang="en-US" sz="2000" dirty="0"/>
              <a:t>직접 치면서 동요까지 습득하는 효과를 </a:t>
            </a:r>
            <a:r>
              <a:rPr lang="ko-KR" altLang="en-US" sz="2000" dirty="0" smtClean="0"/>
              <a:t>봄</a:t>
            </a: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  <a:p>
            <a:pPr marL="342900" indent="-3429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8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4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03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설계 회로도</a:t>
            </a:r>
            <a:endParaRPr lang="ko-KR" altLang="en-US" sz="3200" dirty="0"/>
          </a:p>
        </p:txBody>
      </p:sp>
      <p:pic>
        <p:nvPicPr>
          <p:cNvPr id="19" name="내용 개체 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82328"/>
            <a:ext cx="8712968" cy="5054984"/>
          </a:xfrm>
        </p:spPr>
      </p:pic>
    </p:spTree>
    <p:extLst>
      <p:ext uri="{BB962C8B-B14F-4D97-AF65-F5344CB8AC3E}">
        <p14:creationId xmlns:p14="http://schemas.microsoft.com/office/powerpoint/2010/main" val="19019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5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04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플로우</a:t>
            </a:r>
            <a:r>
              <a:rPr lang="ko-KR" altLang="en-US" sz="3200" dirty="0" smtClean="0"/>
              <a:t> 차트</a:t>
            </a:r>
            <a:endParaRPr lang="ko-KR" altLang="en-US" sz="3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36984" y="1205792"/>
            <a:ext cx="5977222" cy="4951413"/>
            <a:chOff x="1143910" y="977003"/>
            <a:chExt cx="6607901" cy="5682607"/>
          </a:xfrm>
        </p:grpSpPr>
        <p:grpSp>
          <p:nvGrpSpPr>
            <p:cNvPr id="17" name="그룹 16"/>
            <p:cNvGrpSpPr/>
            <p:nvPr/>
          </p:nvGrpSpPr>
          <p:grpSpPr>
            <a:xfrm>
              <a:off x="3563888" y="977003"/>
              <a:ext cx="1409734" cy="472698"/>
              <a:chOff x="1547664" y="1052736"/>
              <a:chExt cx="1584176" cy="576064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1547664" y="1052736"/>
                <a:ext cx="1584176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907704" y="1156102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</a:rPr>
                  <a:t>시작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288535" y="1681250"/>
              <a:ext cx="3960440" cy="411706"/>
              <a:chOff x="1416189" y="2150127"/>
              <a:chExt cx="4176464" cy="43204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416189" y="2150127"/>
                <a:ext cx="417646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91699" y="2221024"/>
                <a:ext cx="3888432" cy="29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포트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(A~F) ,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타이머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(0,1,2)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초기설정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2281818" y="2340643"/>
              <a:ext cx="3960440" cy="377151"/>
              <a:chOff x="2555776" y="2725220"/>
              <a:chExt cx="4176464" cy="415748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555776" y="2725220"/>
                <a:ext cx="4176464" cy="4157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612570" y="2763817"/>
                <a:ext cx="40628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LCD , FND , LED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초기값 설정 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281815" y="2924944"/>
              <a:ext cx="3960441" cy="400690"/>
              <a:chOff x="2598270" y="2852936"/>
              <a:chExt cx="3960441" cy="40069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598270" y="2852936"/>
                <a:ext cx="3960441" cy="4006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37617" y="2884004"/>
                <a:ext cx="3826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LED 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테이블 순서대로 출력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094251" y="5295151"/>
              <a:ext cx="4464268" cy="407421"/>
              <a:chOff x="1835697" y="4149080"/>
              <a:chExt cx="5760640" cy="504056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835697" y="4149080"/>
                <a:ext cx="576064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5" y="4221088"/>
                <a:ext cx="5688632" cy="41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키에 맞는 소리 출력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&amp;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LCD,FND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에 숫자 출력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025959" y="3546790"/>
              <a:ext cx="4464496" cy="789885"/>
              <a:chOff x="2289386" y="3511751"/>
              <a:chExt cx="4464496" cy="789885"/>
            </a:xfrm>
          </p:grpSpPr>
          <p:sp>
            <p:nvSpPr>
              <p:cNvPr id="54" name="다이아몬드 53"/>
              <p:cNvSpPr/>
              <p:nvPr/>
            </p:nvSpPr>
            <p:spPr>
              <a:xfrm>
                <a:off x="2289386" y="3511751"/>
                <a:ext cx="4464496" cy="57606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92022" y="3630506"/>
                <a:ext cx="3218851" cy="67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LED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에 맞는 키 입력되었는가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?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가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828595" y="4559274"/>
              <a:ext cx="2954682" cy="361005"/>
              <a:chOff x="1894670" y="4559274"/>
              <a:chExt cx="4408465" cy="361005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894670" y="4559274"/>
                <a:ext cx="4408465" cy="3610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44351" y="4570499"/>
                <a:ext cx="4066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LED off </a:t>
                </a:r>
                <a:endParaRPr lang="ko-KR" altLang="en-US" sz="1600" dirty="0" smtClean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62" idx="2"/>
              <a:endCxn id="60" idx="0"/>
            </p:cNvCxnSpPr>
            <p:nvPr/>
          </p:nvCxnSpPr>
          <p:spPr>
            <a:xfrm flipH="1">
              <a:off x="4262038" y="2092956"/>
              <a:ext cx="6717" cy="247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64" idx="4"/>
              <a:endCxn id="62" idx="0"/>
            </p:cNvCxnSpPr>
            <p:nvPr/>
          </p:nvCxnSpPr>
          <p:spPr>
            <a:xfrm>
              <a:off x="4268755" y="1449701"/>
              <a:ext cx="0" cy="2315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58" idx="2"/>
              <a:endCxn id="54" idx="0"/>
            </p:cNvCxnSpPr>
            <p:nvPr/>
          </p:nvCxnSpPr>
          <p:spPr>
            <a:xfrm flipH="1">
              <a:off x="4258207" y="3325634"/>
              <a:ext cx="3829" cy="221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4" idx="2"/>
            </p:cNvCxnSpPr>
            <p:nvPr/>
          </p:nvCxnSpPr>
          <p:spPr>
            <a:xfrm flipH="1">
              <a:off x="4258206" y="4122854"/>
              <a:ext cx="1" cy="4476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4230362" y="4920279"/>
              <a:ext cx="0" cy="3748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54" idx="3"/>
            </p:cNvCxnSpPr>
            <p:nvPr/>
          </p:nvCxnSpPr>
          <p:spPr>
            <a:xfrm>
              <a:off x="6490455" y="3834822"/>
              <a:ext cx="1261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749883" y="3834822"/>
              <a:ext cx="0" cy="1322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 flipV="1">
              <a:off x="4268755" y="5132454"/>
              <a:ext cx="3483056" cy="247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4354286" y="4221088"/>
              <a:ext cx="424405" cy="2749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43698" y="3546790"/>
              <a:ext cx="864096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70068" y="354679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아니요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04995" y="4221088"/>
              <a:ext cx="37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예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16098" y="6005677"/>
              <a:ext cx="3775388" cy="360040"/>
              <a:chOff x="2289819" y="5949280"/>
              <a:chExt cx="3775388" cy="36004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915815" y="5949280"/>
                <a:ext cx="2565617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89819" y="5960023"/>
                <a:ext cx="37753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일정 시간 지연</a:t>
                </a:r>
              </a:p>
            </p:txBody>
          </p:sp>
        </p:grpSp>
        <p:cxnSp>
          <p:nvCxnSpPr>
            <p:cNvPr id="44" name="직선 화살표 연결선 43"/>
            <p:cNvCxnSpPr/>
            <p:nvPr/>
          </p:nvCxnSpPr>
          <p:spPr>
            <a:xfrm>
              <a:off x="4203792" y="5701563"/>
              <a:ext cx="0" cy="3031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203792" y="6365717"/>
              <a:ext cx="0" cy="293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143910" y="6629705"/>
              <a:ext cx="3059882" cy="68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143910" y="2821369"/>
              <a:ext cx="0" cy="3811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60" idx="2"/>
              <a:endCxn id="58" idx="0"/>
            </p:cNvCxnSpPr>
            <p:nvPr/>
          </p:nvCxnSpPr>
          <p:spPr>
            <a:xfrm flipH="1">
              <a:off x="4262036" y="2717794"/>
              <a:ext cx="2" cy="2071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1143910" y="2821369"/>
              <a:ext cx="30598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632439" y="5583368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2441" y="4719272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2441" y="3855176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2440" y="2982237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2441" y="2198992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2441" y="1544226"/>
            <a:ext cx="3147471" cy="3693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6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05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주요 레지스터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53462" y="1544226"/>
            <a:ext cx="7806167" cy="4729013"/>
            <a:chOff x="568585" y="1694114"/>
            <a:chExt cx="7806167" cy="4729013"/>
          </a:xfrm>
        </p:grpSpPr>
        <p:sp>
          <p:nvSpPr>
            <p:cNvPr id="19" name="TextBox 18"/>
            <p:cNvSpPr txBox="1"/>
            <p:nvPr/>
          </p:nvSpPr>
          <p:spPr>
            <a:xfrm>
              <a:off x="568585" y="1694114"/>
              <a:ext cx="3600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DDRA,DDRB(PB0~PB2),PORTA</a:t>
              </a:r>
              <a:endParaRPr lang="ko-KR" altLang="en-US" sz="2000" dirty="0" smtClean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3995936" y="1885474"/>
              <a:ext cx="1224136" cy="6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64088" y="1694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LCD </a:t>
              </a:r>
              <a:r>
                <a:rPr lang="ko-KR" altLang="en-US" sz="2000" dirty="0" smtClean="0"/>
                <a:t>출력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2701" y="2358292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OCR2(PB7)</a:t>
              </a:r>
              <a:endParaRPr lang="ko-KR" altLang="en-US" sz="2000" dirty="0" smtClean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923928" y="2533546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6096" y="2348880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/>
                <a:t>스피커 출력</a:t>
              </a:r>
              <a:endParaRPr lang="ko-KR" altLang="en-US" sz="20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68685" y="3132126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DDRC, PORTC</a:t>
              </a:r>
              <a:endParaRPr lang="ko-KR" altLang="en-US" sz="2000" dirty="0" smtClean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3995936" y="3316791"/>
              <a:ext cx="122413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36095" y="3132125"/>
              <a:ext cx="1959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/>
                <a:t>키패드</a:t>
              </a:r>
              <a:r>
                <a:rPr lang="ko-KR" altLang="en-US" sz="2000" dirty="0" smtClean="0"/>
                <a:t> 입출력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68685" y="4005064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DDRD, PORTD</a:t>
              </a:r>
              <a:endParaRPr lang="ko-KR" altLang="en-US" sz="2000" dirty="0" smtClean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4010642" y="4180684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36096" y="4005064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LED </a:t>
              </a:r>
              <a:r>
                <a:rPr lang="ko-KR" altLang="en-US" sz="2000" dirty="0" smtClean="0"/>
                <a:t>출력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68685" y="4869160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DDRE, PORTE</a:t>
              </a:r>
              <a:endParaRPr lang="ko-KR" altLang="en-US" sz="2000" dirty="0" smtClean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4010642" y="5043225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94432" y="487290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FND </a:t>
              </a:r>
              <a:r>
                <a:rPr lang="ko-KR" altLang="en-US" sz="2000" dirty="0" smtClean="0"/>
                <a:t>출력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68685" y="5733256"/>
              <a:ext cx="18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DDRF, PORTF</a:t>
              </a:r>
              <a:endParaRPr lang="ko-KR" altLang="en-US" sz="2000" dirty="0" smtClean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995936" y="591792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494432" y="5715241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FND </a:t>
              </a:r>
              <a:r>
                <a:rPr lang="ko-KR" altLang="en-US" sz="2000" dirty="0" smtClean="0"/>
                <a:t>동작 트랜지스터 </a:t>
              </a:r>
              <a:r>
                <a:rPr lang="en-US" altLang="ko-KR" sz="2000" dirty="0" smtClean="0"/>
                <a:t>ON</a:t>
              </a:r>
              <a:endParaRPr lang="ko-KR" alt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545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6150" y="1412776"/>
            <a:ext cx="9150149" cy="4741987"/>
          </a:xfrm>
        </p:spPr>
        <p:txBody>
          <a:bodyPr>
            <a:normAutofit/>
          </a:bodyPr>
          <a:lstStyle/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   </a:t>
            </a: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7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06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동작 설명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1556792"/>
            <a:ext cx="30963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1.LCD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r>
              <a:rPr lang="en-US" altLang="ko-KR" sz="2000" dirty="0" smtClean="0"/>
              <a:t>‘</a:t>
            </a:r>
            <a:r>
              <a:rPr lang="ko-KR" altLang="en-US" sz="2000" dirty="0" smtClean="0"/>
              <a:t>유아용 전자피아노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275856" y="3789040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2.LCD</a:t>
            </a:r>
            <a:r>
              <a:rPr lang="ko-KR" altLang="en-US" sz="2000" dirty="0" smtClean="0"/>
              <a:t>에 노래제목 표시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KEY </a:t>
            </a:r>
            <a:r>
              <a:rPr lang="ko-KR" altLang="en-US" sz="2000" dirty="0" smtClean="0"/>
              <a:t>입력 값 표시</a:t>
            </a:r>
          </a:p>
        </p:txBody>
      </p:sp>
      <p:pic>
        <p:nvPicPr>
          <p:cNvPr id="19" name="그림 1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252160"/>
            <a:ext cx="2266950" cy="1571625"/>
          </a:xfrm>
          <a:prstGeom prst="rect">
            <a:avLst/>
          </a:prstGeom>
        </p:spPr>
      </p:pic>
      <p:pic>
        <p:nvPicPr>
          <p:cNvPr id="23" name="그림 22" descr="lc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429000"/>
            <a:ext cx="2952328" cy="2621285"/>
          </a:xfrm>
          <a:prstGeom prst="rect">
            <a:avLst/>
          </a:prstGeom>
        </p:spPr>
      </p:pic>
      <p:pic>
        <p:nvPicPr>
          <p:cNvPr id="26" name="그림 25" descr="lc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3" y="1196752"/>
            <a:ext cx="295232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0" y="6309320"/>
            <a:ext cx="9144000" cy="548704"/>
          </a:xfrm>
          <a:prstGeom prst="rect">
            <a:avLst/>
          </a:prstGeom>
          <a:gradFill flip="none" rotWithShape="1">
            <a:gsLst>
              <a:gs pos="15000">
                <a:srgbClr val="00B0F0"/>
              </a:gs>
              <a:gs pos="100000">
                <a:schemeClr val="bg1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12787" y="6398567"/>
            <a:ext cx="2133600" cy="3651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8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104958" y="-40557"/>
            <a:ext cx="9144064" cy="1222885"/>
            <a:chOff x="166654" y="183333"/>
            <a:chExt cx="9144064" cy="1214446"/>
          </a:xfrm>
        </p:grpSpPr>
        <p:sp>
          <p:nvSpPr>
            <p:cNvPr id="18" name="타원 17"/>
            <p:cNvSpPr/>
            <p:nvPr/>
          </p:nvSpPr>
          <p:spPr bwMode="auto">
            <a:xfrm>
              <a:off x="296830" y="183333"/>
              <a:ext cx="1214446" cy="121444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166654" y="365897"/>
              <a:ext cx="1785937" cy="100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6000" b="1" dirty="0" smtClean="0">
                  <a:latin typeface="맑은 고딕" pitchFamily="50" charset="-127"/>
                  <a:ea typeface="맑은 고딕" pitchFamily="50" charset="-127"/>
                </a:rPr>
                <a:t>06</a:t>
              </a:r>
              <a:endParaRPr lang="en-US" altLang="ko-KR" sz="6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309530" y="1321579"/>
              <a:ext cx="9001188" cy="1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80978" y="382340"/>
            <a:ext cx="656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동작 설명</a:t>
            </a:r>
            <a:endParaRPr lang="ko-KR" altLang="en-US" sz="3200" dirty="0"/>
          </a:p>
        </p:txBody>
      </p:sp>
      <p:pic>
        <p:nvPicPr>
          <p:cNvPr id="23" name="그림 22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149" y="1697886"/>
            <a:ext cx="4176464" cy="28954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1613" y="4062551"/>
            <a:ext cx="4667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중 하나에 불이 들어오면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그에  맞는 </a:t>
            </a:r>
            <a:r>
              <a:rPr lang="ko-KR" altLang="en-US" sz="2000" dirty="0" err="1" smtClean="0"/>
              <a:t>키패드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번을 누를 경우 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off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스피커를 통해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미</a:t>
            </a:r>
            <a:r>
              <a:rPr lang="en-US" altLang="ko-KR" sz="2000" dirty="0" smtClean="0"/>
              <a:t>’  </a:t>
            </a:r>
            <a:r>
              <a:rPr lang="ko-KR" altLang="en-US" sz="2000" dirty="0" smtClean="0"/>
              <a:t>소리가 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27" name="내용 개체 틀 7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7130" y="1340768"/>
            <a:ext cx="2106161" cy="2599270"/>
          </a:xfrm>
        </p:spPr>
      </p:pic>
      <p:pic>
        <p:nvPicPr>
          <p:cNvPr id="28" name="그림 27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3262" y="4586222"/>
            <a:ext cx="2120199" cy="1385930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54691" y="1964610"/>
            <a:ext cx="4201285" cy="2684124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   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레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미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    솔    라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     도   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ㅇ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422</Words>
  <Application>Microsoft Office PowerPoint</Application>
  <PresentationFormat>화면 슬라이드 쇼(4:3)</PresentationFormat>
  <Paragraphs>162</Paragraphs>
  <Slides>19</Slides>
  <Notes>1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08   코드 소개  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정보보호학개론</dc:title>
  <dc:creator>Shin Da Hee</dc:creator>
  <cp:lastModifiedBy>BYUNGHOON LEE</cp:lastModifiedBy>
  <cp:revision>113</cp:revision>
  <cp:lastPrinted>2015-09-13T11:35:41Z</cp:lastPrinted>
  <dcterms:created xsi:type="dcterms:W3CDTF">2015-09-10T10:00:57Z</dcterms:created>
  <dcterms:modified xsi:type="dcterms:W3CDTF">2016-12-01T05:11:08Z</dcterms:modified>
</cp:coreProperties>
</file>