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858A8-EF5D-47A2-AFAE-4F2CE4381F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407C82-C337-4B45-98D0-0A0F3052BD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B9000F-BABC-4127-8AB7-C13AD713F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0D3A-441B-4783-90A0-9FECA56B3872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07BE7C-B805-48C8-A5A1-503310E27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71FCAF-015D-4827-92F9-89D8B18E1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A707-BEAD-4814-8D79-4DB22F4BF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940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6D045-BEDF-4963-998A-516753E0E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909FB9-2014-47B3-BCD0-15A9D7FB6D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11B462-A580-4417-BB08-8805E7230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0D3A-441B-4783-90A0-9FECA56B3872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8D339C-3A97-48C8-A86A-968133DE8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CC0FFE-D12F-4DEA-8D2F-EADEA6CEF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A707-BEAD-4814-8D79-4DB22F4BF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216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01A0A77-0998-41E5-9104-870A957F2B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E0840A-A94D-4FB2-8BFD-1BAB1B16E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9B031A-3067-4611-891A-F5E90998C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0D3A-441B-4783-90A0-9FECA56B3872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FD095C-E851-4BD1-BA5A-720C74F48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D35830-4990-48AD-A8F5-AEB3C49DF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A707-BEAD-4814-8D79-4DB22F4BF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161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C82BCA-BB63-4A0F-B7E5-54FA52C8C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CA9814-D748-468F-A2AB-AEF6953F0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D9DA75-24CB-421B-9265-6D68904F4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0D3A-441B-4783-90A0-9FECA56B3872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A374E3-5538-4D8F-BA1E-1118FC4CF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8DF003-1A44-4A3C-A07E-5F9917304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A707-BEAD-4814-8D79-4DB22F4BF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009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0457F-683B-4876-B932-CE4C60FF3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55CC06-9EF0-4DF3-9CE6-CFE6B6848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94E01B-BAE2-4DF5-99A2-51658FB32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0D3A-441B-4783-90A0-9FECA56B3872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8475CF-7B00-4D39-8F1E-10B0DF900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278B25-ABD2-45D5-A720-C70D924D1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A707-BEAD-4814-8D79-4DB22F4BF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1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E552CA-FB41-4734-9006-1522C0D11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B87128-E4D7-42A2-8A26-083568C0F7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0781CF-07FC-4B51-9A95-DE33CFE18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F9C0C2-EB2C-46BE-9408-F50F85A70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0D3A-441B-4783-90A0-9FECA56B3872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13350E-3822-4DD8-8B13-48AF9241F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F7E865-F706-49FA-BAD4-CD1982CE2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A707-BEAD-4814-8D79-4DB22F4BF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357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E67DE6-FA37-4B78-9372-4D90835ED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3009A8-E4BC-4811-931D-B577E04D4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872D03-AC3A-4551-BF46-B3254D033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D451423-9058-4AF5-B4CC-0FDCFEA3B2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E4378F0-5273-470B-B9AC-063CCFCCEE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CF8FF7D-E717-4921-8A24-C5FEADDF7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0D3A-441B-4783-90A0-9FECA56B3872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257A57-75A3-4852-9DA2-498FAC942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B28B78-326A-4371-98D2-A63FDC2DD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A707-BEAD-4814-8D79-4DB22F4BF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029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793FBF-23A5-4E9F-94DF-2D1764F1A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20420A7-CD61-4098-B0BC-21AB2F8FF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0D3A-441B-4783-90A0-9FECA56B3872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910EB8-F08D-4F7D-93BC-251DAFBD5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DE569D-FA7D-436C-B59D-FE8A5BB7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A707-BEAD-4814-8D79-4DB22F4BF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348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3F43E7-76CD-4E94-94B6-D726054DB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0D3A-441B-4783-90A0-9FECA56B3872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E5A046E-C9D5-4584-B06F-DE1A782CC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5EA06A-B632-43A2-9B89-BA9972EF9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A707-BEAD-4814-8D79-4DB22F4BF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344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769A3F-5495-4F89-9BE8-E61BDBA94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26BC2A-8A35-44D6-9896-BBF7621A6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F099D7-F5CD-40FE-A49B-9F75420DE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0EE573-7077-4131-9CED-A1B10BB7C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0D3A-441B-4783-90A0-9FECA56B3872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86D31A-186A-4973-86E7-5338F7CD2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480D41-A846-49B8-9D01-20DB74CB9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A707-BEAD-4814-8D79-4DB22F4BF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439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EB978-2C79-4791-8BC3-63CB19545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B052185-86D3-4F7A-A873-FEE3F446A5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BD8BA7-43B5-4F98-9129-86D02523D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AAF46C-3222-4D2B-8BE7-830FF6275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0D3A-441B-4783-90A0-9FECA56B3872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9B464E-12E1-4665-BF3F-AAF98C1EB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EBFCCC-0219-4C68-B453-0CC5BFDE0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A707-BEAD-4814-8D79-4DB22F4BF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776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042D6AD-8978-451C-B057-1A7C8F7DC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CD4954-A316-4C47-AED7-0D465E31D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A762C1-30B7-49E5-AD7C-D6DA5D749C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B0D3A-441B-4783-90A0-9FECA56B3872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433EB7-A5B8-4523-AFA5-A6D39BAB3D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B601B1-8507-4C96-8FB9-AD0DC070AE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4A707-BEAD-4814-8D79-4DB22F4BF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546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8F733C4-4B4D-4E7E-B7B5-34810DF0FF01}"/>
              </a:ext>
            </a:extLst>
          </p:cNvPr>
          <p:cNvSpPr/>
          <p:nvPr/>
        </p:nvSpPr>
        <p:spPr>
          <a:xfrm>
            <a:off x="86497" y="86497"/>
            <a:ext cx="11986054" cy="666029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71B0FB-43F8-43EC-A938-D74844C6FFEE}"/>
              </a:ext>
            </a:extLst>
          </p:cNvPr>
          <p:cNvSpPr/>
          <p:nvPr/>
        </p:nvSpPr>
        <p:spPr>
          <a:xfrm>
            <a:off x="119449" y="86497"/>
            <a:ext cx="11953102" cy="666029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4CC2A00-129D-4BD9-8E64-13FCF23B2364}"/>
              </a:ext>
            </a:extLst>
          </p:cNvPr>
          <p:cNvSpPr/>
          <p:nvPr/>
        </p:nvSpPr>
        <p:spPr>
          <a:xfrm>
            <a:off x="8554995" y="185351"/>
            <a:ext cx="3418702" cy="64625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9D1A7749-9D9B-4897-9684-58F26F2DAB3D}"/>
              </a:ext>
            </a:extLst>
          </p:cNvPr>
          <p:cNvSpPr/>
          <p:nvPr/>
        </p:nvSpPr>
        <p:spPr>
          <a:xfrm>
            <a:off x="218303" y="197707"/>
            <a:ext cx="3313171" cy="3948403"/>
          </a:xfrm>
          <a:custGeom>
            <a:avLst/>
            <a:gdLst>
              <a:gd name="connsiteX0" fmla="*/ 2994648 w 3793888"/>
              <a:gd name="connsiteY0" fmla="*/ 0 h 4592931"/>
              <a:gd name="connsiteX1" fmla="*/ 3793621 w 3793888"/>
              <a:gd name="connsiteY1" fmla="*/ 0 h 4592931"/>
              <a:gd name="connsiteX2" fmla="*/ 3793888 w 3793888"/>
              <a:gd name="connsiteY2" fmla="*/ 219 h 4592931"/>
              <a:gd name="connsiteX3" fmla="*/ 22895 w 3793888"/>
              <a:gd name="connsiteY3" fmla="*/ 4592931 h 4592931"/>
              <a:gd name="connsiteX4" fmla="*/ 0 w 3793888"/>
              <a:gd name="connsiteY4" fmla="*/ 4574133 h 4592931"/>
              <a:gd name="connsiteX5" fmla="*/ 0 w 3793888"/>
              <a:gd name="connsiteY5" fmla="*/ 3647197 h 459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93888" h="4592931">
                <a:moveTo>
                  <a:pt x="2994648" y="0"/>
                </a:moveTo>
                <a:lnTo>
                  <a:pt x="3793621" y="0"/>
                </a:lnTo>
                <a:lnTo>
                  <a:pt x="3793888" y="219"/>
                </a:lnTo>
                <a:lnTo>
                  <a:pt x="22895" y="4592931"/>
                </a:lnTo>
                <a:lnTo>
                  <a:pt x="0" y="4574133"/>
                </a:lnTo>
                <a:lnTo>
                  <a:pt x="0" y="3647197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30C721A-3087-41D7-BE8A-EF9DAAE35782}"/>
              </a:ext>
            </a:extLst>
          </p:cNvPr>
          <p:cNvSpPr/>
          <p:nvPr/>
        </p:nvSpPr>
        <p:spPr>
          <a:xfrm>
            <a:off x="8804189" y="2844114"/>
            <a:ext cx="2920313" cy="58488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Login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C134095-74A6-4476-970A-544928054D60}"/>
              </a:ext>
            </a:extLst>
          </p:cNvPr>
          <p:cNvSpPr/>
          <p:nvPr/>
        </p:nvSpPr>
        <p:spPr>
          <a:xfrm>
            <a:off x="8804189" y="3762633"/>
            <a:ext cx="2920313" cy="58488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Password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E3AD765-1CBF-451F-8C69-0650495BB106}"/>
              </a:ext>
            </a:extLst>
          </p:cNvPr>
          <p:cNvSpPr/>
          <p:nvPr/>
        </p:nvSpPr>
        <p:spPr>
          <a:xfrm>
            <a:off x="8804189" y="4681152"/>
            <a:ext cx="2920313" cy="58488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Signin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Button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AC18B4F9-208F-4147-9A14-5187BB9506E0}"/>
              </a:ext>
            </a:extLst>
          </p:cNvPr>
          <p:cNvSpPr/>
          <p:nvPr/>
        </p:nvSpPr>
        <p:spPr>
          <a:xfrm>
            <a:off x="218303" y="190727"/>
            <a:ext cx="1795848" cy="2181769"/>
          </a:xfrm>
          <a:custGeom>
            <a:avLst/>
            <a:gdLst>
              <a:gd name="connsiteX0" fmla="*/ 2994648 w 3793888"/>
              <a:gd name="connsiteY0" fmla="*/ 0 h 4592931"/>
              <a:gd name="connsiteX1" fmla="*/ 3793621 w 3793888"/>
              <a:gd name="connsiteY1" fmla="*/ 0 h 4592931"/>
              <a:gd name="connsiteX2" fmla="*/ 3793888 w 3793888"/>
              <a:gd name="connsiteY2" fmla="*/ 219 h 4592931"/>
              <a:gd name="connsiteX3" fmla="*/ 22895 w 3793888"/>
              <a:gd name="connsiteY3" fmla="*/ 4592931 h 4592931"/>
              <a:gd name="connsiteX4" fmla="*/ 0 w 3793888"/>
              <a:gd name="connsiteY4" fmla="*/ 4574133 h 4592931"/>
              <a:gd name="connsiteX5" fmla="*/ 0 w 3793888"/>
              <a:gd name="connsiteY5" fmla="*/ 3647197 h 459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93888" h="4592931">
                <a:moveTo>
                  <a:pt x="2994648" y="0"/>
                </a:moveTo>
                <a:lnTo>
                  <a:pt x="3793621" y="0"/>
                </a:lnTo>
                <a:lnTo>
                  <a:pt x="3793888" y="219"/>
                </a:lnTo>
                <a:lnTo>
                  <a:pt x="22895" y="4592931"/>
                </a:lnTo>
                <a:lnTo>
                  <a:pt x="0" y="4574133"/>
                </a:lnTo>
                <a:lnTo>
                  <a:pt x="0" y="3647197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412022B-B88B-4EE9-9775-D9E6052AD371}"/>
              </a:ext>
            </a:extLst>
          </p:cNvPr>
          <p:cNvSpPr/>
          <p:nvPr/>
        </p:nvSpPr>
        <p:spPr>
          <a:xfrm>
            <a:off x="8804189" y="877331"/>
            <a:ext cx="2920313" cy="132217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로고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b="1" kern="50" dirty="0">
                <a:solidFill>
                  <a:srgbClr val="7030A0"/>
                </a:solidFill>
                <a:latin typeface="맑은 고딕" panose="020B0503020000020004" pitchFamily="50" charset="-127"/>
                <a:cs typeface="맑은 고딕" panose="020B0503020000020004" pitchFamily="50" charset="-127"/>
              </a:rPr>
              <a:t>JB</a:t>
            </a:r>
            <a:r>
              <a:rPr lang="en-US" altLang="ko-KR" b="1" kern="50" dirty="0">
                <a:latin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en-US" altLang="ko-KR" b="1" kern="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맑은 고딕" panose="020B0503020000020004" pitchFamily="50" charset="-127"/>
              </a:rPr>
              <a:t>calendar)</a:t>
            </a:r>
            <a:endParaRPr lang="ko-KR" altLang="ko-KR" sz="1000" kern="5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077DCB-828E-474C-B55B-F1A0BE8B8266}"/>
              </a:ext>
            </a:extLst>
          </p:cNvPr>
          <p:cNvSpPr txBox="1"/>
          <p:nvPr/>
        </p:nvSpPr>
        <p:spPr>
          <a:xfrm>
            <a:off x="3118021" y="3198167"/>
            <a:ext cx="2706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일러스트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그림</a:t>
            </a:r>
            <a:r>
              <a:rPr lang="en-US" altLang="ko-KR" sz="2400" b="1" dirty="0"/>
              <a:t>)</a:t>
            </a:r>
            <a:endParaRPr lang="ko-KR" altLang="en-US" sz="24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269875A-364E-48C4-97F7-B0060F333EB0}"/>
              </a:ext>
            </a:extLst>
          </p:cNvPr>
          <p:cNvSpPr/>
          <p:nvPr/>
        </p:nvSpPr>
        <p:spPr>
          <a:xfrm>
            <a:off x="218303" y="197707"/>
            <a:ext cx="8237838" cy="64625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923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8F733C4-4B4D-4E7E-B7B5-34810DF0FF01}"/>
              </a:ext>
            </a:extLst>
          </p:cNvPr>
          <p:cNvSpPr/>
          <p:nvPr/>
        </p:nvSpPr>
        <p:spPr>
          <a:xfrm>
            <a:off x="86497" y="86497"/>
            <a:ext cx="11986054" cy="666029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71B0FB-43F8-43EC-A938-D74844C6FFEE}"/>
              </a:ext>
            </a:extLst>
          </p:cNvPr>
          <p:cNvSpPr/>
          <p:nvPr/>
        </p:nvSpPr>
        <p:spPr>
          <a:xfrm>
            <a:off x="119449" y="86497"/>
            <a:ext cx="11953102" cy="666029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124882F-373D-4F16-BBEC-5364E60E3B0D}"/>
              </a:ext>
            </a:extLst>
          </p:cNvPr>
          <p:cNvSpPr/>
          <p:nvPr/>
        </p:nvSpPr>
        <p:spPr>
          <a:xfrm>
            <a:off x="210065" y="210065"/>
            <a:ext cx="558801" cy="64378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F77FD4F-0177-48A8-A6A1-B12884AB8D66}"/>
              </a:ext>
            </a:extLst>
          </p:cNvPr>
          <p:cNvSpPr/>
          <p:nvPr/>
        </p:nvSpPr>
        <p:spPr>
          <a:xfrm rot="5400000">
            <a:off x="7220313" y="-2204812"/>
            <a:ext cx="1823932" cy="76993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96E9C7A-7057-4A58-A566-225215A1DC94}"/>
              </a:ext>
            </a:extLst>
          </p:cNvPr>
          <p:cNvSpPr/>
          <p:nvPr/>
        </p:nvSpPr>
        <p:spPr>
          <a:xfrm rot="5400000">
            <a:off x="6131553" y="797557"/>
            <a:ext cx="4001449" cy="76993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DFCB026-67B0-4DAA-A263-A1D94BE71920}"/>
              </a:ext>
            </a:extLst>
          </p:cNvPr>
          <p:cNvSpPr/>
          <p:nvPr/>
        </p:nvSpPr>
        <p:spPr>
          <a:xfrm>
            <a:off x="885242" y="210065"/>
            <a:ext cx="3316368" cy="64378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090C8C-4D1A-4480-B6B1-03118B2B5C69}"/>
              </a:ext>
            </a:extLst>
          </p:cNvPr>
          <p:cNvSpPr/>
          <p:nvPr/>
        </p:nvSpPr>
        <p:spPr>
          <a:xfrm>
            <a:off x="7085183" y="4246841"/>
            <a:ext cx="23499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kern="50" dirty="0">
                <a:latin typeface="맑은 고딕" panose="020B0503020000020004" pitchFamily="50" charset="-127"/>
                <a:cs typeface="맑은 고딕" panose="020B0503020000020004" pitchFamily="50" charset="-127"/>
              </a:rPr>
              <a:t>calendar</a:t>
            </a:r>
            <a:endParaRPr lang="ko-KR" altLang="en-US" sz="36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11156A4-B4A9-4482-9BC2-BAAFB41FD171}"/>
              </a:ext>
            </a:extLst>
          </p:cNvPr>
          <p:cNvSpPr/>
          <p:nvPr/>
        </p:nvSpPr>
        <p:spPr>
          <a:xfrm rot="5400000">
            <a:off x="4342516" y="881155"/>
            <a:ext cx="1225612" cy="10997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574D574-2FE5-47AC-8243-2CE3D0968E11}"/>
              </a:ext>
            </a:extLst>
          </p:cNvPr>
          <p:cNvSpPr/>
          <p:nvPr/>
        </p:nvSpPr>
        <p:spPr>
          <a:xfrm rot="5400000">
            <a:off x="4787341" y="1751347"/>
            <a:ext cx="335961" cy="10997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1A9EAAF-6FC0-4DCF-A8C7-3CA08B2D8AC2}"/>
              </a:ext>
            </a:extLst>
          </p:cNvPr>
          <p:cNvSpPr/>
          <p:nvPr/>
        </p:nvSpPr>
        <p:spPr>
          <a:xfrm rot="5400000">
            <a:off x="7950438" y="-1500476"/>
            <a:ext cx="1624503" cy="626190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D3A37F-E65A-46D6-AF78-E1B027D0D4FA}"/>
              </a:ext>
            </a:extLst>
          </p:cNvPr>
          <p:cNvSpPr txBox="1"/>
          <p:nvPr/>
        </p:nvSpPr>
        <p:spPr>
          <a:xfrm>
            <a:off x="4538761" y="1138642"/>
            <a:ext cx="833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교수님 사진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DD304F-CF8D-4FAE-86C7-CFC7E1D09DC9}"/>
              </a:ext>
            </a:extLst>
          </p:cNvPr>
          <p:cNvSpPr txBox="1"/>
          <p:nvPr/>
        </p:nvSpPr>
        <p:spPr>
          <a:xfrm>
            <a:off x="4538761" y="2164238"/>
            <a:ext cx="833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강의 명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2A3AFF-C90E-4C78-A27F-7CE4FCEF5344}"/>
              </a:ext>
            </a:extLst>
          </p:cNvPr>
          <p:cNvSpPr txBox="1"/>
          <p:nvPr/>
        </p:nvSpPr>
        <p:spPr>
          <a:xfrm>
            <a:off x="7890303" y="1355330"/>
            <a:ext cx="2834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공지사항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B5213B5-58E5-46B2-B834-DEC81DE89585}"/>
              </a:ext>
            </a:extLst>
          </p:cNvPr>
          <p:cNvSpPr txBox="1"/>
          <p:nvPr/>
        </p:nvSpPr>
        <p:spPr>
          <a:xfrm>
            <a:off x="1838125" y="1220973"/>
            <a:ext cx="1527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학과 공지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46992BE-B6CF-43F2-81DA-CE2289361B9C}"/>
              </a:ext>
            </a:extLst>
          </p:cNvPr>
          <p:cNvSpPr/>
          <p:nvPr/>
        </p:nvSpPr>
        <p:spPr>
          <a:xfrm rot="5400000">
            <a:off x="-587393" y="1843295"/>
            <a:ext cx="6267643" cy="31251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F7C2868B-B67E-4E9C-853B-15B06B2AB275}"/>
              </a:ext>
            </a:extLst>
          </p:cNvPr>
          <p:cNvSpPr/>
          <p:nvPr/>
        </p:nvSpPr>
        <p:spPr>
          <a:xfrm rot="5400000">
            <a:off x="263757" y="5960767"/>
            <a:ext cx="451412" cy="479775"/>
          </a:xfrm>
          <a:prstGeom prst="roundRect">
            <a:avLst>
              <a:gd name="adj" fmla="val 29846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51CF7CE-8E54-4AC1-B8FE-B1B422EF70BB}"/>
              </a:ext>
            </a:extLst>
          </p:cNvPr>
          <p:cNvSpPr txBox="1"/>
          <p:nvPr/>
        </p:nvSpPr>
        <p:spPr>
          <a:xfrm>
            <a:off x="210065" y="6014123"/>
            <a:ext cx="55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로고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A14E0F33-DDB2-4E7F-838C-B8C6C866C57F}"/>
              </a:ext>
            </a:extLst>
          </p:cNvPr>
          <p:cNvSpPr/>
          <p:nvPr/>
        </p:nvSpPr>
        <p:spPr>
          <a:xfrm rot="5400000">
            <a:off x="10719200" y="277554"/>
            <a:ext cx="333319" cy="3266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37AB810D-72BA-4B0E-8302-0BC9216E6AB3}"/>
              </a:ext>
            </a:extLst>
          </p:cNvPr>
          <p:cNvSpPr/>
          <p:nvPr/>
        </p:nvSpPr>
        <p:spPr>
          <a:xfrm rot="5400000">
            <a:off x="11533973" y="277554"/>
            <a:ext cx="333319" cy="3266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A44E392-86BB-40EA-AAE5-B357D35E2C4A}"/>
              </a:ext>
            </a:extLst>
          </p:cNvPr>
          <p:cNvCxnSpPr>
            <a:cxnSpLocks/>
          </p:cNvCxnSpPr>
          <p:nvPr/>
        </p:nvCxnSpPr>
        <p:spPr>
          <a:xfrm flipH="1" flipV="1">
            <a:off x="682289" y="3223595"/>
            <a:ext cx="993414" cy="1905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ACFC46C-5F4E-4033-AE43-42F66EDFD8DE}"/>
              </a:ext>
            </a:extLst>
          </p:cNvPr>
          <p:cNvSpPr/>
          <p:nvPr/>
        </p:nvSpPr>
        <p:spPr>
          <a:xfrm rot="5400000">
            <a:off x="449801" y="121512"/>
            <a:ext cx="45719" cy="3632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365B278-5BC1-4940-8ECB-B20D7BF984BE}"/>
              </a:ext>
            </a:extLst>
          </p:cNvPr>
          <p:cNvSpPr/>
          <p:nvPr/>
        </p:nvSpPr>
        <p:spPr>
          <a:xfrm rot="5400000">
            <a:off x="449763" y="193330"/>
            <a:ext cx="45719" cy="3632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42C997E-0595-4F99-B5A5-8B70017980B0}"/>
              </a:ext>
            </a:extLst>
          </p:cNvPr>
          <p:cNvSpPr/>
          <p:nvPr/>
        </p:nvSpPr>
        <p:spPr>
          <a:xfrm rot="5400000">
            <a:off x="449763" y="272869"/>
            <a:ext cx="45719" cy="3632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9006431C-E3F8-47F0-A67F-60C8D77AD577}"/>
              </a:ext>
            </a:extLst>
          </p:cNvPr>
          <p:cNvCxnSpPr>
            <a:cxnSpLocks/>
          </p:cNvCxnSpPr>
          <p:nvPr/>
        </p:nvCxnSpPr>
        <p:spPr>
          <a:xfrm flipH="1" flipV="1">
            <a:off x="654253" y="349396"/>
            <a:ext cx="785307" cy="2295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70FA4516-4194-4E24-956C-68599F062A7A}"/>
              </a:ext>
            </a:extLst>
          </p:cNvPr>
          <p:cNvSpPr txBox="1"/>
          <p:nvPr/>
        </p:nvSpPr>
        <p:spPr>
          <a:xfrm>
            <a:off x="1446437" y="425097"/>
            <a:ext cx="1527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펼쳐 보기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490B683-ED4C-42E9-BFED-262E62BDA026}"/>
              </a:ext>
            </a:extLst>
          </p:cNvPr>
          <p:cNvSpPr/>
          <p:nvPr/>
        </p:nvSpPr>
        <p:spPr>
          <a:xfrm rot="5400000">
            <a:off x="7899336" y="-3416435"/>
            <a:ext cx="465884" cy="76993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8C85547-A03C-482C-AABF-CC178888E379}"/>
              </a:ext>
            </a:extLst>
          </p:cNvPr>
          <p:cNvSpPr txBox="1"/>
          <p:nvPr/>
        </p:nvSpPr>
        <p:spPr>
          <a:xfrm>
            <a:off x="5049905" y="1839411"/>
            <a:ext cx="516108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600" b="1" dirty="0"/>
              <a:t>1</a:t>
            </a:r>
            <a:endParaRPr lang="ko-KR" altLang="en-US" sz="166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9C86B2C-6B80-4189-A291-93701950C0A6}"/>
              </a:ext>
            </a:extLst>
          </p:cNvPr>
          <p:cNvSpPr txBox="1"/>
          <p:nvPr/>
        </p:nvSpPr>
        <p:spPr>
          <a:xfrm>
            <a:off x="10747958" y="271208"/>
            <a:ext cx="55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E9EB992-65C6-451D-BA69-833FA585D682}"/>
              </a:ext>
            </a:extLst>
          </p:cNvPr>
          <p:cNvSpPr txBox="1"/>
          <p:nvPr/>
        </p:nvSpPr>
        <p:spPr>
          <a:xfrm>
            <a:off x="11571937" y="261534"/>
            <a:ext cx="55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CF2834E-C8E1-4A6D-8274-8E75A21B2AB2}"/>
              </a:ext>
            </a:extLst>
          </p:cNvPr>
          <p:cNvSpPr txBox="1"/>
          <p:nvPr/>
        </p:nvSpPr>
        <p:spPr>
          <a:xfrm>
            <a:off x="1716622" y="2793518"/>
            <a:ext cx="22838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아이콘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탭</a:t>
            </a:r>
            <a:r>
              <a:rPr lang="en-US" altLang="ko-KR" sz="1400" b="1" dirty="0"/>
              <a:t>)</a:t>
            </a:r>
          </a:p>
          <a:p>
            <a:pPr marL="342900" indent="-342900">
              <a:buAutoNum type="arabicPeriod"/>
            </a:pPr>
            <a:r>
              <a:rPr lang="en-US" altLang="ko-KR" sz="1400" b="1" dirty="0"/>
              <a:t>Calendar</a:t>
            </a:r>
            <a:r>
              <a:rPr lang="ko-KR" altLang="en-US" sz="1400" b="1" dirty="0"/>
              <a:t> 자세히 보기</a:t>
            </a:r>
            <a:endParaRPr lang="en-US" altLang="ko-KR" sz="1400" b="1" dirty="0"/>
          </a:p>
          <a:p>
            <a:pPr marL="342900" indent="-342900">
              <a:buAutoNum type="arabicPeriod"/>
            </a:pPr>
            <a:r>
              <a:rPr lang="ko-KR" altLang="en-US" sz="1400" b="1" dirty="0"/>
              <a:t>알림 자세히 보기</a:t>
            </a:r>
            <a:endParaRPr lang="en-US" altLang="ko-KR" sz="1400" b="1" dirty="0"/>
          </a:p>
          <a:p>
            <a:pPr marL="342900" indent="-342900">
              <a:buAutoNum type="arabicPeriod"/>
            </a:pPr>
            <a:r>
              <a:rPr lang="ko-KR" altLang="en-US" sz="1400" b="1" dirty="0"/>
              <a:t>유저 </a:t>
            </a:r>
            <a:r>
              <a:rPr lang="en-US" altLang="ko-KR" sz="1400" b="1" dirty="0"/>
              <a:t>+ </a:t>
            </a:r>
            <a:r>
              <a:rPr lang="ko-KR" altLang="en-US" sz="1400" b="1" dirty="0"/>
              <a:t>연동</a:t>
            </a: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B6DADF33-5800-42BD-9CE0-063574DF4133}"/>
              </a:ext>
            </a:extLst>
          </p:cNvPr>
          <p:cNvCxnSpPr>
            <a:cxnSpLocks/>
            <a:endCxn id="48" idx="4"/>
          </p:cNvCxnSpPr>
          <p:nvPr/>
        </p:nvCxnSpPr>
        <p:spPr>
          <a:xfrm flipV="1">
            <a:off x="3767520" y="440859"/>
            <a:ext cx="6955036" cy="29301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BFB333CC-548D-4AA6-8F60-CF581547B7C7}"/>
              </a:ext>
            </a:extLst>
          </p:cNvPr>
          <p:cNvCxnSpPr>
            <a:cxnSpLocks/>
            <a:endCxn id="49" idx="6"/>
          </p:cNvCxnSpPr>
          <p:nvPr/>
        </p:nvCxnSpPr>
        <p:spPr>
          <a:xfrm flipV="1">
            <a:off x="3204785" y="607518"/>
            <a:ext cx="8495848" cy="30040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45DEF626-F318-44D2-8CCC-0C4A9D6E6450}"/>
              </a:ext>
            </a:extLst>
          </p:cNvPr>
          <p:cNvSpPr/>
          <p:nvPr/>
        </p:nvSpPr>
        <p:spPr>
          <a:xfrm rot="5400000">
            <a:off x="303389" y="2570669"/>
            <a:ext cx="333319" cy="3266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01A04C0C-0877-477C-AF31-AC631C10C73B}"/>
              </a:ext>
            </a:extLst>
          </p:cNvPr>
          <p:cNvSpPr/>
          <p:nvPr/>
        </p:nvSpPr>
        <p:spPr>
          <a:xfrm rot="5400000">
            <a:off x="295216" y="3906868"/>
            <a:ext cx="333319" cy="3266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214AFD06-D43A-49E8-83FC-4EED5F354207}"/>
              </a:ext>
            </a:extLst>
          </p:cNvPr>
          <p:cNvSpPr/>
          <p:nvPr/>
        </p:nvSpPr>
        <p:spPr>
          <a:xfrm rot="5400000">
            <a:off x="295519" y="5243067"/>
            <a:ext cx="333319" cy="3266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91E712B-9F1C-4876-950C-2F3AED9EB212}"/>
              </a:ext>
            </a:extLst>
          </p:cNvPr>
          <p:cNvSpPr txBox="1"/>
          <p:nvPr/>
        </p:nvSpPr>
        <p:spPr>
          <a:xfrm>
            <a:off x="334428" y="2563615"/>
            <a:ext cx="55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437B0AC-5805-4EC9-990A-C0E8DFB819F5}"/>
              </a:ext>
            </a:extLst>
          </p:cNvPr>
          <p:cNvSpPr txBox="1"/>
          <p:nvPr/>
        </p:nvSpPr>
        <p:spPr>
          <a:xfrm>
            <a:off x="319257" y="3894477"/>
            <a:ext cx="55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E77F9FD-C9EF-481F-9813-E0A10CC9C2E7}"/>
              </a:ext>
            </a:extLst>
          </p:cNvPr>
          <p:cNvSpPr txBox="1"/>
          <p:nvPr/>
        </p:nvSpPr>
        <p:spPr>
          <a:xfrm>
            <a:off x="319257" y="5225339"/>
            <a:ext cx="55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46A9EB6-87B4-43D3-B6D3-358BAA17CA3E}"/>
              </a:ext>
            </a:extLst>
          </p:cNvPr>
          <p:cNvSpPr/>
          <p:nvPr/>
        </p:nvSpPr>
        <p:spPr>
          <a:xfrm rot="5400000">
            <a:off x="307630" y="1234470"/>
            <a:ext cx="333319" cy="326608"/>
          </a:xfrm>
          <a:prstGeom prst="ellipse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8E90E73-4EDC-473E-B7E9-2AA9D98EB434}"/>
              </a:ext>
            </a:extLst>
          </p:cNvPr>
          <p:cNvSpPr txBox="1"/>
          <p:nvPr/>
        </p:nvSpPr>
        <p:spPr>
          <a:xfrm>
            <a:off x="255844" y="1223869"/>
            <a:ext cx="558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Main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75639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8F733C4-4B4D-4E7E-B7B5-34810DF0FF01}"/>
              </a:ext>
            </a:extLst>
          </p:cNvPr>
          <p:cNvSpPr/>
          <p:nvPr/>
        </p:nvSpPr>
        <p:spPr>
          <a:xfrm>
            <a:off x="86497" y="86497"/>
            <a:ext cx="11986054" cy="666029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71B0FB-43F8-43EC-A938-D74844C6FFEE}"/>
              </a:ext>
            </a:extLst>
          </p:cNvPr>
          <p:cNvSpPr/>
          <p:nvPr/>
        </p:nvSpPr>
        <p:spPr>
          <a:xfrm>
            <a:off x="119449" y="86497"/>
            <a:ext cx="11953102" cy="666029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124882F-373D-4F16-BBEC-5364E60E3B0D}"/>
              </a:ext>
            </a:extLst>
          </p:cNvPr>
          <p:cNvSpPr/>
          <p:nvPr/>
        </p:nvSpPr>
        <p:spPr>
          <a:xfrm>
            <a:off x="210065" y="210065"/>
            <a:ext cx="558801" cy="64378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F77FD4F-0177-48A8-A6A1-B12884AB8D66}"/>
              </a:ext>
            </a:extLst>
          </p:cNvPr>
          <p:cNvSpPr/>
          <p:nvPr/>
        </p:nvSpPr>
        <p:spPr>
          <a:xfrm rot="5400000">
            <a:off x="7226195" y="-2733504"/>
            <a:ext cx="1812166" cy="76993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96E9C7A-7057-4A58-A566-225215A1DC94}"/>
              </a:ext>
            </a:extLst>
          </p:cNvPr>
          <p:cNvSpPr/>
          <p:nvPr/>
        </p:nvSpPr>
        <p:spPr>
          <a:xfrm rot="5400000">
            <a:off x="5872183" y="538185"/>
            <a:ext cx="4520193" cy="76993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DFCB026-67B0-4DAA-A263-A1D94BE71920}"/>
              </a:ext>
            </a:extLst>
          </p:cNvPr>
          <p:cNvSpPr/>
          <p:nvPr/>
        </p:nvSpPr>
        <p:spPr>
          <a:xfrm>
            <a:off x="885242" y="210065"/>
            <a:ext cx="3316368" cy="64378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090C8C-4D1A-4480-B6B1-03118B2B5C69}"/>
              </a:ext>
            </a:extLst>
          </p:cNvPr>
          <p:cNvSpPr/>
          <p:nvPr/>
        </p:nvSpPr>
        <p:spPr>
          <a:xfrm>
            <a:off x="7137937" y="4061345"/>
            <a:ext cx="23499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kern="50" dirty="0">
                <a:latin typeface="맑은 고딕" panose="020B0503020000020004" pitchFamily="50" charset="-127"/>
                <a:cs typeface="맑은 고딕" panose="020B0503020000020004" pitchFamily="50" charset="-127"/>
              </a:rPr>
              <a:t>calendar</a:t>
            </a:r>
            <a:endParaRPr lang="ko-KR" altLang="en-US" sz="36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11156A4-B4A9-4482-9BC2-BAAFB41FD171}"/>
              </a:ext>
            </a:extLst>
          </p:cNvPr>
          <p:cNvSpPr/>
          <p:nvPr/>
        </p:nvSpPr>
        <p:spPr>
          <a:xfrm rot="5400000">
            <a:off x="4330053" y="346580"/>
            <a:ext cx="1225612" cy="10997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574D574-2FE5-47AC-8243-2CE3D0968E11}"/>
              </a:ext>
            </a:extLst>
          </p:cNvPr>
          <p:cNvSpPr/>
          <p:nvPr/>
        </p:nvSpPr>
        <p:spPr>
          <a:xfrm rot="5400000">
            <a:off x="4774878" y="1216772"/>
            <a:ext cx="335961" cy="10997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1A9EAAF-6FC0-4DCF-A8C7-3CA08B2D8AC2}"/>
              </a:ext>
            </a:extLst>
          </p:cNvPr>
          <p:cNvSpPr/>
          <p:nvPr/>
        </p:nvSpPr>
        <p:spPr>
          <a:xfrm rot="5400000">
            <a:off x="7937975" y="-2035051"/>
            <a:ext cx="1624503" cy="626190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D3A37F-E65A-46D6-AF78-E1B027D0D4FA}"/>
              </a:ext>
            </a:extLst>
          </p:cNvPr>
          <p:cNvSpPr txBox="1"/>
          <p:nvPr/>
        </p:nvSpPr>
        <p:spPr>
          <a:xfrm>
            <a:off x="4526298" y="604067"/>
            <a:ext cx="833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교수님 사진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DD304F-CF8D-4FAE-86C7-CFC7E1D09DC9}"/>
              </a:ext>
            </a:extLst>
          </p:cNvPr>
          <p:cNvSpPr txBox="1"/>
          <p:nvPr/>
        </p:nvSpPr>
        <p:spPr>
          <a:xfrm>
            <a:off x="4526298" y="1629663"/>
            <a:ext cx="833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강의 명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2A3AFF-C90E-4C78-A27F-7CE4FCEF5344}"/>
              </a:ext>
            </a:extLst>
          </p:cNvPr>
          <p:cNvSpPr txBox="1"/>
          <p:nvPr/>
        </p:nvSpPr>
        <p:spPr>
          <a:xfrm>
            <a:off x="7877840" y="820755"/>
            <a:ext cx="2834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공지사항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B5213B5-58E5-46B2-B834-DEC81DE89585}"/>
              </a:ext>
            </a:extLst>
          </p:cNvPr>
          <p:cNvSpPr txBox="1"/>
          <p:nvPr/>
        </p:nvSpPr>
        <p:spPr>
          <a:xfrm>
            <a:off x="1838125" y="1220973"/>
            <a:ext cx="1527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학과 공지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46992BE-B6CF-43F2-81DA-CE2289361B9C}"/>
              </a:ext>
            </a:extLst>
          </p:cNvPr>
          <p:cNvSpPr/>
          <p:nvPr/>
        </p:nvSpPr>
        <p:spPr>
          <a:xfrm rot="5400000">
            <a:off x="-587393" y="1843295"/>
            <a:ext cx="6267643" cy="31251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F7C2868B-B67E-4E9C-853B-15B06B2AB275}"/>
              </a:ext>
            </a:extLst>
          </p:cNvPr>
          <p:cNvSpPr/>
          <p:nvPr/>
        </p:nvSpPr>
        <p:spPr>
          <a:xfrm rot="5400000">
            <a:off x="263758" y="6074105"/>
            <a:ext cx="451412" cy="479775"/>
          </a:xfrm>
          <a:prstGeom prst="roundRect">
            <a:avLst>
              <a:gd name="adj" fmla="val 29846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51CF7CE-8E54-4AC1-B8FE-B1B422EF70BB}"/>
              </a:ext>
            </a:extLst>
          </p:cNvPr>
          <p:cNvSpPr txBox="1"/>
          <p:nvPr/>
        </p:nvSpPr>
        <p:spPr>
          <a:xfrm>
            <a:off x="232964" y="6160103"/>
            <a:ext cx="55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로고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BFD9BDB8-71F1-40F7-B876-1AEAADAEA527}"/>
              </a:ext>
            </a:extLst>
          </p:cNvPr>
          <p:cNvSpPr/>
          <p:nvPr/>
        </p:nvSpPr>
        <p:spPr>
          <a:xfrm rot="5400000">
            <a:off x="303389" y="2570669"/>
            <a:ext cx="333319" cy="3266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A14E0F33-DDB2-4E7F-838C-B8C6C866C57F}"/>
              </a:ext>
            </a:extLst>
          </p:cNvPr>
          <p:cNvSpPr/>
          <p:nvPr/>
        </p:nvSpPr>
        <p:spPr>
          <a:xfrm rot="5400000">
            <a:off x="295216" y="3906868"/>
            <a:ext cx="333319" cy="3266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37AB810D-72BA-4B0E-8302-0BC9216E6AB3}"/>
              </a:ext>
            </a:extLst>
          </p:cNvPr>
          <p:cNvSpPr/>
          <p:nvPr/>
        </p:nvSpPr>
        <p:spPr>
          <a:xfrm rot="5400000">
            <a:off x="295519" y="5243067"/>
            <a:ext cx="333319" cy="3266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A44E392-86BB-40EA-AAE5-B357D35E2C4A}"/>
              </a:ext>
            </a:extLst>
          </p:cNvPr>
          <p:cNvCxnSpPr>
            <a:cxnSpLocks/>
            <a:stCxn id="58" idx="1"/>
            <a:endCxn id="46" idx="0"/>
          </p:cNvCxnSpPr>
          <p:nvPr/>
        </p:nvCxnSpPr>
        <p:spPr>
          <a:xfrm flipH="1" flipV="1">
            <a:off x="633353" y="2733974"/>
            <a:ext cx="1083269" cy="5365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F3276B7-E04B-4C89-B0DE-A1D404BA2F57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598657" y="3402686"/>
            <a:ext cx="1119504" cy="4917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616CE92A-5F6F-4282-94F0-DC6153AABEF8}"/>
              </a:ext>
            </a:extLst>
          </p:cNvPr>
          <p:cNvCxnSpPr>
            <a:cxnSpLocks/>
            <a:endCxn id="34" idx="0"/>
          </p:cNvCxnSpPr>
          <p:nvPr/>
        </p:nvCxnSpPr>
        <p:spPr>
          <a:xfrm flipH="1">
            <a:off x="598657" y="3682401"/>
            <a:ext cx="1151448" cy="15429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4814F70-9546-4E7C-9462-320B25CB245E}"/>
              </a:ext>
            </a:extLst>
          </p:cNvPr>
          <p:cNvSpPr txBox="1"/>
          <p:nvPr/>
        </p:nvSpPr>
        <p:spPr>
          <a:xfrm>
            <a:off x="1716622" y="2793518"/>
            <a:ext cx="22838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아이콘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탭</a:t>
            </a:r>
            <a:r>
              <a:rPr lang="en-US" altLang="ko-KR" sz="1400" b="1" dirty="0"/>
              <a:t>)</a:t>
            </a:r>
          </a:p>
          <a:p>
            <a:pPr marL="342900" indent="-342900">
              <a:buAutoNum type="arabicPeriod"/>
            </a:pPr>
            <a:r>
              <a:rPr lang="en-US" altLang="ko-KR" sz="1400" b="1" dirty="0"/>
              <a:t>Calendar</a:t>
            </a:r>
            <a:r>
              <a:rPr lang="ko-KR" altLang="en-US" sz="1400" b="1" dirty="0"/>
              <a:t> 자세히 보기</a:t>
            </a:r>
            <a:endParaRPr lang="en-US" altLang="ko-KR" sz="1400" b="1" dirty="0"/>
          </a:p>
          <a:p>
            <a:pPr marL="342900" indent="-342900">
              <a:buAutoNum type="arabicPeriod"/>
            </a:pPr>
            <a:r>
              <a:rPr lang="ko-KR" altLang="en-US" sz="1400" b="1" dirty="0"/>
              <a:t>알림 자세히 보기</a:t>
            </a:r>
            <a:endParaRPr lang="en-US" altLang="ko-KR" sz="1400" b="1" dirty="0"/>
          </a:p>
          <a:p>
            <a:pPr marL="342900" indent="-342900">
              <a:buAutoNum type="arabicPeriod"/>
            </a:pPr>
            <a:r>
              <a:rPr lang="ko-KR" altLang="en-US" sz="1400" b="1" dirty="0"/>
              <a:t>유저 </a:t>
            </a:r>
            <a:r>
              <a:rPr lang="en-US" altLang="ko-KR" sz="1400" b="1" dirty="0"/>
              <a:t>+ </a:t>
            </a:r>
            <a:r>
              <a:rPr lang="ko-KR" altLang="en-US" sz="1400" b="1" dirty="0"/>
              <a:t>연동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ACFC46C-5F4E-4033-AE43-42F66EDFD8DE}"/>
              </a:ext>
            </a:extLst>
          </p:cNvPr>
          <p:cNvSpPr/>
          <p:nvPr/>
        </p:nvSpPr>
        <p:spPr>
          <a:xfrm rot="5400000">
            <a:off x="449801" y="121512"/>
            <a:ext cx="45719" cy="3632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365B278-5BC1-4940-8ECB-B20D7BF984BE}"/>
              </a:ext>
            </a:extLst>
          </p:cNvPr>
          <p:cNvSpPr/>
          <p:nvPr/>
        </p:nvSpPr>
        <p:spPr>
          <a:xfrm rot="5400000">
            <a:off x="449763" y="193330"/>
            <a:ext cx="45719" cy="3632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42C997E-0595-4F99-B5A5-8B70017980B0}"/>
              </a:ext>
            </a:extLst>
          </p:cNvPr>
          <p:cNvSpPr/>
          <p:nvPr/>
        </p:nvSpPr>
        <p:spPr>
          <a:xfrm rot="5400000">
            <a:off x="449763" y="272869"/>
            <a:ext cx="45719" cy="3632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9006431C-E3F8-47F0-A67F-60C8D77AD577}"/>
              </a:ext>
            </a:extLst>
          </p:cNvPr>
          <p:cNvCxnSpPr>
            <a:cxnSpLocks/>
          </p:cNvCxnSpPr>
          <p:nvPr/>
        </p:nvCxnSpPr>
        <p:spPr>
          <a:xfrm flipH="1" flipV="1">
            <a:off x="654253" y="349396"/>
            <a:ext cx="785307" cy="2295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70FA4516-4194-4E24-956C-68599F062A7A}"/>
              </a:ext>
            </a:extLst>
          </p:cNvPr>
          <p:cNvSpPr txBox="1"/>
          <p:nvPr/>
        </p:nvSpPr>
        <p:spPr>
          <a:xfrm>
            <a:off x="1446437" y="425097"/>
            <a:ext cx="1527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펼쳐 보기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495104-2261-4DDA-BBCC-13AF53D85316}"/>
              </a:ext>
            </a:extLst>
          </p:cNvPr>
          <p:cNvSpPr txBox="1"/>
          <p:nvPr/>
        </p:nvSpPr>
        <p:spPr>
          <a:xfrm>
            <a:off x="5049905" y="1839411"/>
            <a:ext cx="516108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600" b="1" dirty="0"/>
              <a:t>2</a:t>
            </a:r>
            <a:endParaRPr lang="ko-KR" altLang="en-US" sz="166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558C2E-B83F-4CA7-83EA-072FE18289DF}"/>
              </a:ext>
            </a:extLst>
          </p:cNvPr>
          <p:cNvSpPr txBox="1"/>
          <p:nvPr/>
        </p:nvSpPr>
        <p:spPr>
          <a:xfrm>
            <a:off x="334428" y="2563615"/>
            <a:ext cx="55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5B85D79-0949-4958-9A03-9DD14B097CBE}"/>
              </a:ext>
            </a:extLst>
          </p:cNvPr>
          <p:cNvSpPr txBox="1"/>
          <p:nvPr/>
        </p:nvSpPr>
        <p:spPr>
          <a:xfrm>
            <a:off x="319257" y="3894477"/>
            <a:ext cx="55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07F43E-DF55-4080-AB41-13224C8A3E34}"/>
              </a:ext>
            </a:extLst>
          </p:cNvPr>
          <p:cNvSpPr txBox="1"/>
          <p:nvPr/>
        </p:nvSpPr>
        <p:spPr>
          <a:xfrm>
            <a:off x="319257" y="5225339"/>
            <a:ext cx="55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4B781080-DCB7-4728-9EEA-ECB79BC76C1D}"/>
              </a:ext>
            </a:extLst>
          </p:cNvPr>
          <p:cNvSpPr/>
          <p:nvPr/>
        </p:nvSpPr>
        <p:spPr>
          <a:xfrm rot="5400000">
            <a:off x="307630" y="1234470"/>
            <a:ext cx="333319" cy="326608"/>
          </a:xfrm>
          <a:prstGeom prst="ellipse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70CCDF2-9329-4797-BF73-A4976082BF80}"/>
              </a:ext>
            </a:extLst>
          </p:cNvPr>
          <p:cNvSpPr txBox="1"/>
          <p:nvPr/>
        </p:nvSpPr>
        <p:spPr>
          <a:xfrm>
            <a:off x="267724" y="1258691"/>
            <a:ext cx="558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Main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126453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8F733C4-4B4D-4E7E-B7B5-34810DF0FF01}"/>
              </a:ext>
            </a:extLst>
          </p:cNvPr>
          <p:cNvSpPr/>
          <p:nvPr/>
        </p:nvSpPr>
        <p:spPr>
          <a:xfrm>
            <a:off x="86497" y="86497"/>
            <a:ext cx="11986054" cy="666029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71B0FB-43F8-43EC-A938-D74844C6FFEE}"/>
              </a:ext>
            </a:extLst>
          </p:cNvPr>
          <p:cNvSpPr/>
          <p:nvPr/>
        </p:nvSpPr>
        <p:spPr>
          <a:xfrm>
            <a:off x="119449" y="86497"/>
            <a:ext cx="11953102" cy="666029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124882F-373D-4F16-BBEC-5364E60E3B0D}"/>
              </a:ext>
            </a:extLst>
          </p:cNvPr>
          <p:cNvSpPr/>
          <p:nvPr/>
        </p:nvSpPr>
        <p:spPr>
          <a:xfrm>
            <a:off x="210065" y="210065"/>
            <a:ext cx="558801" cy="64378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96E9C7A-7057-4A58-A566-225215A1DC94}"/>
              </a:ext>
            </a:extLst>
          </p:cNvPr>
          <p:cNvSpPr/>
          <p:nvPr/>
        </p:nvSpPr>
        <p:spPr>
          <a:xfrm rot="5400000">
            <a:off x="4463671" y="-870328"/>
            <a:ext cx="6437870" cy="85986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DFCB026-67B0-4DAA-A263-A1D94BE71920}"/>
              </a:ext>
            </a:extLst>
          </p:cNvPr>
          <p:cNvSpPr/>
          <p:nvPr/>
        </p:nvSpPr>
        <p:spPr>
          <a:xfrm>
            <a:off x="885241" y="210065"/>
            <a:ext cx="2372819" cy="64378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090C8C-4D1A-4480-B6B1-03118B2B5C69}"/>
              </a:ext>
            </a:extLst>
          </p:cNvPr>
          <p:cNvSpPr/>
          <p:nvPr/>
        </p:nvSpPr>
        <p:spPr>
          <a:xfrm>
            <a:off x="6597684" y="3024041"/>
            <a:ext cx="23499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kern="50" dirty="0">
                <a:latin typeface="맑은 고딕" panose="020B0503020000020004" pitchFamily="50" charset="-127"/>
                <a:cs typeface="맑은 고딕" panose="020B0503020000020004" pitchFamily="50" charset="-127"/>
              </a:rPr>
              <a:t>calendar</a:t>
            </a:r>
            <a:endParaRPr lang="ko-KR" altLang="en-US" sz="3600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F7C2868B-B67E-4E9C-853B-15B06B2AB275}"/>
              </a:ext>
            </a:extLst>
          </p:cNvPr>
          <p:cNvSpPr/>
          <p:nvPr/>
        </p:nvSpPr>
        <p:spPr>
          <a:xfrm rot="5400000">
            <a:off x="263758" y="6074105"/>
            <a:ext cx="451412" cy="479775"/>
          </a:xfrm>
          <a:prstGeom prst="roundRect">
            <a:avLst>
              <a:gd name="adj" fmla="val 29846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51CF7CE-8E54-4AC1-B8FE-B1B422EF70BB}"/>
              </a:ext>
            </a:extLst>
          </p:cNvPr>
          <p:cNvSpPr txBox="1"/>
          <p:nvPr/>
        </p:nvSpPr>
        <p:spPr>
          <a:xfrm>
            <a:off x="232964" y="6160103"/>
            <a:ext cx="55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로고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ACFC46C-5F4E-4033-AE43-42F66EDFD8DE}"/>
              </a:ext>
            </a:extLst>
          </p:cNvPr>
          <p:cNvSpPr/>
          <p:nvPr/>
        </p:nvSpPr>
        <p:spPr>
          <a:xfrm rot="5400000">
            <a:off x="449801" y="121512"/>
            <a:ext cx="45719" cy="3632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365B278-5BC1-4940-8ECB-B20D7BF984BE}"/>
              </a:ext>
            </a:extLst>
          </p:cNvPr>
          <p:cNvSpPr/>
          <p:nvPr/>
        </p:nvSpPr>
        <p:spPr>
          <a:xfrm rot="5400000">
            <a:off x="449763" y="193330"/>
            <a:ext cx="45719" cy="3632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42C997E-0595-4F99-B5A5-8B70017980B0}"/>
              </a:ext>
            </a:extLst>
          </p:cNvPr>
          <p:cNvSpPr/>
          <p:nvPr/>
        </p:nvSpPr>
        <p:spPr>
          <a:xfrm rot="5400000">
            <a:off x="449763" y="272869"/>
            <a:ext cx="45719" cy="3632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156B2D-7636-4C36-9BC2-29056A75CC30}"/>
              </a:ext>
            </a:extLst>
          </p:cNvPr>
          <p:cNvSpPr txBox="1"/>
          <p:nvPr/>
        </p:nvSpPr>
        <p:spPr>
          <a:xfrm>
            <a:off x="1315722" y="3172497"/>
            <a:ext cx="1798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자세히보기</a:t>
            </a:r>
            <a:endParaRPr lang="ko-KR" altLang="en-US" sz="2000" b="1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1F3DD55-23B7-41B4-B6FE-E1F495CA8234}"/>
              </a:ext>
            </a:extLst>
          </p:cNvPr>
          <p:cNvSpPr/>
          <p:nvPr/>
        </p:nvSpPr>
        <p:spPr>
          <a:xfrm rot="5400000">
            <a:off x="303389" y="2570669"/>
            <a:ext cx="333319" cy="326608"/>
          </a:xfrm>
          <a:prstGeom prst="ellipse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5632B8D-8DA1-467B-802E-2E0721402127}"/>
              </a:ext>
            </a:extLst>
          </p:cNvPr>
          <p:cNvSpPr/>
          <p:nvPr/>
        </p:nvSpPr>
        <p:spPr>
          <a:xfrm rot="5400000">
            <a:off x="295216" y="3906868"/>
            <a:ext cx="333319" cy="3266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E6437C1-F0DC-4762-ADB2-673B2382DEA0}"/>
              </a:ext>
            </a:extLst>
          </p:cNvPr>
          <p:cNvSpPr/>
          <p:nvPr/>
        </p:nvSpPr>
        <p:spPr>
          <a:xfrm rot="5400000">
            <a:off x="295519" y="5243067"/>
            <a:ext cx="333319" cy="3266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B3A7BA-DA28-45AC-AE5C-0C43721068E9}"/>
              </a:ext>
            </a:extLst>
          </p:cNvPr>
          <p:cNvSpPr txBox="1"/>
          <p:nvPr/>
        </p:nvSpPr>
        <p:spPr>
          <a:xfrm>
            <a:off x="334428" y="2563615"/>
            <a:ext cx="55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2FAAD9-DBD2-4264-ADA7-CE1DD3B7557F}"/>
              </a:ext>
            </a:extLst>
          </p:cNvPr>
          <p:cNvSpPr txBox="1"/>
          <p:nvPr/>
        </p:nvSpPr>
        <p:spPr>
          <a:xfrm>
            <a:off x="319257" y="3894477"/>
            <a:ext cx="55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A78C29-C99D-4693-931E-7413EFEB5DA1}"/>
              </a:ext>
            </a:extLst>
          </p:cNvPr>
          <p:cNvSpPr txBox="1"/>
          <p:nvPr/>
        </p:nvSpPr>
        <p:spPr>
          <a:xfrm>
            <a:off x="319257" y="5225339"/>
            <a:ext cx="55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66F90A13-A988-4BFF-93DC-DBAC0D8165CD}"/>
              </a:ext>
            </a:extLst>
          </p:cNvPr>
          <p:cNvSpPr/>
          <p:nvPr/>
        </p:nvSpPr>
        <p:spPr>
          <a:xfrm rot="5400000">
            <a:off x="307630" y="1234470"/>
            <a:ext cx="333319" cy="3266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8F4CFE-76B0-4B87-AFF0-4C71C3743DA7}"/>
              </a:ext>
            </a:extLst>
          </p:cNvPr>
          <p:cNvSpPr txBox="1"/>
          <p:nvPr/>
        </p:nvSpPr>
        <p:spPr>
          <a:xfrm>
            <a:off x="267724" y="1258691"/>
            <a:ext cx="558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Main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388524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8F733C4-4B4D-4E7E-B7B5-34810DF0FF01}"/>
              </a:ext>
            </a:extLst>
          </p:cNvPr>
          <p:cNvSpPr/>
          <p:nvPr/>
        </p:nvSpPr>
        <p:spPr>
          <a:xfrm>
            <a:off x="86497" y="86497"/>
            <a:ext cx="11986054" cy="666029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71B0FB-43F8-43EC-A938-D74844C6FFEE}"/>
              </a:ext>
            </a:extLst>
          </p:cNvPr>
          <p:cNvSpPr/>
          <p:nvPr/>
        </p:nvSpPr>
        <p:spPr>
          <a:xfrm>
            <a:off x="119449" y="86497"/>
            <a:ext cx="11953102" cy="666029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124882F-373D-4F16-BBEC-5364E60E3B0D}"/>
              </a:ext>
            </a:extLst>
          </p:cNvPr>
          <p:cNvSpPr/>
          <p:nvPr/>
        </p:nvSpPr>
        <p:spPr>
          <a:xfrm>
            <a:off x="210065" y="210065"/>
            <a:ext cx="558801" cy="64378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96E9C7A-7057-4A58-A566-225215A1DC94}"/>
              </a:ext>
            </a:extLst>
          </p:cNvPr>
          <p:cNvSpPr/>
          <p:nvPr/>
        </p:nvSpPr>
        <p:spPr>
          <a:xfrm rot="5400000">
            <a:off x="4463671" y="-870328"/>
            <a:ext cx="6437870" cy="85986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DFCB026-67B0-4DAA-A263-A1D94BE71920}"/>
              </a:ext>
            </a:extLst>
          </p:cNvPr>
          <p:cNvSpPr/>
          <p:nvPr/>
        </p:nvSpPr>
        <p:spPr>
          <a:xfrm>
            <a:off x="885241" y="210065"/>
            <a:ext cx="2372819" cy="64378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090C8C-4D1A-4480-B6B1-03118B2B5C69}"/>
              </a:ext>
            </a:extLst>
          </p:cNvPr>
          <p:cNvSpPr/>
          <p:nvPr/>
        </p:nvSpPr>
        <p:spPr>
          <a:xfrm>
            <a:off x="6166861" y="3124255"/>
            <a:ext cx="38651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kern="50">
                <a:latin typeface="맑은 고딕" panose="020B0503020000020004" pitchFamily="50" charset="-127"/>
                <a:cs typeface="맑은 고딕" panose="020B0503020000020004" pitchFamily="50" charset="-127"/>
              </a:rPr>
              <a:t>알림 자세히 보기</a:t>
            </a:r>
            <a:endParaRPr lang="ko-KR" altLang="en-US" sz="3200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F7C2868B-B67E-4E9C-853B-15B06B2AB275}"/>
              </a:ext>
            </a:extLst>
          </p:cNvPr>
          <p:cNvSpPr/>
          <p:nvPr/>
        </p:nvSpPr>
        <p:spPr>
          <a:xfrm rot="5400000">
            <a:off x="263758" y="6074105"/>
            <a:ext cx="451412" cy="479775"/>
          </a:xfrm>
          <a:prstGeom prst="roundRect">
            <a:avLst>
              <a:gd name="adj" fmla="val 29846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51CF7CE-8E54-4AC1-B8FE-B1B422EF70BB}"/>
              </a:ext>
            </a:extLst>
          </p:cNvPr>
          <p:cNvSpPr txBox="1"/>
          <p:nvPr/>
        </p:nvSpPr>
        <p:spPr>
          <a:xfrm>
            <a:off x="232964" y="6160103"/>
            <a:ext cx="55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로고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ACFC46C-5F4E-4033-AE43-42F66EDFD8DE}"/>
              </a:ext>
            </a:extLst>
          </p:cNvPr>
          <p:cNvSpPr/>
          <p:nvPr/>
        </p:nvSpPr>
        <p:spPr>
          <a:xfrm rot="5400000">
            <a:off x="449801" y="121512"/>
            <a:ext cx="45719" cy="3632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365B278-5BC1-4940-8ECB-B20D7BF984BE}"/>
              </a:ext>
            </a:extLst>
          </p:cNvPr>
          <p:cNvSpPr/>
          <p:nvPr/>
        </p:nvSpPr>
        <p:spPr>
          <a:xfrm rot="5400000">
            <a:off x="449763" y="193330"/>
            <a:ext cx="45719" cy="3632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42C997E-0595-4F99-B5A5-8B70017980B0}"/>
              </a:ext>
            </a:extLst>
          </p:cNvPr>
          <p:cNvSpPr/>
          <p:nvPr/>
        </p:nvSpPr>
        <p:spPr>
          <a:xfrm rot="5400000">
            <a:off x="449763" y="272869"/>
            <a:ext cx="45719" cy="3632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156B2D-7636-4C36-9BC2-29056A75CC30}"/>
              </a:ext>
            </a:extLst>
          </p:cNvPr>
          <p:cNvSpPr txBox="1"/>
          <p:nvPr/>
        </p:nvSpPr>
        <p:spPr>
          <a:xfrm>
            <a:off x="988388" y="4256993"/>
            <a:ext cx="2269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알림 간략히 보기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1E3FB3C-638D-4375-AE74-C6DE84BEE1FF}"/>
              </a:ext>
            </a:extLst>
          </p:cNvPr>
          <p:cNvSpPr/>
          <p:nvPr/>
        </p:nvSpPr>
        <p:spPr>
          <a:xfrm>
            <a:off x="968755" y="280282"/>
            <a:ext cx="2197401" cy="19705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697956-BAE1-467A-9014-766B971887C5}"/>
              </a:ext>
            </a:extLst>
          </p:cNvPr>
          <p:cNvSpPr txBox="1"/>
          <p:nvPr/>
        </p:nvSpPr>
        <p:spPr>
          <a:xfrm>
            <a:off x="1751242" y="1032196"/>
            <a:ext cx="1046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과목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D6FA677-B412-4396-AA6E-6C40006B8E0A}"/>
              </a:ext>
            </a:extLst>
          </p:cNvPr>
          <p:cNvSpPr/>
          <p:nvPr/>
        </p:nvSpPr>
        <p:spPr>
          <a:xfrm>
            <a:off x="968754" y="2374399"/>
            <a:ext cx="2197401" cy="4165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0BA5FFB-FFB1-46CA-AA95-16ABB7984A99}"/>
              </a:ext>
            </a:extLst>
          </p:cNvPr>
          <p:cNvSpPr/>
          <p:nvPr/>
        </p:nvSpPr>
        <p:spPr>
          <a:xfrm rot="5400000">
            <a:off x="303389" y="2570669"/>
            <a:ext cx="333319" cy="3266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39EFE56-8663-4EBF-AEA3-E627521D8F9A}"/>
              </a:ext>
            </a:extLst>
          </p:cNvPr>
          <p:cNvSpPr/>
          <p:nvPr/>
        </p:nvSpPr>
        <p:spPr>
          <a:xfrm rot="5400000">
            <a:off x="295216" y="3906868"/>
            <a:ext cx="333319" cy="326608"/>
          </a:xfrm>
          <a:prstGeom prst="ellipse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8CB80D4-6370-497E-BAC9-FDB1EB4D2998}"/>
              </a:ext>
            </a:extLst>
          </p:cNvPr>
          <p:cNvSpPr/>
          <p:nvPr/>
        </p:nvSpPr>
        <p:spPr>
          <a:xfrm rot="5400000">
            <a:off x="295519" y="5243067"/>
            <a:ext cx="333319" cy="3266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31EB3C-E816-4865-9656-45E2776A8388}"/>
              </a:ext>
            </a:extLst>
          </p:cNvPr>
          <p:cNvSpPr txBox="1"/>
          <p:nvPr/>
        </p:nvSpPr>
        <p:spPr>
          <a:xfrm>
            <a:off x="334428" y="2563615"/>
            <a:ext cx="55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BD3D7F-9C1F-43BC-BFC0-A2E6250F35BF}"/>
              </a:ext>
            </a:extLst>
          </p:cNvPr>
          <p:cNvSpPr txBox="1"/>
          <p:nvPr/>
        </p:nvSpPr>
        <p:spPr>
          <a:xfrm>
            <a:off x="319257" y="3894477"/>
            <a:ext cx="55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F3541A9-F5B0-4631-A055-3D057B7BC5C4}"/>
              </a:ext>
            </a:extLst>
          </p:cNvPr>
          <p:cNvSpPr txBox="1"/>
          <p:nvPr/>
        </p:nvSpPr>
        <p:spPr>
          <a:xfrm>
            <a:off x="319257" y="5225339"/>
            <a:ext cx="55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BD77F417-17BA-48FB-BA28-5865D85BC2AF}"/>
              </a:ext>
            </a:extLst>
          </p:cNvPr>
          <p:cNvSpPr/>
          <p:nvPr/>
        </p:nvSpPr>
        <p:spPr>
          <a:xfrm rot="5400000">
            <a:off x="307630" y="1234470"/>
            <a:ext cx="333319" cy="3266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EEA5CD7-F064-4043-8FA4-140AF1290CFC}"/>
              </a:ext>
            </a:extLst>
          </p:cNvPr>
          <p:cNvSpPr txBox="1"/>
          <p:nvPr/>
        </p:nvSpPr>
        <p:spPr>
          <a:xfrm>
            <a:off x="267724" y="1258691"/>
            <a:ext cx="558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Main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10585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8F733C4-4B4D-4E7E-B7B5-34810DF0FF01}"/>
              </a:ext>
            </a:extLst>
          </p:cNvPr>
          <p:cNvSpPr/>
          <p:nvPr/>
        </p:nvSpPr>
        <p:spPr>
          <a:xfrm>
            <a:off x="86497" y="86497"/>
            <a:ext cx="11986054" cy="666029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71B0FB-43F8-43EC-A938-D74844C6FFEE}"/>
              </a:ext>
            </a:extLst>
          </p:cNvPr>
          <p:cNvSpPr/>
          <p:nvPr/>
        </p:nvSpPr>
        <p:spPr>
          <a:xfrm>
            <a:off x="119449" y="86497"/>
            <a:ext cx="11953102" cy="666029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124882F-373D-4F16-BBEC-5364E60E3B0D}"/>
              </a:ext>
            </a:extLst>
          </p:cNvPr>
          <p:cNvSpPr/>
          <p:nvPr/>
        </p:nvSpPr>
        <p:spPr>
          <a:xfrm>
            <a:off x="210065" y="210065"/>
            <a:ext cx="558801" cy="64378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96E9C7A-7057-4A58-A566-225215A1DC94}"/>
              </a:ext>
            </a:extLst>
          </p:cNvPr>
          <p:cNvSpPr/>
          <p:nvPr/>
        </p:nvSpPr>
        <p:spPr>
          <a:xfrm rot="5400000">
            <a:off x="3205767" y="-2128232"/>
            <a:ext cx="6437870" cy="1111446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F7C2868B-B67E-4E9C-853B-15B06B2AB275}"/>
              </a:ext>
            </a:extLst>
          </p:cNvPr>
          <p:cNvSpPr/>
          <p:nvPr/>
        </p:nvSpPr>
        <p:spPr>
          <a:xfrm rot="5400000">
            <a:off x="263758" y="6074105"/>
            <a:ext cx="451412" cy="479775"/>
          </a:xfrm>
          <a:prstGeom prst="roundRect">
            <a:avLst>
              <a:gd name="adj" fmla="val 29846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51CF7CE-8E54-4AC1-B8FE-B1B422EF70BB}"/>
              </a:ext>
            </a:extLst>
          </p:cNvPr>
          <p:cNvSpPr txBox="1"/>
          <p:nvPr/>
        </p:nvSpPr>
        <p:spPr>
          <a:xfrm>
            <a:off x="232964" y="6160103"/>
            <a:ext cx="55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로고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ACFC46C-5F4E-4033-AE43-42F66EDFD8DE}"/>
              </a:ext>
            </a:extLst>
          </p:cNvPr>
          <p:cNvSpPr/>
          <p:nvPr/>
        </p:nvSpPr>
        <p:spPr>
          <a:xfrm rot="5400000">
            <a:off x="449801" y="121512"/>
            <a:ext cx="45719" cy="3632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365B278-5BC1-4940-8ECB-B20D7BF984BE}"/>
              </a:ext>
            </a:extLst>
          </p:cNvPr>
          <p:cNvSpPr/>
          <p:nvPr/>
        </p:nvSpPr>
        <p:spPr>
          <a:xfrm rot="5400000">
            <a:off x="449763" y="193330"/>
            <a:ext cx="45719" cy="3632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42C997E-0595-4F99-B5A5-8B70017980B0}"/>
              </a:ext>
            </a:extLst>
          </p:cNvPr>
          <p:cNvSpPr/>
          <p:nvPr/>
        </p:nvSpPr>
        <p:spPr>
          <a:xfrm rot="5400000">
            <a:off x="449763" y="272869"/>
            <a:ext cx="45719" cy="3632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62734B7-028C-43D7-8D63-EA5C1392440F}"/>
              </a:ext>
            </a:extLst>
          </p:cNvPr>
          <p:cNvSpPr/>
          <p:nvPr/>
        </p:nvSpPr>
        <p:spPr>
          <a:xfrm rot="5400000">
            <a:off x="-983678" y="2214946"/>
            <a:ext cx="6259418" cy="23900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8C5574-6902-4C17-9234-A65E89B48DB1}"/>
              </a:ext>
            </a:extLst>
          </p:cNvPr>
          <p:cNvSpPr txBox="1"/>
          <p:nvPr/>
        </p:nvSpPr>
        <p:spPr>
          <a:xfrm>
            <a:off x="1600402" y="1384311"/>
            <a:ext cx="967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사진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ABDF48D-F4D0-45E2-BF5A-6523DAFF5643}"/>
              </a:ext>
            </a:extLst>
          </p:cNvPr>
          <p:cNvSpPr/>
          <p:nvPr/>
        </p:nvSpPr>
        <p:spPr>
          <a:xfrm rot="5400000">
            <a:off x="4536648" y="-827365"/>
            <a:ext cx="6259418" cy="847471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CC1CBCD-9BF3-440F-A9F0-4EC33FA92CFF}"/>
              </a:ext>
            </a:extLst>
          </p:cNvPr>
          <p:cNvSpPr/>
          <p:nvPr/>
        </p:nvSpPr>
        <p:spPr>
          <a:xfrm rot="5400000">
            <a:off x="950283" y="567653"/>
            <a:ext cx="2320762" cy="21101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0ADB7AB-4F53-42C8-8D45-ACABBA7C393E}"/>
              </a:ext>
            </a:extLst>
          </p:cNvPr>
          <p:cNvSpPr/>
          <p:nvPr/>
        </p:nvSpPr>
        <p:spPr>
          <a:xfrm rot="5400000">
            <a:off x="405384" y="3637813"/>
            <a:ext cx="3405521" cy="21101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CDAEBA-8760-48F0-950D-A413ED041A8B}"/>
              </a:ext>
            </a:extLst>
          </p:cNvPr>
          <p:cNvSpPr txBox="1"/>
          <p:nvPr/>
        </p:nvSpPr>
        <p:spPr>
          <a:xfrm>
            <a:off x="1662454" y="4000392"/>
            <a:ext cx="9671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학번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이름 등등</a:t>
            </a:r>
          </a:p>
        </p:txBody>
      </p:sp>
      <p:pic>
        <p:nvPicPr>
          <p:cNvPr id="1028" name="Picture 4" descr="네이버메일">
            <a:extLst>
              <a:ext uri="{FF2B5EF4-FFF2-40B4-BE49-F238E27FC236}">
                <a16:creationId xmlns:a16="http://schemas.microsoft.com/office/drawing/2014/main" id="{B780CEB0-44D5-4787-ADD3-76C298CD1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915" y="1590729"/>
            <a:ext cx="1466850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카카오톡 PC버전 다운로드">
            <a:extLst>
              <a:ext uri="{FF2B5EF4-FFF2-40B4-BE49-F238E27FC236}">
                <a16:creationId xmlns:a16="http://schemas.microsoft.com/office/drawing/2014/main" id="{A84A94F6-9A30-4D36-8B99-11EEF3E0E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6273" y="1523278"/>
            <a:ext cx="1466851" cy="146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F9AECF06-BFDC-4A86-9AD4-EF06610552C3}"/>
              </a:ext>
            </a:extLst>
          </p:cNvPr>
          <p:cNvSpPr/>
          <p:nvPr/>
        </p:nvSpPr>
        <p:spPr>
          <a:xfrm rot="5400000">
            <a:off x="7338746" y="-3629463"/>
            <a:ext cx="655222" cy="847471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7FC7C4D-6342-4432-BE07-8813138C8EA7}"/>
              </a:ext>
            </a:extLst>
          </p:cNvPr>
          <p:cNvSpPr/>
          <p:nvPr/>
        </p:nvSpPr>
        <p:spPr>
          <a:xfrm rot="5400000">
            <a:off x="2750243" y="1614261"/>
            <a:ext cx="5604195" cy="42466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B259D3AA-6622-4882-B29B-00CFCBE92E55}"/>
              </a:ext>
            </a:extLst>
          </p:cNvPr>
          <p:cNvSpPr/>
          <p:nvPr/>
        </p:nvSpPr>
        <p:spPr>
          <a:xfrm>
            <a:off x="4089100" y="4115465"/>
            <a:ext cx="2920313" cy="77305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ko-KR" altLang="en-US" sz="2000" b="1" kern="5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네이버 메일 연동</a:t>
            </a:r>
            <a:endParaRPr lang="ko-KR" altLang="ko-KR" sz="2000" kern="5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3FDB7C6-EB8D-4139-B887-3890E41F7341}"/>
              </a:ext>
            </a:extLst>
          </p:cNvPr>
          <p:cNvSpPr/>
          <p:nvPr/>
        </p:nvSpPr>
        <p:spPr>
          <a:xfrm>
            <a:off x="8329542" y="4115465"/>
            <a:ext cx="2920313" cy="77305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ko-KR" altLang="en-US" sz="2000" b="1" kern="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카카오톡 알림 연동</a:t>
            </a:r>
            <a:endParaRPr lang="ko-KR" altLang="ko-KR" sz="2000" kern="5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92A65E-C75D-472F-801D-CADDC5E83535}"/>
              </a:ext>
            </a:extLst>
          </p:cNvPr>
          <p:cNvSpPr txBox="1"/>
          <p:nvPr/>
        </p:nvSpPr>
        <p:spPr>
          <a:xfrm>
            <a:off x="3768180" y="422550"/>
            <a:ext cx="641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연동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294F2D0-568C-4749-AF4B-00362B590850}"/>
              </a:ext>
            </a:extLst>
          </p:cNvPr>
          <p:cNvSpPr/>
          <p:nvPr/>
        </p:nvSpPr>
        <p:spPr>
          <a:xfrm rot="5400000">
            <a:off x="303389" y="2570669"/>
            <a:ext cx="333319" cy="3266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9FCF5B5-799E-46DC-9929-173695C040A3}"/>
              </a:ext>
            </a:extLst>
          </p:cNvPr>
          <p:cNvSpPr/>
          <p:nvPr/>
        </p:nvSpPr>
        <p:spPr>
          <a:xfrm rot="5400000">
            <a:off x="295216" y="3906868"/>
            <a:ext cx="333319" cy="3266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91A6BE77-87C6-45E7-B192-8BA14E114423}"/>
              </a:ext>
            </a:extLst>
          </p:cNvPr>
          <p:cNvSpPr/>
          <p:nvPr/>
        </p:nvSpPr>
        <p:spPr>
          <a:xfrm rot="5400000">
            <a:off x="295519" y="5243067"/>
            <a:ext cx="333319" cy="326608"/>
          </a:xfrm>
          <a:prstGeom prst="ellipse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515B961-24BB-4CD6-9D83-F5A6EBD61781}"/>
              </a:ext>
            </a:extLst>
          </p:cNvPr>
          <p:cNvSpPr txBox="1"/>
          <p:nvPr/>
        </p:nvSpPr>
        <p:spPr>
          <a:xfrm>
            <a:off x="334428" y="2563615"/>
            <a:ext cx="55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F4D644B-2D0B-44A0-83DE-D97C86673A79}"/>
              </a:ext>
            </a:extLst>
          </p:cNvPr>
          <p:cNvSpPr txBox="1"/>
          <p:nvPr/>
        </p:nvSpPr>
        <p:spPr>
          <a:xfrm>
            <a:off x="319257" y="3894477"/>
            <a:ext cx="55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2E9FEC6-C671-42A2-9FD4-5826508A6800}"/>
              </a:ext>
            </a:extLst>
          </p:cNvPr>
          <p:cNvSpPr txBox="1"/>
          <p:nvPr/>
        </p:nvSpPr>
        <p:spPr>
          <a:xfrm>
            <a:off x="319257" y="5225339"/>
            <a:ext cx="55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BE209546-0CD2-4DB9-8692-CA7FAE8D8183}"/>
              </a:ext>
            </a:extLst>
          </p:cNvPr>
          <p:cNvSpPr/>
          <p:nvPr/>
        </p:nvSpPr>
        <p:spPr>
          <a:xfrm rot="5400000">
            <a:off x="307630" y="1234470"/>
            <a:ext cx="333319" cy="3266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3F52AB9-8EA1-433D-9AC4-CFEC80C15DDC}"/>
              </a:ext>
            </a:extLst>
          </p:cNvPr>
          <p:cNvSpPr txBox="1"/>
          <p:nvPr/>
        </p:nvSpPr>
        <p:spPr>
          <a:xfrm>
            <a:off x="267724" y="1258691"/>
            <a:ext cx="558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Main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712222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8506</TotalTime>
  <Words>109</Words>
  <Application>Microsoft Office PowerPoint</Application>
  <PresentationFormat>와이드스크린</PresentationFormat>
  <Paragraphs>64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구성재</dc:creator>
  <cp:lastModifiedBy>구성재</cp:lastModifiedBy>
  <cp:revision>17</cp:revision>
  <dcterms:created xsi:type="dcterms:W3CDTF">2021-04-07T14:15:03Z</dcterms:created>
  <dcterms:modified xsi:type="dcterms:W3CDTF">2021-04-20T18:00:54Z</dcterms:modified>
</cp:coreProperties>
</file>