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58A8-EF5D-47A2-AFAE-4F2CE438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07C82-C337-4B45-98D0-0A0F3052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00F-BABC-4127-8AB7-C13AD713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BE7C-B805-48C8-A5A1-503310E2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1FCAF-015D-4827-92F9-89D8B18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045-BEDF-4963-998A-516753E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09FB9-2014-47B3-BCD0-15A9D7FB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B462-A580-4417-BB08-8805E7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D339C-3A97-48C8-A86A-968133DE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0FFE-D12F-4DEA-8D2F-EADEA6C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A0A77-0998-41E5-9104-870A957F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0840A-A94D-4FB2-8BFD-1BAB1B1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031A-3067-4611-891A-F5E9099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D095C-E851-4BD1-BA5A-720C74F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5830-4990-48AD-A8F5-AEB3C49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BCA-BB63-4A0F-B7E5-54FA52C8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A9814-D748-468F-A2AB-AEF6953F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DA75-24CB-421B-9265-6D68904F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74E3-5538-4D8F-BA1E-1118FC4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DF003-1A44-4A3C-A07E-5F99173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457F-683B-4876-B932-CE4C60FF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5CC06-9EF0-4DF3-9CE6-CFE6B684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E01B-BAE2-4DF5-99A2-51658FB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75CF-7B00-4D39-8F1E-10B0DF90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78B25-ABD2-45D5-A720-C70D92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52CA-FB41-4734-9006-1522C0D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7128-E4D7-42A2-8A26-083568C0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781CF-07FC-4B51-9A95-DE33CFE1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9C0C2-EB2C-46BE-9408-F50F85A7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3350E-3822-4DD8-8B13-48AF924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7E865-F706-49FA-BAD4-CD1982C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7DE6-FA37-4B78-9372-4D90835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009A8-E4BC-4811-931D-B577E04D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72D03-AC3A-4551-BF46-B3254D03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51423-9058-4AF5-B4CC-0FDCFEA3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378F0-5273-470B-B9AC-063CCFC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8FF7D-E717-4921-8A24-C5FEADD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57A57-75A3-4852-9DA2-498FAC9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28B78-326A-4371-98D2-A63FDC2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3FBF-23A5-4E9F-94DF-2D1764F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420A7-CD61-4098-B0BC-21AB2F8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10EB8-F08D-4F7D-93BC-251DAFB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E569D-FA7D-436C-B59D-FE8A5BB7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F43E7-76CD-4E94-94B6-D726054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A046E-C9D5-4584-B06F-DE1A782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EA06A-B632-43A2-9B89-BA9972E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9A3F-5495-4F89-9BE8-E61BDBA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BC2A-8A35-44D6-9896-BBF7621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099D7-F5CD-40FE-A49B-9F75420D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EE573-7077-4131-9CED-A1B10BB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6D31A-186A-4973-86E7-5338F7C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80D41-A846-49B8-9D01-20DB74C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B978-2C79-4791-8BC3-63CB195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52185-86D3-4F7A-A873-FEE3F446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D8BA7-43B5-4F98-9129-86D02523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F46C-3222-4D2B-8BE7-830FF62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464E-12E1-4665-BF3F-AAF98C1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BFCCC-0219-4C68-B453-0CC5BFD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2D6AD-8978-451C-B057-1A7C8F7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4954-A316-4C47-AED7-0D465E31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62C1-30B7-49E5-AD7C-D6DA5D749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0D3A-441B-4783-90A0-9FECA56B387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3EB7-A5B8-4523-AFA5-A6D39BAB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01B1-8507-4C96-8FB9-AD0DC070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C2A00-129D-4BD9-8E64-13FCF23B2364}"/>
              </a:ext>
            </a:extLst>
          </p:cNvPr>
          <p:cNvSpPr/>
          <p:nvPr/>
        </p:nvSpPr>
        <p:spPr>
          <a:xfrm>
            <a:off x="8554995" y="185351"/>
            <a:ext cx="3418702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1A7749-9D9B-4897-9684-58F26F2DAB3D}"/>
              </a:ext>
            </a:extLst>
          </p:cNvPr>
          <p:cNvSpPr/>
          <p:nvPr/>
        </p:nvSpPr>
        <p:spPr>
          <a:xfrm>
            <a:off x="218303" y="197707"/>
            <a:ext cx="3313171" cy="3948403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0C721A-3087-41D7-BE8A-EF9DAAE35782}"/>
              </a:ext>
            </a:extLst>
          </p:cNvPr>
          <p:cNvSpPr/>
          <p:nvPr/>
        </p:nvSpPr>
        <p:spPr>
          <a:xfrm>
            <a:off x="8804189" y="2844114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134095-74A6-4476-970A-544928054D60}"/>
              </a:ext>
            </a:extLst>
          </p:cNvPr>
          <p:cNvSpPr/>
          <p:nvPr/>
        </p:nvSpPr>
        <p:spPr>
          <a:xfrm>
            <a:off x="8804189" y="3762633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3AD765-1CBF-451F-8C69-0650495BB106}"/>
              </a:ext>
            </a:extLst>
          </p:cNvPr>
          <p:cNvSpPr/>
          <p:nvPr/>
        </p:nvSpPr>
        <p:spPr>
          <a:xfrm>
            <a:off x="8804189" y="4681152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Button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C18B4F9-208F-4147-9A14-5187BB9506E0}"/>
              </a:ext>
            </a:extLst>
          </p:cNvPr>
          <p:cNvSpPr/>
          <p:nvPr/>
        </p:nvSpPr>
        <p:spPr>
          <a:xfrm>
            <a:off x="218303" y="190727"/>
            <a:ext cx="1795848" cy="2181769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22B-B88B-4EE9-9775-D9E6052AD371}"/>
              </a:ext>
            </a:extLst>
          </p:cNvPr>
          <p:cNvSpPr/>
          <p:nvPr/>
        </p:nvSpPr>
        <p:spPr>
          <a:xfrm>
            <a:off x="8804189" y="877331"/>
            <a:ext cx="2920313" cy="13221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kern="50" dirty="0">
                <a:solidFill>
                  <a:srgbClr val="7030A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JB</a:t>
            </a:r>
            <a:r>
              <a:rPr lang="en-US" altLang="ko-KR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calendar)</a:t>
            </a:r>
            <a:endParaRPr lang="ko-KR" altLang="ko-KR" sz="1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77DCB-828E-474C-B55B-F1A0BE8B8266}"/>
              </a:ext>
            </a:extLst>
          </p:cNvPr>
          <p:cNvSpPr txBox="1"/>
          <p:nvPr/>
        </p:nvSpPr>
        <p:spPr>
          <a:xfrm>
            <a:off x="3118021" y="3198167"/>
            <a:ext cx="270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그림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69875A-364E-48C4-97F7-B0060F333EB0}"/>
              </a:ext>
            </a:extLst>
          </p:cNvPr>
          <p:cNvSpPr/>
          <p:nvPr/>
        </p:nvSpPr>
        <p:spPr>
          <a:xfrm>
            <a:off x="218303" y="197707"/>
            <a:ext cx="8237838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0313" y="-2204812"/>
            <a:ext cx="1823932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6131553" y="797557"/>
            <a:ext cx="4001449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7085183" y="42468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42516" y="881155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87341" y="1751347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50438" y="-1500476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38761" y="1138642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38761" y="2164238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90303" y="135533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4037" y="4608670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10345" y="4662026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24289" y="162443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10719200" y="277554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11533973" y="277554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endCxn id="46" idx="0"/>
          </p:cNvCxnSpPr>
          <p:nvPr/>
        </p:nvCxnSpPr>
        <p:spPr>
          <a:xfrm flipH="1" flipV="1">
            <a:off x="654253" y="1787744"/>
            <a:ext cx="1021450" cy="1626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90B683-ED4C-42E9-BFED-262E62BDA026}"/>
              </a:ext>
            </a:extLst>
          </p:cNvPr>
          <p:cNvSpPr/>
          <p:nvPr/>
        </p:nvSpPr>
        <p:spPr>
          <a:xfrm rot="5400000">
            <a:off x="7899336" y="-3416435"/>
            <a:ext cx="465884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85547-A03C-482C-AABF-CC178888E379}"/>
              </a:ext>
            </a:extLst>
          </p:cNvPr>
          <p:cNvSpPr txBox="1"/>
          <p:nvPr/>
        </p:nvSpPr>
        <p:spPr>
          <a:xfrm>
            <a:off x="5049905" y="1839411"/>
            <a:ext cx="51610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/>
              <a:t>1</a:t>
            </a:r>
            <a:endParaRPr lang="ko-KR" altLang="en-US" sz="16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58F0BA-2E2D-4592-A592-1F889F242F89}"/>
              </a:ext>
            </a:extLst>
          </p:cNvPr>
          <p:cNvSpPr txBox="1"/>
          <p:nvPr/>
        </p:nvSpPr>
        <p:spPr>
          <a:xfrm>
            <a:off x="345100" y="1605432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C86B2C-6B80-4189-A291-93701950C0A6}"/>
              </a:ext>
            </a:extLst>
          </p:cNvPr>
          <p:cNvSpPr txBox="1"/>
          <p:nvPr/>
        </p:nvSpPr>
        <p:spPr>
          <a:xfrm>
            <a:off x="10747958" y="271208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9EB992-65C6-451D-BA69-833FA585D682}"/>
              </a:ext>
            </a:extLst>
          </p:cNvPr>
          <p:cNvSpPr txBox="1"/>
          <p:nvPr/>
        </p:nvSpPr>
        <p:spPr>
          <a:xfrm>
            <a:off x="11571937" y="26153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2834E-C8E1-4A6D-8274-8E75A21B2AB2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6DADF33-5800-42BD-9CE0-063574DF4133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3767520" y="440859"/>
            <a:ext cx="6955036" cy="2930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FB333CC-548D-4AA6-8F60-CF581547B7C7}"/>
              </a:ext>
            </a:extLst>
          </p:cNvPr>
          <p:cNvCxnSpPr>
            <a:cxnSpLocks/>
            <a:endCxn id="49" idx="6"/>
          </p:cNvCxnSpPr>
          <p:nvPr/>
        </p:nvCxnSpPr>
        <p:spPr>
          <a:xfrm flipV="1">
            <a:off x="3204785" y="607518"/>
            <a:ext cx="8495848" cy="3004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7137937" y="4061345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271730" y="122021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71729" y="3183903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84933" y="514758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endCxn id="46" idx="0"/>
          </p:cNvCxnSpPr>
          <p:nvPr/>
        </p:nvCxnSpPr>
        <p:spPr>
          <a:xfrm flipH="1" flipV="1">
            <a:off x="601694" y="1383523"/>
            <a:ext cx="1143831" cy="17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</p:cNvCxnSpPr>
          <p:nvPr/>
        </p:nvCxnSpPr>
        <p:spPr>
          <a:xfrm flipH="1" flipV="1">
            <a:off x="601696" y="3320064"/>
            <a:ext cx="1101169" cy="48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88071" y="3586922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95104-2261-4DDA-BBCC-13AF53D85316}"/>
              </a:ext>
            </a:extLst>
          </p:cNvPr>
          <p:cNvSpPr txBox="1"/>
          <p:nvPr/>
        </p:nvSpPr>
        <p:spPr>
          <a:xfrm>
            <a:off x="5049905" y="1839411"/>
            <a:ext cx="51610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/>
              <a:t>2</a:t>
            </a:r>
            <a:endParaRPr lang="ko-KR" altLang="en-US" sz="16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293580" y="12185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295770" y="319930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08671" y="5129860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64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597684" y="30240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271730" y="1220218"/>
            <a:ext cx="333319" cy="32660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71729" y="3183903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84933" y="514758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7B3DCE-AC70-40A5-94E7-99825710DE95}"/>
              </a:ext>
            </a:extLst>
          </p:cNvPr>
          <p:cNvSpPr txBox="1"/>
          <p:nvPr/>
        </p:nvSpPr>
        <p:spPr>
          <a:xfrm>
            <a:off x="293580" y="12185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0B1948-4AD6-485A-8F91-412AB0BC3996}"/>
              </a:ext>
            </a:extLst>
          </p:cNvPr>
          <p:cNvSpPr txBox="1"/>
          <p:nvPr/>
        </p:nvSpPr>
        <p:spPr>
          <a:xfrm>
            <a:off x="295770" y="319930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3A257-F736-4363-B4AD-D46A60DC4732}"/>
              </a:ext>
            </a:extLst>
          </p:cNvPr>
          <p:cNvSpPr txBox="1"/>
          <p:nvPr/>
        </p:nvSpPr>
        <p:spPr>
          <a:xfrm>
            <a:off x="308671" y="5129860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1315722" y="3172497"/>
            <a:ext cx="179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자세히보기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85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166861" y="3124255"/>
            <a:ext cx="3865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kern="50">
                <a:latin typeface="맑은 고딕" panose="020B0503020000020004" pitchFamily="50" charset="-127"/>
                <a:cs typeface="맑은 고딕" panose="020B0503020000020004" pitchFamily="50" charset="-127"/>
              </a:rPr>
              <a:t>알림 자세히 보기</a:t>
            </a:r>
            <a:endParaRPr lang="ko-KR" altLang="en-US" sz="3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271730" y="122021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71729" y="3183903"/>
            <a:ext cx="333319" cy="326608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84933" y="514758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7B3DCE-AC70-40A5-94E7-99825710DE95}"/>
              </a:ext>
            </a:extLst>
          </p:cNvPr>
          <p:cNvSpPr txBox="1"/>
          <p:nvPr/>
        </p:nvSpPr>
        <p:spPr>
          <a:xfrm>
            <a:off x="293580" y="12185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0B1948-4AD6-485A-8F91-412AB0BC3996}"/>
              </a:ext>
            </a:extLst>
          </p:cNvPr>
          <p:cNvSpPr txBox="1"/>
          <p:nvPr/>
        </p:nvSpPr>
        <p:spPr>
          <a:xfrm>
            <a:off x="295770" y="319930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3A257-F736-4363-B4AD-D46A60DC4732}"/>
              </a:ext>
            </a:extLst>
          </p:cNvPr>
          <p:cNvSpPr txBox="1"/>
          <p:nvPr/>
        </p:nvSpPr>
        <p:spPr>
          <a:xfrm>
            <a:off x="308671" y="5129860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988388" y="4256993"/>
            <a:ext cx="226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알림 간략히 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3FB3C-638D-4375-AE74-C6DE84BEE1FF}"/>
              </a:ext>
            </a:extLst>
          </p:cNvPr>
          <p:cNvSpPr/>
          <p:nvPr/>
        </p:nvSpPr>
        <p:spPr>
          <a:xfrm>
            <a:off x="968755" y="280282"/>
            <a:ext cx="2197401" cy="1970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7956-BAE1-467A-9014-766B971887C5}"/>
              </a:ext>
            </a:extLst>
          </p:cNvPr>
          <p:cNvSpPr txBox="1"/>
          <p:nvPr/>
        </p:nvSpPr>
        <p:spPr>
          <a:xfrm>
            <a:off x="1751242" y="1032196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과목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6FA677-B412-4396-AA6E-6C40006B8E0A}"/>
              </a:ext>
            </a:extLst>
          </p:cNvPr>
          <p:cNvSpPr/>
          <p:nvPr/>
        </p:nvSpPr>
        <p:spPr>
          <a:xfrm>
            <a:off x="968754" y="2374399"/>
            <a:ext cx="2197401" cy="4165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3205767" y="-2128232"/>
            <a:ext cx="6437870" cy="11114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271730" y="122021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71729" y="3183903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84933" y="5147588"/>
            <a:ext cx="333319" cy="3266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7B3DCE-AC70-40A5-94E7-99825710DE95}"/>
              </a:ext>
            </a:extLst>
          </p:cNvPr>
          <p:cNvSpPr txBox="1"/>
          <p:nvPr/>
        </p:nvSpPr>
        <p:spPr>
          <a:xfrm>
            <a:off x="293580" y="1218501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0B1948-4AD6-485A-8F91-412AB0BC3996}"/>
              </a:ext>
            </a:extLst>
          </p:cNvPr>
          <p:cNvSpPr txBox="1"/>
          <p:nvPr/>
        </p:nvSpPr>
        <p:spPr>
          <a:xfrm>
            <a:off x="295770" y="319930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3A257-F736-4363-B4AD-D46A60DC4732}"/>
              </a:ext>
            </a:extLst>
          </p:cNvPr>
          <p:cNvSpPr txBox="1"/>
          <p:nvPr/>
        </p:nvSpPr>
        <p:spPr>
          <a:xfrm>
            <a:off x="308671" y="5129860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2734B7-028C-43D7-8D63-EA5C1392440F}"/>
              </a:ext>
            </a:extLst>
          </p:cNvPr>
          <p:cNvSpPr/>
          <p:nvPr/>
        </p:nvSpPr>
        <p:spPr>
          <a:xfrm rot="5400000">
            <a:off x="-983678" y="2214946"/>
            <a:ext cx="6259418" cy="2390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C5574-6902-4C17-9234-A65E89B48DB1}"/>
              </a:ext>
            </a:extLst>
          </p:cNvPr>
          <p:cNvSpPr txBox="1"/>
          <p:nvPr/>
        </p:nvSpPr>
        <p:spPr>
          <a:xfrm>
            <a:off x="1600402" y="1384311"/>
            <a:ext cx="96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BDF48D-F4D0-45E2-BF5A-6523DAFF5643}"/>
              </a:ext>
            </a:extLst>
          </p:cNvPr>
          <p:cNvSpPr/>
          <p:nvPr/>
        </p:nvSpPr>
        <p:spPr>
          <a:xfrm rot="5400000">
            <a:off x="4536648" y="-827365"/>
            <a:ext cx="6259418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1CBCD-9BF3-440F-A9F0-4EC33FA92CFF}"/>
              </a:ext>
            </a:extLst>
          </p:cNvPr>
          <p:cNvSpPr/>
          <p:nvPr/>
        </p:nvSpPr>
        <p:spPr>
          <a:xfrm rot="5400000">
            <a:off x="950283" y="567653"/>
            <a:ext cx="2320762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DB7AB-4F53-42C8-8D45-ACABBA7C393E}"/>
              </a:ext>
            </a:extLst>
          </p:cNvPr>
          <p:cNvSpPr/>
          <p:nvPr/>
        </p:nvSpPr>
        <p:spPr>
          <a:xfrm rot="5400000">
            <a:off x="405384" y="3637813"/>
            <a:ext cx="3405521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DAEBA-8760-48F0-950D-A413ED041A8B}"/>
              </a:ext>
            </a:extLst>
          </p:cNvPr>
          <p:cNvSpPr txBox="1"/>
          <p:nvPr/>
        </p:nvSpPr>
        <p:spPr>
          <a:xfrm>
            <a:off x="1662454" y="4000392"/>
            <a:ext cx="967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학번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이름 등등</a:t>
            </a:r>
          </a:p>
        </p:txBody>
      </p:sp>
      <p:pic>
        <p:nvPicPr>
          <p:cNvPr id="1028" name="Picture 4" descr="네이버메일">
            <a:extLst>
              <a:ext uri="{FF2B5EF4-FFF2-40B4-BE49-F238E27FC236}">
                <a16:creationId xmlns:a16="http://schemas.microsoft.com/office/drawing/2014/main" id="{B780CEB0-44D5-4787-ADD3-76C298CD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15" y="1590729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톡 PC버전 다운로드">
            <a:extLst>
              <a:ext uri="{FF2B5EF4-FFF2-40B4-BE49-F238E27FC236}">
                <a16:creationId xmlns:a16="http://schemas.microsoft.com/office/drawing/2014/main" id="{A84A94F6-9A30-4D36-8B99-11EEF3E0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73" y="1523278"/>
            <a:ext cx="1466851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AECF06-BFDC-4A86-9AD4-EF06610552C3}"/>
              </a:ext>
            </a:extLst>
          </p:cNvPr>
          <p:cNvSpPr/>
          <p:nvPr/>
        </p:nvSpPr>
        <p:spPr>
          <a:xfrm rot="5400000">
            <a:off x="7338746" y="-3629463"/>
            <a:ext cx="655222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FC7C4D-6342-4432-BE07-8813138C8EA7}"/>
              </a:ext>
            </a:extLst>
          </p:cNvPr>
          <p:cNvSpPr/>
          <p:nvPr/>
        </p:nvSpPr>
        <p:spPr>
          <a:xfrm rot="5400000">
            <a:off x="2750243" y="1614261"/>
            <a:ext cx="5604195" cy="42466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59D3AA-6622-4882-B29B-00CFCBE92E55}"/>
              </a:ext>
            </a:extLst>
          </p:cNvPr>
          <p:cNvSpPr/>
          <p:nvPr/>
        </p:nvSpPr>
        <p:spPr>
          <a:xfrm>
            <a:off x="4089100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네이버 메일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FDB7C6-EB8D-4139-B887-3890E41F7341}"/>
              </a:ext>
            </a:extLst>
          </p:cNvPr>
          <p:cNvSpPr/>
          <p:nvPr/>
        </p:nvSpPr>
        <p:spPr>
          <a:xfrm>
            <a:off x="8329542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카카오톡 알림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2A65E-C75D-472F-801D-CADDC5E83535}"/>
              </a:ext>
            </a:extLst>
          </p:cNvPr>
          <p:cNvSpPr txBox="1"/>
          <p:nvPr/>
        </p:nvSpPr>
        <p:spPr>
          <a:xfrm>
            <a:off x="3768180" y="422550"/>
            <a:ext cx="64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12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102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구성재</dc:creator>
  <cp:lastModifiedBy>구성재</cp:lastModifiedBy>
  <cp:revision>15</cp:revision>
  <dcterms:created xsi:type="dcterms:W3CDTF">2021-04-07T14:15:03Z</dcterms:created>
  <dcterms:modified xsi:type="dcterms:W3CDTF">2021-04-13T09:52:37Z</dcterms:modified>
</cp:coreProperties>
</file>