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319" r:id="rId3"/>
    <p:sldId id="333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31" r:id="rId19"/>
    <p:sldId id="332" r:id="rId20"/>
    <p:sldId id="272" r:id="rId21"/>
  </p:sldIdLst>
  <p:sldSz cx="12192000" cy="6858000"/>
  <p:notesSz cx="6858000" cy="9144000"/>
  <p:embeddedFontLst>
    <p:embeddedFont>
      <p:font typeface="나눔스퀘어_ac" panose="020B0600000101010101" pitchFamily="50" charset="-127"/>
      <p:regular r:id="rId23"/>
    </p:embeddedFont>
    <p:embeddedFont>
      <p:font typeface="나눔스퀘어_ac 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 Hyebeen" initials="SH" lastIdx="1" clrIdx="0">
    <p:extLst>
      <p:ext uri="{19B8F6BF-5375-455C-9EA6-DF929625EA0E}">
        <p15:presenceInfo xmlns:p15="http://schemas.microsoft.com/office/powerpoint/2012/main" userId="47825371f6c8f5c0" providerId="Windows Live"/>
      </p:ext>
    </p:extLst>
  </p:cmAuthor>
  <p:cmAuthor id="2" name="박병현" initials="박" lastIdx="3" clrIdx="1">
    <p:extLst>
      <p:ext uri="{19B8F6BF-5375-455C-9EA6-DF929625EA0E}">
        <p15:presenceInfo xmlns:p15="http://schemas.microsoft.com/office/powerpoint/2012/main" userId="S::12151390@office.inha.ac.kr::f0d92e36-4dd5-49d3-b32e-101a576ce9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891"/>
    <a:srgbClr val="79BED9"/>
    <a:srgbClr val="EC949C"/>
    <a:srgbClr val="EA8A93"/>
    <a:srgbClr val="F1B1B7"/>
    <a:srgbClr val="F7D1D5"/>
    <a:srgbClr val="FBE5E7"/>
    <a:srgbClr val="E35F6C"/>
    <a:srgbClr val="8AC6DE"/>
    <a:srgbClr val="E77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1A59D-F10A-450B-AA0D-7ECDE1F512A2}" v="389" dt="2020-10-28T13:28:5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84471" autoAdjust="0"/>
  </p:normalViewPr>
  <p:slideViewPr>
    <p:cSldViewPr snapToGrid="0">
      <p:cViewPr>
        <p:scale>
          <a:sx n="50" d="100"/>
          <a:sy n="50" d="100"/>
        </p:scale>
        <p:origin x="1378" y="8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yebeen" userId="47825371f6c8f5c0" providerId="LiveId" clId="{B6A1A59D-F10A-450B-AA0D-7ECDE1F512A2}"/>
    <pc:docChg chg="undo custSel addSld delSld modSld">
      <pc:chgData name="Seo Hyebeen" userId="47825371f6c8f5c0" providerId="LiveId" clId="{B6A1A59D-F10A-450B-AA0D-7ECDE1F512A2}" dt="2020-10-28T13:29:33.804" v="1077" actId="166"/>
      <pc:docMkLst>
        <pc:docMk/>
      </pc:docMkLst>
      <pc:sldChg chg="addSp delSp modSp mod">
        <pc:chgData name="Seo Hyebeen" userId="47825371f6c8f5c0" providerId="LiveId" clId="{B6A1A59D-F10A-450B-AA0D-7ECDE1F512A2}" dt="2020-10-28T11:48:47.262" v="249" actId="1036"/>
        <pc:sldMkLst>
          <pc:docMk/>
          <pc:sldMk cId="596295756" sldId="257"/>
        </pc:sldMkLst>
        <pc:spChg chg="mod">
          <ac:chgData name="Seo Hyebeen" userId="47825371f6c8f5c0" providerId="LiveId" clId="{B6A1A59D-F10A-450B-AA0D-7ECDE1F512A2}" dt="2020-10-28T11:48:47.262" v="249" actId="1036"/>
          <ac:spMkLst>
            <pc:docMk/>
            <pc:sldMk cId="596295756" sldId="257"/>
            <ac:spMk id="2" creationId="{7E07C9D1-C295-4D76-AD2D-209B4A94FC20}"/>
          </ac:spMkLst>
        </pc:spChg>
        <pc:spChg chg="mod">
          <ac:chgData name="Seo Hyebeen" userId="47825371f6c8f5c0" providerId="LiveId" clId="{B6A1A59D-F10A-450B-AA0D-7ECDE1F512A2}" dt="2020-10-28T11:48:47.262" v="249" actId="1036"/>
          <ac:spMkLst>
            <pc:docMk/>
            <pc:sldMk cId="596295756" sldId="257"/>
            <ac:spMk id="5" creationId="{4AC5674C-11E4-4295-85F2-D8EB32B4D654}"/>
          </ac:spMkLst>
        </pc:spChg>
        <pc:spChg chg="mod">
          <ac:chgData name="Seo Hyebeen" userId="47825371f6c8f5c0" providerId="LiveId" clId="{B6A1A59D-F10A-450B-AA0D-7ECDE1F512A2}" dt="2020-10-28T11:48:47.262" v="249" actId="1036"/>
          <ac:spMkLst>
            <pc:docMk/>
            <pc:sldMk cId="596295756" sldId="257"/>
            <ac:spMk id="7" creationId="{26C05A3F-DDE4-4AFC-891C-C8EA08632EED}"/>
          </ac:spMkLst>
        </pc:spChg>
        <pc:spChg chg="mod">
          <ac:chgData name="Seo Hyebeen" userId="47825371f6c8f5c0" providerId="LiveId" clId="{B6A1A59D-F10A-450B-AA0D-7ECDE1F512A2}" dt="2020-10-28T11:48:47.262" v="249" actId="1036"/>
          <ac:spMkLst>
            <pc:docMk/>
            <pc:sldMk cId="596295756" sldId="257"/>
            <ac:spMk id="8" creationId="{EA428E4D-0F81-4541-8548-3644B7DA0DF1}"/>
          </ac:spMkLst>
        </pc:spChg>
        <pc:spChg chg="add del">
          <ac:chgData name="Seo Hyebeen" userId="47825371f6c8f5c0" providerId="LiveId" clId="{B6A1A59D-F10A-450B-AA0D-7ECDE1F512A2}" dt="2020-10-28T11:39:24.832" v="25" actId="478"/>
          <ac:spMkLst>
            <pc:docMk/>
            <pc:sldMk cId="596295756" sldId="257"/>
            <ac:spMk id="10" creationId="{00EA397A-D2CF-4622-BE37-0A92FB018A88}"/>
          </ac:spMkLst>
        </pc:spChg>
      </pc:sldChg>
      <pc:sldChg chg="add del">
        <pc:chgData name="Seo Hyebeen" userId="47825371f6c8f5c0" providerId="LiveId" clId="{B6A1A59D-F10A-450B-AA0D-7ECDE1F512A2}" dt="2020-10-28T11:39:21.661" v="24" actId="47"/>
        <pc:sldMkLst>
          <pc:docMk/>
          <pc:sldMk cId="3723712689" sldId="259"/>
        </pc:sldMkLst>
      </pc:sldChg>
      <pc:sldChg chg="modSp mod">
        <pc:chgData name="Seo Hyebeen" userId="47825371f6c8f5c0" providerId="LiveId" clId="{B6A1A59D-F10A-450B-AA0D-7ECDE1F512A2}" dt="2020-10-28T13:07:43.715" v="973" actId="14100"/>
        <pc:sldMkLst>
          <pc:docMk/>
          <pc:sldMk cId="1644256256" sldId="312"/>
        </pc:sldMkLst>
        <pc:spChg chg="mod">
          <ac:chgData name="Seo Hyebeen" userId="47825371f6c8f5c0" providerId="LiveId" clId="{B6A1A59D-F10A-450B-AA0D-7ECDE1F512A2}" dt="2020-10-28T13:07:43.715" v="973" actId="14100"/>
          <ac:spMkLst>
            <pc:docMk/>
            <pc:sldMk cId="1644256256" sldId="312"/>
            <ac:spMk id="45" creationId="{D71CC7EA-646D-440D-BDB6-F2EB5C84B0A8}"/>
          </ac:spMkLst>
        </pc:spChg>
      </pc:sldChg>
      <pc:sldChg chg="modSp mod modAnim">
        <pc:chgData name="Seo Hyebeen" userId="47825371f6c8f5c0" providerId="LiveId" clId="{B6A1A59D-F10A-450B-AA0D-7ECDE1F512A2}" dt="2020-10-28T13:09:24.722" v="994" actId="14100"/>
        <pc:sldMkLst>
          <pc:docMk/>
          <pc:sldMk cId="1328310404" sldId="317"/>
        </pc:sldMkLst>
        <pc:spChg chg="mod">
          <ac:chgData name="Seo Hyebeen" userId="47825371f6c8f5c0" providerId="LiveId" clId="{B6A1A59D-F10A-450B-AA0D-7ECDE1F512A2}" dt="2020-10-28T11:51:14.094" v="360" actId="207"/>
          <ac:spMkLst>
            <pc:docMk/>
            <pc:sldMk cId="1328310404" sldId="317"/>
            <ac:spMk id="12" creationId="{56A4D1A7-7BE0-4945-AA89-2B9A1A522B1F}"/>
          </ac:spMkLst>
        </pc:spChg>
        <pc:spChg chg="mod">
          <ac:chgData name="Seo Hyebeen" userId="47825371f6c8f5c0" providerId="LiveId" clId="{B6A1A59D-F10A-450B-AA0D-7ECDE1F512A2}" dt="2020-10-28T11:50:38.368" v="359" actId="207"/>
          <ac:spMkLst>
            <pc:docMk/>
            <pc:sldMk cId="1328310404" sldId="317"/>
            <ac:spMk id="20" creationId="{37CF50D8-F333-4C32-833D-F53528CA2DBE}"/>
          </ac:spMkLst>
        </pc:spChg>
        <pc:spChg chg="mod ord">
          <ac:chgData name="Seo Hyebeen" userId="47825371f6c8f5c0" providerId="LiveId" clId="{B6A1A59D-F10A-450B-AA0D-7ECDE1F512A2}" dt="2020-10-28T13:09:24.722" v="994" actId="14100"/>
          <ac:spMkLst>
            <pc:docMk/>
            <pc:sldMk cId="1328310404" sldId="317"/>
            <ac:spMk id="21" creationId="{0F28A1DD-DBDD-416F-93C4-B53E3FC17404}"/>
          </ac:spMkLst>
        </pc:spChg>
      </pc:sldChg>
      <pc:sldChg chg="addSp modSp mod modAnim">
        <pc:chgData name="Seo Hyebeen" userId="47825371f6c8f5c0" providerId="LiveId" clId="{B6A1A59D-F10A-450B-AA0D-7ECDE1F512A2}" dt="2020-10-28T12:15:56.981" v="935" actId="207"/>
        <pc:sldMkLst>
          <pc:docMk/>
          <pc:sldMk cId="3997954577" sldId="318"/>
        </pc:sldMkLst>
        <pc:spChg chg="add mod">
          <ac:chgData name="Seo Hyebeen" userId="47825371f6c8f5c0" providerId="LiveId" clId="{B6A1A59D-F10A-450B-AA0D-7ECDE1F512A2}" dt="2020-10-28T11:52:13.901" v="372" actId="692"/>
          <ac:spMkLst>
            <pc:docMk/>
            <pc:sldMk cId="3997954577" sldId="318"/>
            <ac:spMk id="4" creationId="{D7C80035-4C70-4A36-99DD-01010388BA49}"/>
          </ac:spMkLst>
        </pc:spChg>
        <pc:spChg chg="mod">
          <ac:chgData name="Seo Hyebeen" userId="47825371f6c8f5c0" providerId="LiveId" clId="{B6A1A59D-F10A-450B-AA0D-7ECDE1F512A2}" dt="2020-10-28T12:15:56.981" v="935" actId="207"/>
          <ac:spMkLst>
            <pc:docMk/>
            <pc:sldMk cId="3997954577" sldId="318"/>
            <ac:spMk id="10" creationId="{4CED766D-5DC9-4657-A690-F22191692CB9}"/>
          </ac:spMkLst>
        </pc:spChg>
        <pc:spChg chg="ord">
          <ac:chgData name="Seo Hyebeen" userId="47825371f6c8f5c0" providerId="LiveId" clId="{B6A1A59D-F10A-450B-AA0D-7ECDE1F512A2}" dt="2020-10-28T11:52:50.037" v="378" actId="166"/>
          <ac:spMkLst>
            <pc:docMk/>
            <pc:sldMk cId="3997954577" sldId="318"/>
            <ac:spMk id="12" creationId="{A8972DD3-82E3-4592-8C28-F104EDABFD2A}"/>
          </ac:spMkLst>
        </pc:spChg>
      </pc:sldChg>
      <pc:sldChg chg="addSp delSp modSp mod">
        <pc:chgData name="Seo Hyebeen" userId="47825371f6c8f5c0" providerId="LiveId" clId="{B6A1A59D-F10A-450B-AA0D-7ECDE1F512A2}" dt="2020-10-28T11:49:02.469" v="350" actId="1038"/>
        <pc:sldMkLst>
          <pc:docMk/>
          <pc:sldMk cId="3618634990" sldId="319"/>
        </pc:sldMkLst>
        <pc:spChg chg="add mod">
          <ac:chgData name="Seo Hyebeen" userId="47825371f6c8f5c0" providerId="LiveId" clId="{B6A1A59D-F10A-450B-AA0D-7ECDE1F512A2}" dt="2020-10-28T11:49:02.469" v="350" actId="1038"/>
          <ac:spMkLst>
            <pc:docMk/>
            <pc:sldMk cId="3618634990" sldId="319"/>
            <ac:spMk id="3" creationId="{F6AC0AF9-6A8C-4FEF-811B-0532EE09586C}"/>
          </ac:spMkLst>
        </pc:spChg>
        <pc:spChg chg="add mod">
          <ac:chgData name="Seo Hyebeen" userId="47825371f6c8f5c0" providerId="LiveId" clId="{B6A1A59D-F10A-450B-AA0D-7ECDE1F512A2}" dt="2020-10-28T11:49:02.469" v="350" actId="1038"/>
          <ac:spMkLst>
            <pc:docMk/>
            <pc:sldMk cId="3618634990" sldId="319"/>
            <ac:spMk id="7" creationId="{2FAE770B-ACE8-4825-BE05-B6A224512D74}"/>
          </ac:spMkLst>
        </pc:spChg>
        <pc:grpChg chg="del">
          <ac:chgData name="Seo Hyebeen" userId="47825371f6c8f5c0" providerId="LiveId" clId="{B6A1A59D-F10A-450B-AA0D-7ECDE1F512A2}" dt="2020-10-28T11:48:53.920" v="250" actId="478"/>
          <ac:grpSpMkLst>
            <pc:docMk/>
            <pc:sldMk cId="3618634990" sldId="319"/>
            <ac:grpSpMk id="24" creationId="{23E44D9B-88A0-49A1-AC07-E2FCFAD5ABD8}"/>
          </ac:grpSpMkLst>
        </pc:grpChg>
      </pc:sldChg>
      <pc:sldChg chg="addSp modSp mod modAnim">
        <pc:chgData name="Seo Hyebeen" userId="47825371f6c8f5c0" providerId="LiveId" clId="{B6A1A59D-F10A-450B-AA0D-7ECDE1F512A2}" dt="2020-10-28T13:20:26.935" v="1051"/>
        <pc:sldMkLst>
          <pc:docMk/>
          <pc:sldMk cId="128424549" sldId="320"/>
        </pc:sldMkLst>
        <pc:spChg chg="add mod ord">
          <ac:chgData name="Seo Hyebeen" userId="47825371f6c8f5c0" providerId="LiveId" clId="{B6A1A59D-F10A-450B-AA0D-7ECDE1F512A2}" dt="2020-10-28T13:18:06.193" v="1048" actId="1036"/>
          <ac:spMkLst>
            <pc:docMk/>
            <pc:sldMk cId="128424549" sldId="320"/>
            <ac:spMk id="2" creationId="{32FA43A7-0CDA-4B23-82AA-2D0130198B8D}"/>
          </ac:spMkLst>
        </pc:spChg>
        <pc:spChg chg="mod">
          <ac:chgData name="Seo Hyebeen" userId="47825371f6c8f5c0" providerId="LiveId" clId="{B6A1A59D-F10A-450B-AA0D-7ECDE1F512A2}" dt="2020-10-28T13:16:51.836" v="1024" actId="1076"/>
          <ac:spMkLst>
            <pc:docMk/>
            <pc:sldMk cId="128424549" sldId="320"/>
            <ac:spMk id="22" creationId="{32AFB674-AE14-4BCA-9097-6B74CE793788}"/>
          </ac:spMkLst>
        </pc:spChg>
        <pc:spChg chg="mod">
          <ac:chgData name="Seo Hyebeen" userId="47825371f6c8f5c0" providerId="LiveId" clId="{B6A1A59D-F10A-450B-AA0D-7ECDE1F512A2}" dt="2020-10-28T13:16:43.399" v="1023" actId="1076"/>
          <ac:spMkLst>
            <pc:docMk/>
            <pc:sldMk cId="128424549" sldId="320"/>
            <ac:spMk id="23" creationId="{03B2683F-948F-4600-B061-B47305A97421}"/>
          </ac:spMkLst>
        </pc:spChg>
        <pc:spChg chg="mod ord">
          <ac:chgData name="Seo Hyebeen" userId="47825371f6c8f5c0" providerId="LiveId" clId="{B6A1A59D-F10A-450B-AA0D-7ECDE1F512A2}" dt="2020-10-28T13:17:54.526" v="1034" actId="167"/>
          <ac:spMkLst>
            <pc:docMk/>
            <pc:sldMk cId="128424549" sldId="320"/>
            <ac:spMk id="30" creationId="{B0880786-C492-423E-8887-F636D245EDD0}"/>
          </ac:spMkLst>
        </pc:spChg>
      </pc:sldChg>
      <pc:sldChg chg="addSp delSp modSp mod delAnim modAnim">
        <pc:chgData name="Seo Hyebeen" userId="47825371f6c8f5c0" providerId="LiveId" clId="{B6A1A59D-F10A-450B-AA0D-7ECDE1F512A2}" dt="2020-10-28T13:08:06.854" v="978" actId="20577"/>
        <pc:sldMkLst>
          <pc:docMk/>
          <pc:sldMk cId="3573839411" sldId="321"/>
        </pc:sldMkLst>
        <pc:spChg chg="mod">
          <ac:chgData name="Seo Hyebeen" userId="47825371f6c8f5c0" providerId="LiveId" clId="{B6A1A59D-F10A-450B-AA0D-7ECDE1F512A2}" dt="2020-10-28T11:53:28.574" v="443" actId="1038"/>
          <ac:spMkLst>
            <pc:docMk/>
            <pc:sldMk cId="3573839411" sldId="321"/>
            <ac:spMk id="2" creationId="{E697AFD0-756B-4E11-AB7C-CD09EDA79B90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3" creationId="{F7FE6C51-8E7E-41DA-8AB6-5EC6B38E4A98}"/>
          </ac:spMkLst>
        </pc:spChg>
        <pc:spChg chg="add mod">
          <ac:chgData name="Seo Hyebeen" userId="47825371f6c8f5c0" providerId="LiveId" clId="{B6A1A59D-F10A-450B-AA0D-7ECDE1F512A2}" dt="2020-10-28T11:42:17.592" v="93" actId="14100"/>
          <ac:spMkLst>
            <pc:docMk/>
            <pc:sldMk cId="3573839411" sldId="321"/>
            <ac:spMk id="5" creationId="{1DC96D20-E707-4760-AEB1-2AEDE68E103A}"/>
          </ac:spMkLst>
        </pc:spChg>
        <pc:spChg chg="add mod">
          <ac:chgData name="Seo Hyebeen" userId="47825371f6c8f5c0" providerId="LiveId" clId="{B6A1A59D-F10A-450B-AA0D-7ECDE1F512A2}" dt="2020-10-28T11:44:54.984" v="168" actId="1076"/>
          <ac:spMkLst>
            <pc:docMk/>
            <pc:sldMk cId="3573839411" sldId="321"/>
            <ac:spMk id="8" creationId="{18BE5749-B8B4-4A01-A301-C1E1DDE31FAF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9" creationId="{0B7CECA6-78B1-42AD-982D-D7E13B8C4581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10" creationId="{9EF276DE-EB39-4A45-BC74-A785C4F0D828}"/>
          </ac:spMkLst>
        </pc:spChg>
        <pc:spChg chg="del mod ord">
          <ac:chgData name="Seo Hyebeen" userId="47825371f6c8f5c0" providerId="LiveId" clId="{B6A1A59D-F10A-450B-AA0D-7ECDE1F512A2}" dt="2020-10-28T11:44:14.200" v="142" actId="478"/>
          <ac:spMkLst>
            <pc:docMk/>
            <pc:sldMk cId="3573839411" sldId="321"/>
            <ac:spMk id="12" creationId="{87E70128-EB38-48E9-A9B4-F368D696D2AC}"/>
          </ac:spMkLst>
        </pc:spChg>
        <pc:spChg chg="add mod">
          <ac:chgData name="Seo Hyebeen" userId="47825371f6c8f5c0" providerId="LiveId" clId="{B6A1A59D-F10A-450B-AA0D-7ECDE1F512A2}" dt="2020-10-28T11:42:24.885" v="97" actId="1035"/>
          <ac:spMkLst>
            <pc:docMk/>
            <pc:sldMk cId="3573839411" sldId="321"/>
            <ac:spMk id="22" creationId="{6307ECF1-8BE1-4E0A-A4D1-9C6848FA5545}"/>
          </ac:spMkLst>
        </pc:spChg>
        <pc:spChg chg="mod">
          <ac:chgData name="Seo Hyebeen" userId="47825371f6c8f5c0" providerId="LiveId" clId="{B6A1A59D-F10A-450B-AA0D-7ECDE1F512A2}" dt="2020-10-28T11:42:33.868" v="99" actId="571"/>
          <ac:spMkLst>
            <pc:docMk/>
            <pc:sldMk cId="3573839411" sldId="321"/>
            <ac:spMk id="26" creationId="{499F4409-1BD1-4EB8-AC2C-04028FD81E6E}"/>
          </ac:spMkLst>
        </pc:spChg>
        <pc:spChg chg="mod">
          <ac:chgData name="Seo Hyebeen" userId="47825371f6c8f5c0" providerId="LiveId" clId="{B6A1A59D-F10A-450B-AA0D-7ECDE1F512A2}" dt="2020-10-28T11:42:59.429" v="123" actId="207"/>
          <ac:spMkLst>
            <pc:docMk/>
            <pc:sldMk cId="3573839411" sldId="321"/>
            <ac:spMk id="28" creationId="{0D39BE7C-1EC8-4FE0-BB8B-796FD9BDF830}"/>
          </ac:spMkLst>
        </pc:spChg>
        <pc:spChg chg="mod">
          <ac:chgData name="Seo Hyebeen" userId="47825371f6c8f5c0" providerId="LiveId" clId="{B6A1A59D-F10A-450B-AA0D-7ECDE1F512A2}" dt="2020-10-28T11:42:40.129" v="100" actId="571"/>
          <ac:spMkLst>
            <pc:docMk/>
            <pc:sldMk cId="3573839411" sldId="321"/>
            <ac:spMk id="32" creationId="{DDCD6513-1012-4EF2-B58D-C0500C7F92BB}"/>
          </ac:spMkLst>
        </pc:spChg>
        <pc:spChg chg="mod">
          <ac:chgData name="Seo Hyebeen" userId="47825371f6c8f5c0" providerId="LiveId" clId="{B6A1A59D-F10A-450B-AA0D-7ECDE1F512A2}" dt="2020-10-28T11:42:50.526" v="121"/>
          <ac:spMkLst>
            <pc:docMk/>
            <pc:sldMk cId="3573839411" sldId="321"/>
            <ac:spMk id="33" creationId="{D18D86D5-479B-42B7-80AD-6E50713434A1}"/>
          </ac:spMkLst>
        </pc:spChg>
        <pc:spChg chg="mod topLvl">
          <ac:chgData name="Seo Hyebeen" userId="47825371f6c8f5c0" providerId="LiveId" clId="{B6A1A59D-F10A-450B-AA0D-7ECDE1F512A2}" dt="2020-10-28T11:46:22.155" v="216" actId="1076"/>
          <ac:spMkLst>
            <pc:docMk/>
            <pc:sldMk cId="3573839411" sldId="321"/>
            <ac:spMk id="37" creationId="{C343CF74-AC74-4B4E-AE66-A38E676C926F}"/>
          </ac:spMkLst>
        </pc:spChg>
        <pc:spChg chg="mod topLvl">
          <ac:chgData name="Seo Hyebeen" userId="47825371f6c8f5c0" providerId="LiveId" clId="{B6A1A59D-F10A-450B-AA0D-7ECDE1F512A2}" dt="2020-10-28T11:47:09.042" v="226" actId="207"/>
          <ac:spMkLst>
            <pc:docMk/>
            <pc:sldMk cId="3573839411" sldId="321"/>
            <ac:spMk id="38" creationId="{393D2E4F-6EC3-4E14-8CEC-5F3716D39D77}"/>
          </ac:spMkLst>
        </pc:spChg>
        <pc:spChg chg="add del mod">
          <ac:chgData name="Seo Hyebeen" userId="47825371f6c8f5c0" providerId="LiveId" clId="{B6A1A59D-F10A-450B-AA0D-7ECDE1F512A2}" dt="2020-10-28T11:45:33.416" v="176" actId="478"/>
          <ac:spMkLst>
            <pc:docMk/>
            <pc:sldMk cId="3573839411" sldId="321"/>
            <ac:spMk id="39" creationId="{AE43FC61-DF81-42D8-8E4B-614E52BF681E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41" creationId="{75D13982-31A5-48CA-9413-D473E4B42FEA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45" creationId="{5CDD08B5-1C95-4C4A-BCDC-0B471100B685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46" creationId="{288941EE-6E8E-41F2-94C7-AF169C4BDC02}"/>
          </ac:spMkLst>
        </pc:spChg>
        <pc:spChg chg="mod">
          <ac:chgData name="Seo Hyebeen" userId="47825371f6c8f5c0" providerId="LiveId" clId="{B6A1A59D-F10A-450B-AA0D-7ECDE1F512A2}" dt="2020-10-28T11:53:20.312" v="430" actId="1038"/>
          <ac:spMkLst>
            <pc:docMk/>
            <pc:sldMk cId="3573839411" sldId="321"/>
            <ac:spMk id="47" creationId="{65D8DFB5-C17E-4674-A08F-10DEB4FE0E0B}"/>
          </ac:spMkLst>
        </pc:spChg>
        <pc:spChg chg="mod">
          <ac:chgData name="Seo Hyebeen" userId="47825371f6c8f5c0" providerId="LiveId" clId="{B6A1A59D-F10A-450B-AA0D-7ECDE1F512A2}" dt="2020-10-28T13:08:06.854" v="978" actId="20577"/>
          <ac:spMkLst>
            <pc:docMk/>
            <pc:sldMk cId="3573839411" sldId="321"/>
            <ac:spMk id="49" creationId="{D37FE9B7-853C-4195-8AAD-2391EEE260B2}"/>
          </ac:spMkLst>
        </pc:spChg>
        <pc:grpChg chg="add mod topLvl">
          <ac:chgData name="Seo Hyebeen" userId="47825371f6c8f5c0" providerId="LiveId" clId="{B6A1A59D-F10A-450B-AA0D-7ECDE1F512A2}" dt="2020-10-28T11:45:09.494" v="169" actId="165"/>
          <ac:grpSpMkLst>
            <pc:docMk/>
            <pc:sldMk cId="3573839411" sldId="321"/>
            <ac:grpSpMk id="6" creationId="{7F1A044C-66F0-470F-B658-931B814D3BDD}"/>
          </ac:grpSpMkLst>
        </pc:grpChg>
        <pc:grpChg chg="add del mod">
          <ac:chgData name="Seo Hyebeen" userId="47825371f6c8f5c0" providerId="LiveId" clId="{B6A1A59D-F10A-450B-AA0D-7ECDE1F512A2}" dt="2020-10-28T11:45:09.494" v="169" actId="165"/>
          <ac:grpSpMkLst>
            <pc:docMk/>
            <pc:sldMk cId="3573839411" sldId="321"/>
            <ac:grpSpMk id="7" creationId="{BB9F5DD1-7838-4373-8683-23D5CC109ADB}"/>
          </ac:grpSpMkLst>
        </pc:grpChg>
        <pc:grpChg chg="add mod">
          <ac:chgData name="Seo Hyebeen" userId="47825371f6c8f5c0" providerId="LiveId" clId="{B6A1A59D-F10A-450B-AA0D-7ECDE1F512A2}" dt="2020-10-28T11:53:28.574" v="443" actId="1038"/>
          <ac:grpSpMkLst>
            <pc:docMk/>
            <pc:sldMk cId="3573839411" sldId="321"/>
            <ac:grpSpMk id="11" creationId="{4C05910A-6166-4C0E-A0FD-143F5DC34E58}"/>
          </ac:grpSpMkLst>
        </pc:grpChg>
        <pc:grpChg chg="add mod">
          <ac:chgData name="Seo Hyebeen" userId="47825371f6c8f5c0" providerId="LiveId" clId="{B6A1A59D-F10A-450B-AA0D-7ECDE1F512A2}" dt="2020-10-28T11:53:28.574" v="443" actId="1038"/>
          <ac:grpSpMkLst>
            <pc:docMk/>
            <pc:sldMk cId="3573839411" sldId="321"/>
            <ac:grpSpMk id="13" creationId="{1CA24736-4210-4FEC-A396-F7F008FFAD8E}"/>
          </ac:grpSpMkLst>
        </pc:grpChg>
        <pc:grpChg chg="mod">
          <ac:chgData name="Seo Hyebeen" userId="47825371f6c8f5c0" providerId="LiveId" clId="{B6A1A59D-F10A-450B-AA0D-7ECDE1F512A2}" dt="2020-10-28T11:53:20.312" v="430" actId="1038"/>
          <ac:grpSpMkLst>
            <pc:docMk/>
            <pc:sldMk cId="3573839411" sldId="321"/>
            <ac:grpSpMk id="24" creationId="{0ED63F75-9C91-43D2-AC18-E79EBFC10D5F}"/>
          </ac:grpSpMkLst>
        </pc:grpChg>
        <pc:grpChg chg="add mod topLvl">
          <ac:chgData name="Seo Hyebeen" userId="47825371f6c8f5c0" providerId="LiveId" clId="{B6A1A59D-F10A-450B-AA0D-7ECDE1F512A2}" dt="2020-10-28T11:45:09.494" v="169" actId="165"/>
          <ac:grpSpMkLst>
            <pc:docMk/>
            <pc:sldMk cId="3573839411" sldId="321"/>
            <ac:grpSpMk id="25" creationId="{7B21B82B-13E6-492A-8BE8-2C0FBA8C803C}"/>
          </ac:grpSpMkLst>
        </pc:grpChg>
        <pc:grpChg chg="add mod topLvl">
          <ac:chgData name="Seo Hyebeen" userId="47825371f6c8f5c0" providerId="LiveId" clId="{B6A1A59D-F10A-450B-AA0D-7ECDE1F512A2}" dt="2020-10-28T11:45:09.494" v="169" actId="165"/>
          <ac:grpSpMkLst>
            <pc:docMk/>
            <pc:sldMk cId="3573839411" sldId="321"/>
            <ac:grpSpMk id="30" creationId="{B6541F3E-08DC-4373-9F24-0D403B1875B3}"/>
          </ac:grpSpMkLst>
        </pc:grpChg>
        <pc:grpChg chg="add del mod">
          <ac:chgData name="Seo Hyebeen" userId="47825371f6c8f5c0" providerId="LiveId" clId="{B6A1A59D-F10A-450B-AA0D-7ECDE1F512A2}" dt="2020-10-28T11:46:02.057" v="204" actId="165"/>
          <ac:grpSpMkLst>
            <pc:docMk/>
            <pc:sldMk cId="3573839411" sldId="321"/>
            <ac:grpSpMk id="36" creationId="{24693346-51F5-4893-ABB8-A6B8CBEC2C5C}"/>
          </ac:grpSpMkLst>
        </pc:grpChg>
        <pc:picChg chg="del mod">
          <ac:chgData name="Seo Hyebeen" userId="47825371f6c8f5c0" providerId="LiveId" clId="{B6A1A59D-F10A-450B-AA0D-7ECDE1F512A2}" dt="2020-10-28T11:43:05.381" v="125" actId="478"/>
          <ac:picMkLst>
            <pc:docMk/>
            <pc:sldMk cId="3573839411" sldId="321"/>
            <ac:picMk id="34" creationId="{FA652882-4024-4D46-BDCC-D9847FD3FDCB}"/>
          </ac:picMkLst>
        </pc:picChg>
      </pc:sldChg>
      <pc:sldChg chg="addSp delSp modSp mod addAnim delAnim modAnim">
        <pc:chgData name="Seo Hyebeen" userId="47825371f6c8f5c0" providerId="LiveId" clId="{B6A1A59D-F10A-450B-AA0D-7ECDE1F512A2}" dt="2020-10-28T12:13:27.020" v="924" actId="255"/>
        <pc:sldMkLst>
          <pc:docMk/>
          <pc:sldMk cId="2618390880" sldId="326"/>
        </pc:sldMkLst>
        <pc:spChg chg="mod">
          <ac:chgData name="Seo Hyebeen" userId="47825371f6c8f5c0" providerId="LiveId" clId="{B6A1A59D-F10A-450B-AA0D-7ECDE1F512A2}" dt="2020-10-28T11:54:45.414" v="461" actId="1076"/>
          <ac:spMkLst>
            <pc:docMk/>
            <pc:sldMk cId="2618390880" sldId="326"/>
            <ac:spMk id="2" creationId="{845173FB-8ED0-43CE-9DB2-2A03E52B4C2B}"/>
          </ac:spMkLst>
        </pc:spChg>
        <pc:spChg chg="add del mod">
          <ac:chgData name="Seo Hyebeen" userId="47825371f6c8f5c0" providerId="LiveId" clId="{B6A1A59D-F10A-450B-AA0D-7ECDE1F512A2}" dt="2020-10-28T12:13:27.020" v="924" actId="255"/>
          <ac:spMkLst>
            <pc:docMk/>
            <pc:sldMk cId="2618390880" sldId="326"/>
            <ac:spMk id="3" creationId="{74484636-7F04-43CD-AD01-00AFF32E5E07}"/>
          </ac:spMkLst>
        </pc:spChg>
        <pc:spChg chg="add del mod">
          <ac:chgData name="Seo Hyebeen" userId="47825371f6c8f5c0" providerId="LiveId" clId="{B6A1A59D-F10A-450B-AA0D-7ECDE1F512A2}" dt="2020-10-28T12:13:14.596" v="921"/>
          <ac:spMkLst>
            <pc:docMk/>
            <pc:sldMk cId="2618390880" sldId="326"/>
            <ac:spMk id="17" creationId="{9DB68452-A134-4E34-84E1-701C308BB57E}"/>
          </ac:spMkLst>
        </pc:spChg>
      </pc:sldChg>
      <pc:sldChg chg="del">
        <pc:chgData name="Seo Hyebeen" userId="47825371f6c8f5c0" providerId="LiveId" clId="{B6A1A59D-F10A-450B-AA0D-7ECDE1F512A2}" dt="2020-10-28T11:57:58.107" v="575" actId="47"/>
        <pc:sldMkLst>
          <pc:docMk/>
          <pc:sldMk cId="3717807933" sldId="327"/>
        </pc:sldMkLst>
      </pc:sldChg>
      <pc:sldChg chg="modSp del mod">
        <pc:chgData name="Seo Hyebeen" userId="47825371f6c8f5c0" providerId="LiveId" clId="{B6A1A59D-F10A-450B-AA0D-7ECDE1F512A2}" dt="2020-10-28T12:08:26.677" v="778" actId="47"/>
        <pc:sldMkLst>
          <pc:docMk/>
          <pc:sldMk cId="413466506" sldId="328"/>
        </pc:sldMkLst>
        <pc:picChg chg="mod modCrop">
          <ac:chgData name="Seo Hyebeen" userId="47825371f6c8f5c0" providerId="LiveId" clId="{B6A1A59D-F10A-450B-AA0D-7ECDE1F512A2}" dt="2020-10-28T12:00:38.838" v="608" actId="14100"/>
          <ac:picMkLst>
            <pc:docMk/>
            <pc:sldMk cId="413466506" sldId="328"/>
            <ac:picMk id="3" creationId="{3DEEAC03-BE69-40F1-B9FC-42B93D55261D}"/>
          </ac:picMkLst>
        </pc:picChg>
      </pc:sldChg>
      <pc:sldChg chg="del">
        <pc:chgData name="Seo Hyebeen" userId="47825371f6c8f5c0" providerId="LiveId" clId="{B6A1A59D-F10A-450B-AA0D-7ECDE1F512A2}" dt="2020-10-28T12:09:38.223" v="784" actId="47"/>
        <pc:sldMkLst>
          <pc:docMk/>
          <pc:sldMk cId="1842484205" sldId="330"/>
        </pc:sldMkLst>
      </pc:sldChg>
      <pc:sldChg chg="add del">
        <pc:chgData name="Seo Hyebeen" userId="47825371f6c8f5c0" providerId="LiveId" clId="{B6A1A59D-F10A-450B-AA0D-7ECDE1F512A2}" dt="2020-10-28T11:51:44.008" v="365" actId="47"/>
        <pc:sldMkLst>
          <pc:docMk/>
          <pc:sldMk cId="854065996" sldId="331"/>
        </pc:sldMkLst>
      </pc:sldChg>
      <pc:sldChg chg="addSp delSp modSp add mod delAnim modAnim">
        <pc:chgData name="Seo Hyebeen" userId="47825371f6c8f5c0" providerId="LiveId" clId="{B6A1A59D-F10A-450B-AA0D-7ECDE1F512A2}" dt="2020-10-28T13:16:33.143" v="1022" actId="14100"/>
        <pc:sldMkLst>
          <pc:docMk/>
          <pc:sldMk cId="2020816838" sldId="331"/>
        </pc:sldMkLst>
        <pc:spChg chg="del">
          <ac:chgData name="Seo Hyebeen" userId="47825371f6c8f5c0" providerId="LiveId" clId="{B6A1A59D-F10A-450B-AA0D-7ECDE1F512A2}" dt="2020-10-28T11:55:18.196" v="467" actId="478"/>
          <ac:spMkLst>
            <pc:docMk/>
            <pc:sldMk cId="2020816838" sldId="331"/>
            <ac:spMk id="2" creationId="{845173FB-8ED0-43CE-9DB2-2A03E52B4C2B}"/>
          </ac:spMkLst>
        </pc:spChg>
        <pc:spChg chg="mod">
          <ac:chgData name="Seo Hyebeen" userId="47825371f6c8f5c0" providerId="LiveId" clId="{B6A1A59D-F10A-450B-AA0D-7ECDE1F512A2}" dt="2020-10-28T12:13:37.966" v="925" actId="255"/>
          <ac:spMkLst>
            <pc:docMk/>
            <pc:sldMk cId="2020816838" sldId="331"/>
            <ac:spMk id="3" creationId="{74484636-7F04-43CD-AD01-00AFF32E5E07}"/>
          </ac:spMkLst>
        </pc:spChg>
        <pc:spChg chg="mod">
          <ac:chgData name="Seo Hyebeen" userId="47825371f6c8f5c0" providerId="LiveId" clId="{B6A1A59D-F10A-450B-AA0D-7ECDE1F512A2}" dt="2020-10-28T11:56:22.542" v="487"/>
          <ac:spMkLst>
            <pc:docMk/>
            <pc:sldMk cId="2020816838" sldId="331"/>
            <ac:spMk id="4" creationId="{E3498BB3-83B7-46B8-89E3-80A539483315}"/>
          </ac:spMkLst>
        </pc:spChg>
        <pc:spChg chg="del">
          <ac:chgData name="Seo Hyebeen" userId="47825371f6c8f5c0" providerId="LiveId" clId="{B6A1A59D-F10A-450B-AA0D-7ECDE1F512A2}" dt="2020-10-28T11:55:15.993" v="466" actId="478"/>
          <ac:spMkLst>
            <pc:docMk/>
            <pc:sldMk cId="2020816838" sldId="331"/>
            <ac:spMk id="6" creationId="{31FCB4E8-E14A-4BA3-8393-79D638EF85E2}"/>
          </ac:spMkLst>
        </pc:spChg>
        <pc:spChg chg="del">
          <ac:chgData name="Seo Hyebeen" userId="47825371f6c8f5c0" providerId="LiveId" clId="{B6A1A59D-F10A-450B-AA0D-7ECDE1F512A2}" dt="2020-10-28T11:55:15.993" v="466" actId="478"/>
          <ac:spMkLst>
            <pc:docMk/>
            <pc:sldMk cId="2020816838" sldId="331"/>
            <ac:spMk id="7" creationId="{AC2041C5-2C75-4A80-859E-9503DB82CF5B}"/>
          </ac:spMkLst>
        </pc:spChg>
        <pc:spChg chg="del">
          <ac:chgData name="Seo Hyebeen" userId="47825371f6c8f5c0" providerId="LiveId" clId="{B6A1A59D-F10A-450B-AA0D-7ECDE1F512A2}" dt="2020-10-28T11:55:15.993" v="466" actId="478"/>
          <ac:spMkLst>
            <pc:docMk/>
            <pc:sldMk cId="2020816838" sldId="331"/>
            <ac:spMk id="12" creationId="{8ADA7010-7BF4-492A-98F3-D548CD482D6A}"/>
          </ac:spMkLst>
        </pc:spChg>
        <pc:spChg chg="del">
          <ac:chgData name="Seo Hyebeen" userId="47825371f6c8f5c0" providerId="LiveId" clId="{B6A1A59D-F10A-450B-AA0D-7ECDE1F512A2}" dt="2020-10-28T11:55:15.993" v="466" actId="478"/>
          <ac:spMkLst>
            <pc:docMk/>
            <pc:sldMk cId="2020816838" sldId="331"/>
            <ac:spMk id="16" creationId="{7D99E1B6-1469-4129-9449-77B101279734}"/>
          </ac:spMkLst>
        </pc:spChg>
        <pc:spChg chg="add mod">
          <ac:chgData name="Seo Hyebeen" userId="47825371f6c8f5c0" providerId="LiveId" clId="{B6A1A59D-F10A-450B-AA0D-7ECDE1F512A2}" dt="2020-10-28T11:57:14.562" v="557" actId="122"/>
          <ac:spMkLst>
            <pc:docMk/>
            <pc:sldMk cId="2020816838" sldId="331"/>
            <ac:spMk id="21" creationId="{0DE9C0B2-C0CE-4BA1-A25E-F0DCCA63C225}"/>
          </ac:spMkLst>
        </pc:spChg>
        <pc:spChg chg="add mod">
          <ac:chgData name="Seo Hyebeen" userId="47825371f6c8f5c0" providerId="LiveId" clId="{B6A1A59D-F10A-450B-AA0D-7ECDE1F512A2}" dt="2020-10-28T13:16:33.143" v="1022" actId="14100"/>
          <ac:spMkLst>
            <pc:docMk/>
            <pc:sldMk cId="2020816838" sldId="331"/>
            <ac:spMk id="22" creationId="{AA60B693-9205-4124-9013-2F166556B852}"/>
          </ac:spMkLst>
        </pc:spChg>
        <pc:spChg chg="mod">
          <ac:chgData name="Seo Hyebeen" userId="47825371f6c8f5c0" providerId="LiveId" clId="{B6A1A59D-F10A-450B-AA0D-7ECDE1F512A2}" dt="2020-10-28T11:56:15.540" v="483"/>
          <ac:spMkLst>
            <pc:docMk/>
            <pc:sldMk cId="2020816838" sldId="331"/>
            <ac:spMk id="27" creationId="{6B7D3CA9-F981-465E-BC2C-A8CF8D48FE15}"/>
          </ac:spMkLst>
        </pc:spChg>
        <pc:grpChg chg="del">
          <ac:chgData name="Seo Hyebeen" userId="47825371f6c8f5c0" providerId="LiveId" clId="{B6A1A59D-F10A-450B-AA0D-7ECDE1F512A2}" dt="2020-10-28T11:55:15.993" v="466" actId="478"/>
          <ac:grpSpMkLst>
            <pc:docMk/>
            <pc:sldMk cId="2020816838" sldId="331"/>
            <ac:grpSpMk id="11" creationId="{7752D3E2-2EDE-4DFC-90AE-D2C55A329676}"/>
          </ac:grpSpMkLst>
        </pc:grpChg>
        <pc:picChg chg="add mod ord">
          <ac:chgData name="Seo Hyebeen" userId="47825371f6c8f5c0" providerId="LiveId" clId="{B6A1A59D-F10A-450B-AA0D-7ECDE1F512A2}" dt="2020-10-28T13:10:31.291" v="1005" actId="167"/>
          <ac:picMkLst>
            <pc:docMk/>
            <pc:sldMk cId="2020816838" sldId="331"/>
            <ac:picMk id="5" creationId="{6FED508B-4AF0-4D2F-944A-84478A6CA7A7}"/>
          </ac:picMkLst>
        </pc:picChg>
        <pc:picChg chg="del">
          <ac:chgData name="Seo Hyebeen" userId="47825371f6c8f5c0" providerId="LiveId" clId="{B6A1A59D-F10A-450B-AA0D-7ECDE1F512A2}" dt="2020-10-28T11:55:15.993" v="466" actId="478"/>
          <ac:picMkLst>
            <pc:docMk/>
            <pc:sldMk cId="2020816838" sldId="331"/>
            <ac:picMk id="5" creationId="{C64B83E2-AEB1-46B6-B6E0-88853FCDC171}"/>
          </ac:picMkLst>
        </pc:picChg>
        <pc:picChg chg="add mod">
          <ac:chgData name="Seo Hyebeen" userId="47825371f6c8f5c0" providerId="LiveId" clId="{B6A1A59D-F10A-450B-AA0D-7ECDE1F512A2}" dt="2020-10-28T11:56:31.422" v="495" actId="1037"/>
          <ac:picMkLst>
            <pc:docMk/>
            <pc:sldMk cId="2020816838" sldId="331"/>
            <ac:picMk id="8" creationId="{84E0B131-831F-4713-B3ED-81B1D7B2A9D8}"/>
          </ac:picMkLst>
        </pc:picChg>
        <pc:picChg chg="add del mod">
          <ac:chgData name="Seo Hyebeen" userId="47825371f6c8f5c0" providerId="LiveId" clId="{B6A1A59D-F10A-450B-AA0D-7ECDE1F512A2}" dt="2020-10-28T13:09:53.458" v="995" actId="478"/>
          <ac:picMkLst>
            <pc:docMk/>
            <pc:sldMk cId="2020816838" sldId="331"/>
            <ac:picMk id="9" creationId="{7CFBE90B-0E13-406B-808B-9112A9214FDA}"/>
          </ac:picMkLst>
        </pc:picChg>
      </pc:sldChg>
      <pc:sldChg chg="add del">
        <pc:chgData name="Seo Hyebeen" userId="47825371f6c8f5c0" providerId="LiveId" clId="{B6A1A59D-F10A-450B-AA0D-7ECDE1F512A2}" dt="2020-10-28T11:52:57.379" v="379" actId="47"/>
        <pc:sldMkLst>
          <pc:docMk/>
          <pc:sldMk cId="3935994262" sldId="332"/>
        </pc:sldMkLst>
      </pc:sldChg>
      <pc:sldChg chg="addSp delSp modSp add mod addAnim delAnim modAnim">
        <pc:chgData name="Seo Hyebeen" userId="47825371f6c8f5c0" providerId="LiveId" clId="{B6A1A59D-F10A-450B-AA0D-7ECDE1F512A2}" dt="2020-10-28T13:29:33.804" v="1077" actId="166"/>
        <pc:sldMkLst>
          <pc:docMk/>
          <pc:sldMk cId="4155368262" sldId="332"/>
        </pc:sldMkLst>
        <pc:spChg chg="mod">
          <ac:chgData name="Seo Hyebeen" userId="47825371f6c8f5c0" providerId="LiveId" clId="{B6A1A59D-F10A-450B-AA0D-7ECDE1F512A2}" dt="2020-10-28T12:13:45.725" v="926" actId="255"/>
          <ac:spMkLst>
            <pc:docMk/>
            <pc:sldMk cId="4155368262" sldId="332"/>
            <ac:spMk id="3" creationId="{74484636-7F04-43CD-AD01-00AFF32E5E07}"/>
          </ac:spMkLst>
        </pc:spChg>
        <pc:spChg chg="mod">
          <ac:chgData name="Seo Hyebeen" userId="47825371f6c8f5c0" providerId="LiveId" clId="{B6A1A59D-F10A-450B-AA0D-7ECDE1F512A2}" dt="2020-10-28T11:58:10.848" v="581"/>
          <ac:spMkLst>
            <pc:docMk/>
            <pc:sldMk cId="4155368262" sldId="332"/>
            <ac:spMk id="4" creationId="{E3498BB3-83B7-46B8-89E3-80A539483315}"/>
          </ac:spMkLst>
        </pc:spChg>
        <pc:spChg chg="add mod">
          <ac:chgData name="Seo Hyebeen" userId="47825371f6c8f5c0" providerId="LiveId" clId="{B6A1A59D-F10A-450B-AA0D-7ECDE1F512A2}" dt="2020-10-28T12:00:06.163" v="605" actId="692"/>
          <ac:spMkLst>
            <pc:docMk/>
            <pc:sldMk cId="4155368262" sldId="332"/>
            <ac:spMk id="5" creationId="{1BD3933B-DDAE-4F64-90C6-5DC24393F66C}"/>
          </ac:spMkLst>
        </pc:spChg>
        <pc:spChg chg="add mod">
          <ac:chgData name="Seo Hyebeen" userId="47825371f6c8f5c0" providerId="LiveId" clId="{B6A1A59D-F10A-450B-AA0D-7ECDE1F512A2}" dt="2020-10-28T12:06:32.749" v="727" actId="1076"/>
          <ac:spMkLst>
            <pc:docMk/>
            <pc:sldMk cId="4155368262" sldId="332"/>
            <ac:spMk id="10" creationId="{C4AFC2E5-0E35-4526-B5B1-FF5EA0B50A54}"/>
          </ac:spMkLst>
        </pc:spChg>
        <pc:spChg chg="add mod">
          <ac:chgData name="Seo Hyebeen" userId="47825371f6c8f5c0" providerId="LiveId" clId="{B6A1A59D-F10A-450B-AA0D-7ECDE1F512A2}" dt="2020-10-28T12:13:59.103" v="927"/>
          <ac:spMkLst>
            <pc:docMk/>
            <pc:sldMk cId="4155368262" sldId="332"/>
            <ac:spMk id="16" creationId="{1A05D118-737C-4699-B3B0-F2D9F46B73F0}"/>
          </ac:spMkLst>
        </pc:spChg>
        <pc:spChg chg="add mod">
          <ac:chgData name="Seo Hyebeen" userId="47825371f6c8f5c0" providerId="LiveId" clId="{B6A1A59D-F10A-450B-AA0D-7ECDE1F512A2}" dt="2020-10-28T12:03:24.030" v="642" actId="1037"/>
          <ac:spMkLst>
            <pc:docMk/>
            <pc:sldMk cId="4155368262" sldId="332"/>
            <ac:spMk id="17" creationId="{286A8728-5503-4284-BBF8-8743685521F1}"/>
          </ac:spMkLst>
        </pc:spChg>
        <pc:spChg chg="add mod">
          <ac:chgData name="Seo Hyebeen" userId="47825371f6c8f5c0" providerId="LiveId" clId="{B6A1A59D-F10A-450B-AA0D-7ECDE1F512A2}" dt="2020-10-28T12:13:59.103" v="927"/>
          <ac:spMkLst>
            <pc:docMk/>
            <pc:sldMk cId="4155368262" sldId="332"/>
            <ac:spMk id="18" creationId="{0FF24176-710A-45D6-839B-BF708E2B7510}"/>
          </ac:spMkLst>
        </pc:spChg>
        <pc:spChg chg="del">
          <ac:chgData name="Seo Hyebeen" userId="47825371f6c8f5c0" providerId="LiveId" clId="{B6A1A59D-F10A-450B-AA0D-7ECDE1F512A2}" dt="2020-10-28T11:58:24.609" v="583" actId="478"/>
          <ac:spMkLst>
            <pc:docMk/>
            <pc:sldMk cId="4155368262" sldId="332"/>
            <ac:spMk id="21" creationId="{0DE9C0B2-C0CE-4BA1-A25E-F0DCCA63C225}"/>
          </ac:spMkLst>
        </pc:spChg>
        <pc:spChg chg="del">
          <ac:chgData name="Seo Hyebeen" userId="47825371f6c8f5c0" providerId="LiveId" clId="{B6A1A59D-F10A-450B-AA0D-7ECDE1F512A2}" dt="2020-10-28T11:58:24.609" v="583" actId="478"/>
          <ac:spMkLst>
            <pc:docMk/>
            <pc:sldMk cId="4155368262" sldId="332"/>
            <ac:spMk id="22" creationId="{AA60B693-9205-4124-9013-2F166556B852}"/>
          </ac:spMkLst>
        </pc:spChg>
        <pc:spChg chg="add mod">
          <ac:chgData name="Seo Hyebeen" userId="47825371f6c8f5c0" providerId="LiveId" clId="{B6A1A59D-F10A-450B-AA0D-7ECDE1F512A2}" dt="2020-10-28T12:06:49.534" v="760" actId="14100"/>
          <ac:spMkLst>
            <pc:docMk/>
            <pc:sldMk cId="4155368262" sldId="332"/>
            <ac:spMk id="23" creationId="{D5A2975D-E115-49EC-ABC7-8CED5667A512}"/>
          </ac:spMkLst>
        </pc:spChg>
        <pc:spChg chg="add mod ord">
          <ac:chgData name="Seo Hyebeen" userId="47825371f6c8f5c0" providerId="LiveId" clId="{B6A1A59D-F10A-450B-AA0D-7ECDE1F512A2}" dt="2020-10-28T13:29:33.804" v="1077" actId="166"/>
          <ac:spMkLst>
            <pc:docMk/>
            <pc:sldMk cId="4155368262" sldId="332"/>
            <ac:spMk id="24" creationId="{06E6F588-FE9C-4ADC-B826-E5FFF91AAFA9}"/>
          </ac:spMkLst>
        </pc:spChg>
        <pc:spChg chg="mod">
          <ac:chgData name="Seo Hyebeen" userId="47825371f6c8f5c0" providerId="LiveId" clId="{B6A1A59D-F10A-450B-AA0D-7ECDE1F512A2}" dt="2020-10-28T11:58:07.832" v="577"/>
          <ac:spMkLst>
            <pc:docMk/>
            <pc:sldMk cId="4155368262" sldId="332"/>
            <ac:spMk id="27" creationId="{6B7D3CA9-F981-465E-BC2C-A8CF8D48FE15}"/>
          </ac:spMkLst>
        </pc:spChg>
        <pc:grpChg chg="add">
          <ac:chgData name="Seo Hyebeen" userId="47825371f6c8f5c0" providerId="LiveId" clId="{B6A1A59D-F10A-450B-AA0D-7ECDE1F512A2}" dt="2020-10-28T12:14:02.530" v="928" actId="164"/>
          <ac:grpSpMkLst>
            <pc:docMk/>
            <pc:sldMk cId="4155368262" sldId="332"/>
            <ac:grpSpMk id="8" creationId="{DC7F6060-C617-4DBD-8497-28FE4268F70D}"/>
          </ac:grpSpMkLst>
        </pc:grpChg>
        <pc:picChg chg="add mod modCrop">
          <ac:chgData name="Seo Hyebeen" userId="47825371f6c8f5c0" providerId="LiveId" clId="{B6A1A59D-F10A-450B-AA0D-7ECDE1F512A2}" dt="2020-10-28T11:59:06.416" v="601" actId="1076"/>
          <ac:picMkLst>
            <pc:docMk/>
            <pc:sldMk cId="4155368262" sldId="332"/>
            <ac:picMk id="2" creationId="{AE1A5564-D919-4BAD-8135-DBB0E8310402}"/>
          </ac:picMkLst>
        </pc:picChg>
        <pc:picChg chg="add mod">
          <ac:chgData name="Seo Hyebeen" userId="47825371f6c8f5c0" providerId="LiveId" clId="{B6A1A59D-F10A-450B-AA0D-7ECDE1F512A2}" dt="2020-10-28T13:29:30.027" v="1076" actId="1076"/>
          <ac:picMkLst>
            <pc:docMk/>
            <pc:sldMk cId="4155368262" sldId="332"/>
            <ac:picMk id="6" creationId="{62136B36-3E2E-4D83-8DE3-8A58A70950E5}"/>
          </ac:picMkLst>
        </pc:picChg>
        <pc:picChg chg="add del mod modCrop">
          <ac:chgData name="Seo Hyebeen" userId="47825371f6c8f5c0" providerId="LiveId" clId="{B6A1A59D-F10A-450B-AA0D-7ECDE1F512A2}" dt="2020-10-28T13:28:36.491" v="1063" actId="478"/>
          <ac:picMkLst>
            <pc:docMk/>
            <pc:sldMk cId="4155368262" sldId="332"/>
            <ac:picMk id="7" creationId="{DA00091F-F4D0-41E6-B1E2-4BBD95CD4377}"/>
          </ac:picMkLst>
        </pc:picChg>
        <pc:picChg chg="del">
          <ac:chgData name="Seo Hyebeen" userId="47825371f6c8f5c0" providerId="LiveId" clId="{B6A1A59D-F10A-450B-AA0D-7ECDE1F512A2}" dt="2020-10-28T11:58:24.609" v="583" actId="478"/>
          <ac:picMkLst>
            <pc:docMk/>
            <pc:sldMk cId="4155368262" sldId="332"/>
            <ac:picMk id="8" creationId="{84E0B131-831F-4713-B3ED-81B1D7B2A9D8}"/>
          </ac:picMkLst>
        </pc:picChg>
        <pc:picChg chg="del">
          <ac:chgData name="Seo Hyebeen" userId="47825371f6c8f5c0" providerId="LiveId" clId="{B6A1A59D-F10A-450B-AA0D-7ECDE1F512A2}" dt="2020-10-28T11:58:24.609" v="583" actId="478"/>
          <ac:picMkLst>
            <pc:docMk/>
            <pc:sldMk cId="4155368262" sldId="332"/>
            <ac:picMk id="9" creationId="{7CFBE90B-0E13-406B-808B-9112A9214FDA}"/>
          </ac:picMkLst>
        </pc:picChg>
        <pc:picChg chg="add mod ord">
          <ac:chgData name="Seo Hyebeen" userId="47825371f6c8f5c0" providerId="LiveId" clId="{B6A1A59D-F10A-450B-AA0D-7ECDE1F512A2}" dt="2020-10-28T13:29:23.716" v="1074" actId="171"/>
          <ac:picMkLst>
            <pc:docMk/>
            <pc:sldMk cId="4155368262" sldId="332"/>
            <ac:picMk id="11" creationId="{3AC761BD-091C-43CB-AAC0-BD6D55345EE9}"/>
          </ac:picMkLst>
        </pc:picChg>
      </pc:sldChg>
      <pc:sldChg chg="addSp delSp modSp add del mod delAnim modAnim">
        <pc:chgData name="Seo Hyebeen" userId="47825371f6c8f5c0" providerId="LiveId" clId="{B6A1A59D-F10A-450B-AA0D-7ECDE1F512A2}" dt="2020-10-28T12:14:38.380" v="934" actId="47"/>
        <pc:sldMkLst>
          <pc:docMk/>
          <pc:sldMk cId="443042470" sldId="333"/>
        </pc:sldMkLst>
        <pc:spChg chg="mod">
          <ac:chgData name="Seo Hyebeen" userId="47825371f6c8f5c0" providerId="LiveId" clId="{B6A1A59D-F10A-450B-AA0D-7ECDE1F512A2}" dt="2020-10-28T12:12:02.498" v="818"/>
          <ac:spMkLst>
            <pc:docMk/>
            <pc:sldMk cId="443042470" sldId="333"/>
            <ac:spMk id="3" creationId="{74484636-7F04-43CD-AD01-00AFF32E5E07}"/>
          </ac:spMkLst>
        </pc:spChg>
        <pc:spChg chg="mod">
          <ac:chgData name="Seo Hyebeen" userId="47825371f6c8f5c0" providerId="LiveId" clId="{B6A1A59D-F10A-450B-AA0D-7ECDE1F512A2}" dt="2020-10-28T12:11:40.262" v="789"/>
          <ac:spMkLst>
            <pc:docMk/>
            <pc:sldMk cId="443042470" sldId="333"/>
            <ac:spMk id="4" creationId="{E3498BB3-83B7-46B8-89E3-80A539483315}"/>
          </ac:spMkLst>
        </pc:spChg>
        <pc:spChg chg="add del mod">
          <ac:chgData name="Seo Hyebeen" userId="47825371f6c8f5c0" providerId="LiveId" clId="{B6A1A59D-F10A-450B-AA0D-7ECDE1F512A2}" dt="2020-10-28T12:12:51.714" v="918" actId="478"/>
          <ac:spMkLst>
            <pc:docMk/>
            <pc:sldMk cId="443042470" sldId="333"/>
            <ac:spMk id="12" creationId="{BA36F5F7-F466-40B4-8FE9-85C278DD966C}"/>
          </ac:spMkLst>
        </pc:spChg>
        <pc:spChg chg="add mod">
          <ac:chgData name="Seo Hyebeen" userId="47825371f6c8f5c0" providerId="LiveId" clId="{B6A1A59D-F10A-450B-AA0D-7ECDE1F512A2}" dt="2020-10-28T12:12:49.443" v="917" actId="14100"/>
          <ac:spMkLst>
            <pc:docMk/>
            <pc:sldMk cId="443042470" sldId="333"/>
            <ac:spMk id="13" creationId="{81D2CB35-C1D1-4920-A6A8-13F0210C3D9B}"/>
          </ac:spMkLst>
        </pc:spChg>
        <pc:spChg chg="del">
          <ac:chgData name="Seo Hyebeen" userId="47825371f6c8f5c0" providerId="LiveId" clId="{B6A1A59D-F10A-450B-AA0D-7ECDE1F512A2}" dt="2020-10-28T12:11:50.998" v="792" actId="478"/>
          <ac:spMkLst>
            <pc:docMk/>
            <pc:sldMk cId="443042470" sldId="333"/>
            <ac:spMk id="21" creationId="{0DE9C0B2-C0CE-4BA1-A25E-F0DCCA63C225}"/>
          </ac:spMkLst>
        </pc:spChg>
        <pc:spChg chg="del">
          <ac:chgData name="Seo Hyebeen" userId="47825371f6c8f5c0" providerId="LiveId" clId="{B6A1A59D-F10A-450B-AA0D-7ECDE1F512A2}" dt="2020-10-28T12:11:52.774" v="794" actId="478"/>
          <ac:spMkLst>
            <pc:docMk/>
            <pc:sldMk cId="443042470" sldId="333"/>
            <ac:spMk id="22" creationId="{AA60B693-9205-4124-9013-2F166556B852}"/>
          </ac:spMkLst>
        </pc:spChg>
        <pc:spChg chg="mod">
          <ac:chgData name="Seo Hyebeen" userId="47825371f6c8f5c0" providerId="LiveId" clId="{B6A1A59D-F10A-450B-AA0D-7ECDE1F512A2}" dt="2020-10-28T12:11:46.476" v="790"/>
          <ac:spMkLst>
            <pc:docMk/>
            <pc:sldMk cId="443042470" sldId="333"/>
            <ac:spMk id="27" creationId="{6B7D3CA9-F981-465E-BC2C-A8CF8D48FE15}"/>
          </ac:spMkLst>
        </pc:spChg>
        <pc:picChg chg="del">
          <ac:chgData name="Seo Hyebeen" userId="47825371f6c8f5c0" providerId="LiveId" clId="{B6A1A59D-F10A-450B-AA0D-7ECDE1F512A2}" dt="2020-10-28T12:11:49.579" v="791" actId="478"/>
          <ac:picMkLst>
            <pc:docMk/>
            <pc:sldMk cId="443042470" sldId="333"/>
            <ac:picMk id="8" creationId="{84E0B131-831F-4713-B3ED-81B1D7B2A9D8}"/>
          </ac:picMkLst>
        </pc:picChg>
        <pc:picChg chg="del">
          <ac:chgData name="Seo Hyebeen" userId="47825371f6c8f5c0" providerId="LiveId" clId="{B6A1A59D-F10A-450B-AA0D-7ECDE1F512A2}" dt="2020-10-28T12:11:51.443" v="793" actId="478"/>
          <ac:picMkLst>
            <pc:docMk/>
            <pc:sldMk cId="443042470" sldId="333"/>
            <ac:picMk id="9" creationId="{7CFBE90B-0E13-406B-808B-9112A9214FDA}"/>
          </ac:picMkLst>
        </pc:picChg>
      </pc:sldChg>
      <pc:sldChg chg="addSp delSp modSp add del mod">
        <pc:chgData name="Seo Hyebeen" userId="47825371f6c8f5c0" providerId="LiveId" clId="{B6A1A59D-F10A-450B-AA0D-7ECDE1F512A2}" dt="2020-10-28T12:08:25.774" v="777" actId="47"/>
        <pc:sldMkLst>
          <pc:docMk/>
          <pc:sldMk cId="2333442632" sldId="333"/>
        </pc:sldMkLst>
        <pc:spChg chg="del">
          <ac:chgData name="Seo Hyebeen" userId="47825371f6c8f5c0" providerId="LiveId" clId="{B6A1A59D-F10A-450B-AA0D-7ECDE1F512A2}" dt="2020-10-28T12:00:52.592" v="615" actId="478"/>
          <ac:spMkLst>
            <pc:docMk/>
            <pc:sldMk cId="2333442632" sldId="333"/>
            <ac:spMk id="5" creationId="{1BD3933B-DDAE-4F64-90C6-5DC24393F66C}"/>
          </ac:spMkLst>
        </pc:spChg>
        <pc:picChg chg="del">
          <ac:chgData name="Seo Hyebeen" userId="47825371f6c8f5c0" providerId="LiveId" clId="{B6A1A59D-F10A-450B-AA0D-7ECDE1F512A2}" dt="2020-10-28T12:00:44.025" v="610" actId="478"/>
          <ac:picMkLst>
            <pc:docMk/>
            <pc:sldMk cId="2333442632" sldId="333"/>
            <ac:picMk id="2" creationId="{AE1A5564-D919-4BAD-8135-DBB0E8310402}"/>
          </ac:picMkLst>
        </pc:picChg>
        <pc:picChg chg="add del">
          <ac:chgData name="Seo Hyebeen" userId="47825371f6c8f5c0" providerId="LiveId" clId="{B6A1A59D-F10A-450B-AA0D-7ECDE1F512A2}" dt="2020-10-28T12:00:45.716" v="612" actId="22"/>
          <ac:picMkLst>
            <pc:docMk/>
            <pc:sldMk cId="2333442632" sldId="333"/>
            <ac:picMk id="6" creationId="{FEDA0FEB-E8F6-4098-9CA2-0F2A718D259E}"/>
          </ac:picMkLst>
        </pc:picChg>
        <pc:picChg chg="add mod modCrop">
          <ac:chgData name="Seo Hyebeen" userId="47825371f6c8f5c0" providerId="LiveId" clId="{B6A1A59D-F10A-450B-AA0D-7ECDE1F512A2}" dt="2020-10-28T12:03:56.343" v="652" actId="14100"/>
          <ac:picMkLst>
            <pc:docMk/>
            <pc:sldMk cId="2333442632" sldId="333"/>
            <ac:picMk id="7" creationId="{BB14D182-53C0-459A-B74C-037B939D4BEF}"/>
          </ac:picMkLst>
        </pc:picChg>
      </pc:sldChg>
      <pc:sldChg chg="addSp delSp modSp add del mod addAnim delAnim">
        <pc:chgData name="Seo Hyebeen" userId="47825371f6c8f5c0" providerId="LiveId" clId="{B6A1A59D-F10A-450B-AA0D-7ECDE1F512A2}" dt="2020-10-28T11:36:15.915" v="19" actId="2890"/>
        <pc:sldMkLst>
          <pc:docMk/>
          <pc:sldMk cId="3458060677" sldId="333"/>
        </pc:sldMkLst>
        <pc:spChg chg="add del">
          <ac:chgData name="Seo Hyebeen" userId="47825371f6c8f5c0" providerId="LiveId" clId="{B6A1A59D-F10A-450B-AA0D-7ECDE1F512A2}" dt="2020-10-28T11:36:15.084" v="17" actId="478"/>
          <ac:spMkLst>
            <pc:docMk/>
            <pc:sldMk cId="3458060677" sldId="333"/>
            <ac:spMk id="8" creationId="{6881FFF3-6972-4CB8-AE3F-943344F01070}"/>
          </ac:spMkLst>
        </pc:spChg>
        <pc:spChg chg="add del">
          <ac:chgData name="Seo Hyebeen" userId="47825371f6c8f5c0" providerId="LiveId" clId="{B6A1A59D-F10A-450B-AA0D-7ECDE1F512A2}" dt="2020-10-28T11:36:14.209" v="13" actId="478"/>
          <ac:spMkLst>
            <pc:docMk/>
            <pc:sldMk cId="3458060677" sldId="333"/>
            <ac:spMk id="9" creationId="{28FB91E4-55D4-4D34-970B-52FC02FE7327}"/>
          </ac:spMkLst>
        </pc:spChg>
        <pc:spChg chg="add del">
          <ac:chgData name="Seo Hyebeen" userId="47825371f6c8f5c0" providerId="LiveId" clId="{B6A1A59D-F10A-450B-AA0D-7ECDE1F512A2}" dt="2020-10-28T11:36:14.209" v="13" actId="478"/>
          <ac:spMkLst>
            <pc:docMk/>
            <pc:sldMk cId="3458060677" sldId="333"/>
            <ac:spMk id="15" creationId="{A8785D3E-1DC0-4040-801A-1BAECA18366E}"/>
          </ac:spMkLst>
        </pc:spChg>
        <pc:spChg chg="mod">
          <ac:chgData name="Seo Hyebeen" userId="47825371f6c8f5c0" providerId="LiveId" clId="{B6A1A59D-F10A-450B-AA0D-7ECDE1F512A2}" dt="2020-10-28T11:34:58.848" v="9" actId="1076"/>
          <ac:spMkLst>
            <pc:docMk/>
            <pc:sldMk cId="3458060677" sldId="333"/>
            <ac:spMk id="27" creationId="{6B7D3CA9-F981-465E-BC2C-A8CF8D48FE15}"/>
          </ac:spMkLst>
        </pc:spChg>
        <pc:spChg chg="mod ord">
          <ac:chgData name="Seo Hyebeen" userId="47825371f6c8f5c0" providerId="LiveId" clId="{B6A1A59D-F10A-450B-AA0D-7ECDE1F512A2}" dt="2020-10-28T11:36:15.264" v="18" actId="167"/>
          <ac:spMkLst>
            <pc:docMk/>
            <pc:sldMk cId="3458060677" sldId="333"/>
            <ac:spMk id="44" creationId="{9B28E8DC-649F-473C-93E0-EC07FA1F21B4}"/>
          </ac:spMkLst>
        </pc:spChg>
        <pc:picChg chg="add del">
          <ac:chgData name="Seo Hyebeen" userId="47825371f6c8f5c0" providerId="LiveId" clId="{B6A1A59D-F10A-450B-AA0D-7ECDE1F512A2}" dt="2020-10-28T11:36:14.010" v="12" actId="22"/>
          <ac:picMkLst>
            <pc:docMk/>
            <pc:sldMk cId="3458060677" sldId="333"/>
            <ac:picMk id="3" creationId="{E9D31675-D80F-481A-8157-E170B5BCA1FC}"/>
          </ac:picMkLst>
        </pc:picChg>
        <pc:picChg chg="add del">
          <ac:chgData name="Seo Hyebeen" userId="47825371f6c8f5c0" providerId="LiveId" clId="{B6A1A59D-F10A-450B-AA0D-7ECDE1F512A2}" dt="2020-10-28T11:36:14.884" v="16" actId="478"/>
          <ac:picMkLst>
            <pc:docMk/>
            <pc:sldMk cId="3458060677" sldId="333"/>
            <ac:picMk id="6" creationId="{7E4AD34C-EF38-4605-809F-4F4EE2FEF23C}"/>
          </ac:picMkLst>
        </pc:picChg>
        <pc:picChg chg="add del mod">
          <ac:chgData name="Seo Hyebeen" userId="47825371f6c8f5c0" providerId="LiveId" clId="{B6A1A59D-F10A-450B-AA0D-7ECDE1F512A2}" dt="2020-10-28T11:36:14.515" v="15" actId="1076"/>
          <ac:picMkLst>
            <pc:docMk/>
            <pc:sldMk cId="3458060677" sldId="333"/>
            <ac:picMk id="7" creationId="{EB7A26EE-0377-4A78-8D09-B99248F53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1920D-FFD4-4F31-95AE-6C8089C6E6D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19757-5AD3-469C-9A6A-408C0EF7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1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대회에서 주어진 적요데이터는 </a:t>
            </a:r>
            <a:r>
              <a:rPr lang="en-US" altLang="ko-KR" sz="1200" dirty="0"/>
              <a:t>114</a:t>
            </a:r>
            <a:r>
              <a:rPr lang="ko-KR" altLang="en-US" sz="1200" dirty="0"/>
              <a:t>개의 </a:t>
            </a:r>
            <a:r>
              <a:rPr lang="en-US" altLang="ko-KR" sz="1200" dirty="0"/>
              <a:t>csv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구성되어있었습니다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일단 이 데이터들을 왼쪽과 같은 코드로 한번에 데이터프레임으로 생성하였습니다 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그때 데이터프레임은 </a:t>
            </a:r>
            <a:r>
              <a:rPr lang="en-US" altLang="ko-KR" sz="1200" dirty="0"/>
              <a:t>522266</a:t>
            </a:r>
            <a:r>
              <a:rPr lang="ko-KR" altLang="en-US" sz="1200" dirty="0"/>
              <a:t>개의 상당히 큰 데이터프레임으로 생성되었습니다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90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학습데이터 구축에서 많이 생각을 해봤습니다 </a:t>
            </a:r>
            <a:r>
              <a:rPr lang="en-US" altLang="ko-KR" dirty="0"/>
              <a:t>. </a:t>
            </a:r>
            <a:r>
              <a:rPr lang="ko-KR" altLang="en-US" dirty="0"/>
              <a:t>위키피디아에 덤프파일로 모든 한국 위키피디아 텍스트데이터를 받아올 수도 있었고 </a:t>
            </a:r>
            <a:r>
              <a:rPr lang="en-US" altLang="ko-KR" dirty="0"/>
              <a:t>, </a:t>
            </a:r>
            <a:r>
              <a:rPr lang="ko-KR" altLang="en-US" dirty="0"/>
              <a:t>미리 학습된 </a:t>
            </a:r>
            <a:r>
              <a:rPr lang="en-US" altLang="ko-KR" dirty="0"/>
              <a:t>Pre-trained Model</a:t>
            </a:r>
            <a:r>
              <a:rPr lang="ko-KR" altLang="en-US" dirty="0"/>
              <a:t>도 존재하였습니다 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, </a:t>
            </a:r>
            <a:r>
              <a:rPr lang="ko-KR" altLang="en-US" dirty="0"/>
              <a:t>해당 데이터와 학습된 모델은 학습에 사용된 데이터가 상당히 광범위 하여</a:t>
            </a:r>
            <a:r>
              <a:rPr lang="en-US" altLang="ko-KR" dirty="0"/>
              <a:t>,  </a:t>
            </a:r>
            <a:r>
              <a:rPr lang="ko-KR" altLang="en-US" dirty="0"/>
              <a:t>저희는 학습데이터를 직접 구축해보기로 하였습니다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일단 먼저 </a:t>
            </a:r>
            <a:r>
              <a:rPr lang="en-US" altLang="ko-KR" dirty="0"/>
              <a:t>, </a:t>
            </a:r>
            <a:r>
              <a:rPr lang="ko-KR" altLang="en-US" dirty="0"/>
              <a:t> 적요의 </a:t>
            </a:r>
            <a:r>
              <a:rPr lang="en-US" altLang="ko-KR" dirty="0"/>
              <a:t>5</a:t>
            </a:r>
            <a:r>
              <a:rPr lang="ko-KR" altLang="en-US" dirty="0"/>
              <a:t>음정 이상 데이터를 활용하였습니다 </a:t>
            </a:r>
            <a:r>
              <a:rPr lang="en-US" altLang="ko-KR" dirty="0"/>
              <a:t>.  </a:t>
            </a:r>
            <a:r>
              <a:rPr lang="ko-KR" altLang="en-US" dirty="0"/>
              <a:t>왜 하필 </a:t>
            </a:r>
            <a:r>
              <a:rPr lang="en-US" altLang="ko-KR" dirty="0"/>
              <a:t>5</a:t>
            </a:r>
            <a:r>
              <a:rPr lang="ko-KR" altLang="en-US" dirty="0" err="1"/>
              <a:t>음절이냐면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 err="1"/>
              <a:t>FastText</a:t>
            </a:r>
            <a:r>
              <a:rPr lang="ko-KR" altLang="en-US" dirty="0"/>
              <a:t>의 </a:t>
            </a:r>
            <a:r>
              <a:rPr lang="en-US" altLang="ko-KR" dirty="0" err="1"/>
              <a:t>paramete</a:t>
            </a:r>
            <a:r>
              <a:rPr lang="ko-KR" altLang="en-US" dirty="0"/>
              <a:t>값인 </a:t>
            </a:r>
            <a:r>
              <a:rPr lang="en-US" altLang="ko-KR" dirty="0"/>
              <a:t>window </a:t>
            </a:r>
            <a:r>
              <a:rPr lang="ko-KR" altLang="en-US" dirty="0"/>
              <a:t>값을 </a:t>
            </a:r>
            <a:r>
              <a:rPr lang="en-US" altLang="ko-KR" dirty="0"/>
              <a:t>5</a:t>
            </a:r>
            <a:r>
              <a:rPr lang="ko-KR" altLang="en-US" dirty="0"/>
              <a:t>로 설정하였습니다 </a:t>
            </a:r>
            <a:r>
              <a:rPr lang="en-US" altLang="ko-KR" dirty="0"/>
              <a:t>. Window </a:t>
            </a:r>
            <a:r>
              <a:rPr lang="ko-KR" altLang="en-US" dirty="0"/>
              <a:t>라는 것은 </a:t>
            </a:r>
            <a:r>
              <a:rPr lang="en-US" altLang="ko-KR" dirty="0"/>
              <a:t>, </a:t>
            </a:r>
            <a:r>
              <a:rPr lang="ko-KR" altLang="en-US" dirty="0"/>
              <a:t>모델이 한번에 학습하는 단어의 양입니다 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5</a:t>
            </a:r>
            <a:r>
              <a:rPr lang="ko-KR" altLang="en-US" dirty="0"/>
              <a:t>음절 이상의 단어나 문장이 들어와야 모델이 각 이웃단어들의 특성을 고려한 </a:t>
            </a:r>
            <a:r>
              <a:rPr lang="en-US" altLang="ko-KR" dirty="0"/>
              <a:t>Embedding </a:t>
            </a:r>
            <a:r>
              <a:rPr lang="ko-KR" altLang="en-US" dirty="0"/>
              <a:t>이 가능해집니다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54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둘째로는 네이버사전을 크롤링하였습니다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네이버사전은 저희가 </a:t>
            </a:r>
            <a:r>
              <a:rPr lang="en-US" altLang="ko-KR" dirty="0"/>
              <a:t>python</a:t>
            </a:r>
            <a:r>
              <a:rPr lang="ko-KR" altLang="en-US" dirty="0"/>
              <a:t>을 통하여 직접 </a:t>
            </a:r>
            <a:r>
              <a:rPr lang="ko-KR" altLang="en-US" dirty="0" err="1"/>
              <a:t>크롤링</a:t>
            </a:r>
            <a:r>
              <a:rPr lang="ko-KR" altLang="en-US" dirty="0"/>
              <a:t> 하여 </a:t>
            </a:r>
            <a:r>
              <a:rPr lang="en-US" altLang="ko-KR" dirty="0"/>
              <a:t>, csv</a:t>
            </a:r>
            <a:r>
              <a:rPr lang="ko-KR" altLang="en-US" dirty="0"/>
              <a:t>파일로 생성하여 파일 업로드를 하였습니다 </a:t>
            </a:r>
            <a:r>
              <a:rPr lang="en-US" altLang="ko-KR" dirty="0"/>
              <a:t>. </a:t>
            </a:r>
            <a:r>
              <a:rPr lang="ko-KR" altLang="en-US" dirty="0"/>
              <a:t>크롤링한 데이터들은 </a:t>
            </a:r>
            <a:r>
              <a:rPr lang="ko-KR" altLang="en-US" dirty="0" err="1"/>
              <a:t>전처리</a:t>
            </a:r>
            <a:r>
              <a:rPr lang="ko-KR" altLang="en-US" dirty="0"/>
              <a:t> 및 </a:t>
            </a:r>
            <a:r>
              <a:rPr lang="en-US" altLang="ko-KR" dirty="0" err="1"/>
              <a:t>mecab</a:t>
            </a:r>
            <a:r>
              <a:rPr lang="en-US" altLang="ko-KR" dirty="0"/>
              <a:t> </a:t>
            </a:r>
            <a:r>
              <a:rPr lang="ko-KR" altLang="en-US" dirty="0" err="1"/>
              <a:t>라이브러릴</a:t>
            </a:r>
            <a:r>
              <a:rPr lang="ko-KR" altLang="en-US" dirty="0"/>
              <a:t> 활용하여 명사를 추출하여 바로 학습에 사용할 수 있도록 정제하였습니다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0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다음에 </a:t>
            </a:r>
            <a:r>
              <a:rPr lang="ko-KR" altLang="en-US" dirty="0" err="1"/>
              <a:t>크롤링</a:t>
            </a:r>
            <a:r>
              <a:rPr lang="ko-KR" altLang="en-US" dirty="0"/>
              <a:t> 한 데이터는 공정거래위원회의 가맹사업거래 데이터입니다 </a:t>
            </a:r>
            <a:r>
              <a:rPr lang="en-US" altLang="ko-KR" dirty="0"/>
              <a:t>. EDA</a:t>
            </a:r>
            <a:r>
              <a:rPr lang="ko-KR" altLang="en-US" dirty="0"/>
              <a:t>를 통해 확인해본 결과 </a:t>
            </a:r>
            <a:r>
              <a:rPr lang="en-US" altLang="ko-KR" dirty="0"/>
              <a:t>, </a:t>
            </a:r>
            <a:r>
              <a:rPr lang="ko-KR" altLang="en-US" dirty="0"/>
              <a:t>적요데이터에는 </a:t>
            </a:r>
            <a:r>
              <a:rPr lang="ko-KR" altLang="en-US" dirty="0" err="1"/>
              <a:t>프렌차이즈점에</a:t>
            </a:r>
            <a:r>
              <a:rPr lang="ko-KR" altLang="en-US" dirty="0"/>
              <a:t> 대한 내용도 상당히 많았습니다 </a:t>
            </a:r>
            <a:r>
              <a:rPr lang="en-US" altLang="ko-KR" dirty="0"/>
              <a:t>. </a:t>
            </a:r>
            <a:r>
              <a:rPr lang="ko-KR" altLang="en-US" dirty="0" err="1"/>
              <a:t>프렌차이즈</a:t>
            </a:r>
            <a:r>
              <a:rPr lang="ko-KR" altLang="en-US" dirty="0"/>
              <a:t> 점에 대한 정보들을 더 </a:t>
            </a:r>
            <a:r>
              <a:rPr lang="ko-KR" altLang="en-US" dirty="0" err="1"/>
              <a:t>넣어주기</a:t>
            </a:r>
            <a:r>
              <a:rPr lang="ko-KR" altLang="en-US" dirty="0"/>
              <a:t> 위하여 </a:t>
            </a:r>
            <a:r>
              <a:rPr lang="en-US" altLang="ko-KR" dirty="0"/>
              <a:t>, </a:t>
            </a:r>
            <a:r>
              <a:rPr lang="ko-KR" altLang="en-US" dirty="0"/>
              <a:t>업종별로 묶어 데이터셋을 생성하여 학습용 데이터로 구축하였습니다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저희는 앞서 구축한 학습 데이터를 토대로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모델을 </a:t>
            </a:r>
            <a:r>
              <a:rPr lang="ko-KR" altLang="en-US" sz="1200" dirty="0" err="1"/>
              <a:t>사용혔습니다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모델을 통해 </a:t>
            </a:r>
            <a:r>
              <a:rPr lang="en-US" altLang="ko-KR" sz="1200" dirty="0"/>
              <a:t>, </a:t>
            </a:r>
            <a:r>
              <a:rPr lang="ko-KR" altLang="en-US" sz="1200" dirty="0"/>
              <a:t>각 적요데이터들이 </a:t>
            </a:r>
            <a:r>
              <a:rPr lang="en-US" altLang="ko-KR" sz="1200" dirty="0"/>
              <a:t>200</a:t>
            </a:r>
            <a:r>
              <a:rPr lang="ko-KR" altLang="en-US" sz="1200" dirty="0"/>
              <a:t>차원으로 </a:t>
            </a:r>
            <a:r>
              <a:rPr lang="en-US" altLang="ko-KR" sz="1200" dirty="0"/>
              <a:t>Embedding, </a:t>
            </a:r>
            <a:r>
              <a:rPr lang="ko-KR" altLang="en-US" sz="1200" dirty="0"/>
              <a:t>즉 벡터화 </a:t>
            </a:r>
            <a:r>
              <a:rPr lang="ko-KR" altLang="en-US" sz="1200" dirty="0" err="1"/>
              <a:t>된것을</a:t>
            </a:r>
            <a:r>
              <a:rPr lang="ko-KR" altLang="en-US" sz="1200" dirty="0"/>
              <a:t> 볼 수 있습니다 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적요데이터를 </a:t>
            </a:r>
            <a:r>
              <a:rPr lang="en-US" altLang="ko-KR" sz="1200" dirty="0"/>
              <a:t>200</a:t>
            </a:r>
            <a:r>
              <a:rPr lang="ko-KR" altLang="en-US" sz="1200" dirty="0"/>
              <a:t>차원 한 것과 </a:t>
            </a:r>
            <a:r>
              <a:rPr lang="en-US" altLang="ko-KR" sz="1200" dirty="0"/>
              <a:t>, </a:t>
            </a:r>
            <a:r>
              <a:rPr lang="ko-KR" altLang="en-US" sz="1200" dirty="0"/>
              <a:t>구매</a:t>
            </a:r>
            <a:r>
              <a:rPr lang="en-US" altLang="ko-KR" sz="1200" dirty="0"/>
              <a:t>/</a:t>
            </a:r>
            <a:r>
              <a:rPr lang="ko-KR" altLang="en-US" sz="1200" dirty="0"/>
              <a:t>판매구분</a:t>
            </a:r>
            <a:r>
              <a:rPr lang="en-US" altLang="ko-KR" sz="1200" dirty="0"/>
              <a:t>, </a:t>
            </a:r>
            <a:r>
              <a:rPr lang="ko-KR" altLang="en-US" sz="1200" dirty="0"/>
              <a:t>판매구매자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업종중분류를</a:t>
            </a:r>
            <a:r>
              <a:rPr lang="ko-KR" altLang="en-US" sz="1200" dirty="0"/>
              <a:t> 통해 군집화를 진행 할 </a:t>
            </a:r>
            <a:r>
              <a:rPr lang="ko-KR" altLang="en-US" sz="1200" dirty="0" err="1"/>
              <a:t>예정니다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군집화에 앞서 </a:t>
            </a:r>
            <a:r>
              <a:rPr lang="en-US" altLang="ko-KR" sz="1200" dirty="0"/>
              <a:t>, </a:t>
            </a:r>
            <a:r>
              <a:rPr lang="ko-KR" altLang="en-US" sz="1200" dirty="0"/>
              <a:t>중분류에 대해서는 </a:t>
            </a:r>
            <a:r>
              <a:rPr lang="en-US" altLang="ko-KR" sz="1200" dirty="0"/>
              <a:t>one-hot encoding</a:t>
            </a:r>
            <a:r>
              <a:rPr lang="ko-KR" altLang="en-US" sz="1200" dirty="0"/>
              <a:t>을 하였습니다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저희는 앞서 구축한 학습 데이터를 토대로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모델을 </a:t>
            </a:r>
            <a:r>
              <a:rPr lang="ko-KR" altLang="en-US" sz="1200" dirty="0" err="1"/>
              <a:t>사용혔습니다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모델을 통해 </a:t>
            </a:r>
            <a:r>
              <a:rPr lang="en-US" altLang="ko-KR" sz="1200" dirty="0"/>
              <a:t>, </a:t>
            </a:r>
            <a:r>
              <a:rPr lang="ko-KR" altLang="en-US" sz="1200" dirty="0"/>
              <a:t>각 적요데이터들이 </a:t>
            </a:r>
            <a:r>
              <a:rPr lang="en-US" altLang="ko-KR" sz="1200" dirty="0"/>
              <a:t>200</a:t>
            </a:r>
            <a:r>
              <a:rPr lang="ko-KR" altLang="en-US" sz="1200" dirty="0"/>
              <a:t>차원으로 </a:t>
            </a:r>
            <a:r>
              <a:rPr lang="en-US" altLang="ko-KR" sz="1200" dirty="0"/>
              <a:t>Embedding, </a:t>
            </a:r>
            <a:r>
              <a:rPr lang="ko-KR" altLang="en-US" sz="1200" dirty="0"/>
              <a:t>즉 벡터화 </a:t>
            </a:r>
            <a:r>
              <a:rPr lang="ko-KR" altLang="en-US" sz="1200" dirty="0" err="1"/>
              <a:t>된것을</a:t>
            </a:r>
            <a:r>
              <a:rPr lang="ko-KR" altLang="en-US" sz="1200" dirty="0"/>
              <a:t> 볼 수 있습니다 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적요데이터를 </a:t>
            </a:r>
            <a:r>
              <a:rPr lang="en-US" altLang="ko-KR" sz="1200" dirty="0"/>
              <a:t>200</a:t>
            </a:r>
            <a:r>
              <a:rPr lang="ko-KR" altLang="en-US" sz="1200" dirty="0"/>
              <a:t>차원 한 것과 </a:t>
            </a:r>
            <a:r>
              <a:rPr lang="en-US" altLang="ko-KR" sz="1200" dirty="0"/>
              <a:t>, </a:t>
            </a:r>
            <a:r>
              <a:rPr lang="ko-KR" altLang="en-US" sz="1200" dirty="0"/>
              <a:t>구매</a:t>
            </a:r>
            <a:r>
              <a:rPr lang="en-US" altLang="ko-KR" sz="1200" dirty="0"/>
              <a:t>/</a:t>
            </a:r>
            <a:r>
              <a:rPr lang="ko-KR" altLang="en-US" sz="1200" dirty="0"/>
              <a:t>판매구분</a:t>
            </a:r>
            <a:r>
              <a:rPr lang="en-US" altLang="ko-KR" sz="1200" dirty="0"/>
              <a:t>, </a:t>
            </a:r>
            <a:r>
              <a:rPr lang="ko-KR" altLang="en-US" sz="1200" dirty="0"/>
              <a:t>판매구매자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업종중분류를</a:t>
            </a:r>
            <a:r>
              <a:rPr lang="ko-KR" altLang="en-US" sz="1200" dirty="0"/>
              <a:t> 통해 군집화를 진행 할 </a:t>
            </a:r>
            <a:r>
              <a:rPr lang="ko-KR" altLang="en-US" sz="1200" dirty="0" err="1"/>
              <a:t>예정니다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군집화에 앞서 </a:t>
            </a:r>
            <a:r>
              <a:rPr lang="en-US" altLang="ko-KR" sz="1200" dirty="0"/>
              <a:t>, </a:t>
            </a:r>
            <a:r>
              <a:rPr lang="ko-KR" altLang="en-US" sz="1200" dirty="0"/>
              <a:t>중분류에 대해서는 </a:t>
            </a:r>
            <a:r>
              <a:rPr lang="en-US" altLang="ko-KR" sz="1200" dirty="0"/>
              <a:t>one-hot encoding</a:t>
            </a:r>
            <a:r>
              <a:rPr lang="ko-KR" altLang="en-US" sz="1200" dirty="0"/>
              <a:t>을 하였습니다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6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저희는 앞서 구축한 학습 데이터를 토대로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모델을 </a:t>
            </a:r>
            <a:r>
              <a:rPr lang="ko-KR" altLang="en-US" sz="1200" dirty="0" err="1"/>
              <a:t>사용혔습니다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모델을 통해 </a:t>
            </a:r>
            <a:r>
              <a:rPr lang="en-US" altLang="ko-KR" sz="1200" dirty="0"/>
              <a:t>, </a:t>
            </a:r>
            <a:r>
              <a:rPr lang="ko-KR" altLang="en-US" sz="1200" dirty="0"/>
              <a:t>각 적요데이터들이 </a:t>
            </a:r>
            <a:r>
              <a:rPr lang="en-US" altLang="ko-KR" sz="1200" dirty="0"/>
              <a:t>200</a:t>
            </a:r>
            <a:r>
              <a:rPr lang="ko-KR" altLang="en-US" sz="1200" dirty="0"/>
              <a:t>차원으로 </a:t>
            </a:r>
            <a:r>
              <a:rPr lang="en-US" altLang="ko-KR" sz="1200" dirty="0"/>
              <a:t>Embedding, </a:t>
            </a:r>
            <a:r>
              <a:rPr lang="ko-KR" altLang="en-US" sz="1200" dirty="0"/>
              <a:t>즉 벡터화 </a:t>
            </a:r>
            <a:r>
              <a:rPr lang="ko-KR" altLang="en-US" sz="1200" dirty="0" err="1"/>
              <a:t>된것을</a:t>
            </a:r>
            <a:r>
              <a:rPr lang="ko-KR" altLang="en-US" sz="1200" dirty="0"/>
              <a:t> 볼 수 있습니다 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적요데이터를 </a:t>
            </a:r>
            <a:r>
              <a:rPr lang="en-US" altLang="ko-KR" sz="1200" dirty="0"/>
              <a:t>200</a:t>
            </a:r>
            <a:r>
              <a:rPr lang="ko-KR" altLang="en-US" sz="1200" dirty="0"/>
              <a:t>차원 한 것과 </a:t>
            </a:r>
            <a:r>
              <a:rPr lang="en-US" altLang="ko-KR" sz="1200" dirty="0"/>
              <a:t>, </a:t>
            </a:r>
            <a:r>
              <a:rPr lang="ko-KR" altLang="en-US" sz="1200" dirty="0"/>
              <a:t>구매</a:t>
            </a:r>
            <a:r>
              <a:rPr lang="en-US" altLang="ko-KR" sz="1200" dirty="0"/>
              <a:t>/</a:t>
            </a:r>
            <a:r>
              <a:rPr lang="ko-KR" altLang="en-US" sz="1200" dirty="0"/>
              <a:t>판매구분</a:t>
            </a:r>
            <a:r>
              <a:rPr lang="en-US" altLang="ko-KR" sz="1200" dirty="0"/>
              <a:t>, </a:t>
            </a:r>
            <a:r>
              <a:rPr lang="ko-KR" altLang="en-US" sz="1200" dirty="0"/>
              <a:t>판매구매자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업종중분류를</a:t>
            </a:r>
            <a:r>
              <a:rPr lang="ko-KR" altLang="en-US" sz="1200" dirty="0"/>
              <a:t> 통해 군집화를 진행 할 </a:t>
            </a:r>
            <a:r>
              <a:rPr lang="ko-KR" altLang="en-US" sz="1200" dirty="0" err="1"/>
              <a:t>예정니다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군집화에 앞서 </a:t>
            </a:r>
            <a:r>
              <a:rPr lang="en-US" altLang="ko-KR" sz="1200" dirty="0"/>
              <a:t>, </a:t>
            </a:r>
            <a:r>
              <a:rPr lang="ko-KR" altLang="en-US" sz="1200" dirty="0"/>
              <a:t>중분류에 대해서는 </a:t>
            </a:r>
            <a:r>
              <a:rPr lang="en-US" altLang="ko-KR" sz="1200" dirty="0"/>
              <a:t>one-hot encoding</a:t>
            </a:r>
            <a:r>
              <a:rPr lang="ko-KR" altLang="en-US" sz="1200" dirty="0"/>
              <a:t>을 하였습니다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7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이전 페이지에서 생성된 데이터들의 적요데이터 </a:t>
            </a:r>
            <a:r>
              <a:rPr lang="en-US" altLang="ko-KR" sz="1200" dirty="0"/>
              <a:t>EDA</a:t>
            </a:r>
            <a:r>
              <a:rPr lang="ko-KR" altLang="en-US" sz="1200" dirty="0"/>
              <a:t>를 위하여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후 명사만 추출해봤습니다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정규표현식을 통해 </a:t>
            </a:r>
            <a:r>
              <a:rPr lang="en-US" altLang="ko-KR" sz="1200" dirty="0"/>
              <a:t>, </a:t>
            </a:r>
            <a:r>
              <a:rPr lang="ko-KR" altLang="en-US" sz="1200" dirty="0"/>
              <a:t>한글 영어 숫자 제외한 특수문자나 한자 등은 </a:t>
            </a:r>
            <a:r>
              <a:rPr lang="ko-KR" altLang="en-US" sz="1200" dirty="0" err="1"/>
              <a:t>공백처리하고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적요데이터의 양쪽 끝이 공백인 경우가 상당히 많았습니다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그러한 공백들을 제거해주었습니다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그 후 </a:t>
            </a:r>
            <a:r>
              <a:rPr lang="en-US" altLang="ko-KR" sz="1200" dirty="0" err="1"/>
              <a:t>Mecab</a:t>
            </a:r>
            <a:r>
              <a:rPr lang="en-US" altLang="ko-KR" sz="1200" dirty="0"/>
              <a:t> </a:t>
            </a:r>
            <a:r>
              <a:rPr lang="ko-KR" altLang="en-US" sz="1200" dirty="0"/>
              <a:t>형태소분석기를 통해 적요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명사를 추출해주었습니다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그후에 불필요한 </a:t>
            </a:r>
            <a:r>
              <a:rPr lang="en-US" altLang="ko-KR" sz="1200" dirty="0"/>
              <a:t>Column</a:t>
            </a:r>
            <a:r>
              <a:rPr lang="ko-KR" altLang="en-US" sz="1200" dirty="0"/>
              <a:t>을 제거해주는 등 전처리를 진행하였습니다</a:t>
            </a:r>
            <a:r>
              <a:rPr lang="en-US" altLang="ko-KR" sz="1200" dirty="0"/>
              <a:t> .   //// 4,5</a:t>
            </a:r>
            <a:r>
              <a:rPr lang="ko-KR" altLang="en-US" sz="1200" dirty="0"/>
              <a:t> 페이지는 이거만 읽고 바로 </a:t>
            </a:r>
            <a:r>
              <a:rPr lang="ko-KR" altLang="en-US" sz="1200" dirty="0" err="1"/>
              <a:t>넘어갈것</a:t>
            </a:r>
            <a:endParaRPr lang="en-US" altLang="ko-KR" sz="1200" dirty="0"/>
          </a:p>
          <a:p>
            <a:r>
              <a:rPr lang="en-US" altLang="ko-KR" b="1" dirty="0"/>
              <a:t>Index</a:t>
            </a:r>
            <a:r>
              <a:rPr lang="ko-KR" altLang="en-US" b="1" dirty="0"/>
              <a:t>초기화 및 불필요한 </a:t>
            </a:r>
            <a:r>
              <a:rPr lang="en-US" altLang="ko-KR" b="1" dirty="0"/>
              <a:t>Column</a:t>
            </a:r>
            <a:r>
              <a:rPr lang="ko-KR" altLang="en-US" b="1" dirty="0"/>
              <a:t>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1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전처리와 </a:t>
            </a:r>
            <a:r>
              <a:rPr lang="en-US" altLang="ko-KR" sz="1200" dirty="0" err="1"/>
              <a:t>mecab</a:t>
            </a:r>
            <a:r>
              <a:rPr lang="en-US" altLang="ko-KR" sz="1200" dirty="0"/>
              <a:t> </a:t>
            </a:r>
            <a:r>
              <a:rPr lang="ko-KR" altLang="en-US" sz="1200" dirty="0"/>
              <a:t>형태소 분석기를 통한 명사추출 과정을 통해 왼쪽 적요데이터들을 오른쪽과 같은 새로운 </a:t>
            </a:r>
            <a:r>
              <a:rPr lang="en-US" altLang="ko-KR" sz="1200" dirty="0"/>
              <a:t>Column </a:t>
            </a:r>
            <a:r>
              <a:rPr lang="ko-KR" altLang="en-US" sz="1200" dirty="0"/>
              <a:t>을 생성하였습니다</a:t>
            </a:r>
            <a:r>
              <a:rPr lang="en-US" altLang="ko-KR" sz="1200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2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추출한 명사데이터를 토대로 가장 많이 나오는 단어들을 </a:t>
            </a:r>
            <a:r>
              <a:rPr lang="ko-KR" altLang="en-US" sz="1200" dirty="0" err="1"/>
              <a:t>시각화해봤습니다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원래는 </a:t>
            </a:r>
            <a:r>
              <a:rPr lang="en-US" altLang="ko-KR" sz="1200" dirty="0"/>
              <a:t>‘</a:t>
            </a:r>
            <a:r>
              <a:rPr lang="ko-KR" altLang="en-US" sz="1200" dirty="0"/>
              <a:t>외</a:t>
            </a:r>
            <a:r>
              <a:rPr lang="en-US" altLang="ko-KR" sz="1200" dirty="0"/>
              <a:t>‘ </a:t>
            </a:r>
            <a:r>
              <a:rPr lang="ko-KR" altLang="en-US" sz="1200" dirty="0"/>
              <a:t>라는 단어가 가장 많이 나왔지만 </a:t>
            </a:r>
            <a:r>
              <a:rPr lang="en-US" altLang="ko-KR" sz="1200" dirty="0"/>
              <a:t>, </a:t>
            </a:r>
            <a:r>
              <a:rPr lang="ko-KR" altLang="en-US" sz="1200" dirty="0"/>
              <a:t>제거해주고 시각화를 진행해봤습니다 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월 </a:t>
            </a:r>
            <a:r>
              <a:rPr lang="en-US" altLang="ko-KR" sz="1200" dirty="0"/>
              <a:t>, </a:t>
            </a:r>
            <a:r>
              <a:rPr lang="ko-KR" altLang="en-US" sz="1200" dirty="0"/>
              <a:t>공사 </a:t>
            </a:r>
            <a:r>
              <a:rPr lang="en-US" altLang="ko-KR" sz="1200" dirty="0"/>
              <a:t>,</a:t>
            </a:r>
            <a:r>
              <a:rPr lang="ko-KR" altLang="en-US" sz="1200" dirty="0"/>
              <a:t>수수료 </a:t>
            </a:r>
            <a:r>
              <a:rPr lang="en-US" altLang="ko-KR" sz="1200" dirty="0"/>
              <a:t>, </a:t>
            </a:r>
            <a:r>
              <a:rPr lang="ko-KR" altLang="en-US" sz="1200" dirty="0"/>
              <a:t>매출 등의 단어가 가장 많이 나오는 것을 볼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그 외에 업종별로 </a:t>
            </a:r>
            <a:r>
              <a:rPr lang="en-US" altLang="ko-KR" sz="1200" dirty="0"/>
              <a:t>Count </a:t>
            </a:r>
            <a:r>
              <a:rPr lang="ko-KR" altLang="en-US" sz="1200" dirty="0"/>
              <a:t>를 시각화 해봤습니다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도매 및 소매업 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제조업등의</a:t>
            </a:r>
            <a:r>
              <a:rPr lang="ko-KR" altLang="en-US" sz="1200" dirty="0"/>
              <a:t> 비율이 압도적으로 많은 것을 볼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3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추출한 명사데이터를 토대로 가장 많이 나오는 단어들을 </a:t>
            </a:r>
            <a:r>
              <a:rPr lang="ko-KR" altLang="en-US" sz="1200" dirty="0" err="1"/>
              <a:t>시각화해봤습니다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원래는 </a:t>
            </a:r>
            <a:r>
              <a:rPr lang="en-US" altLang="ko-KR" sz="1200" dirty="0"/>
              <a:t>‘</a:t>
            </a:r>
            <a:r>
              <a:rPr lang="ko-KR" altLang="en-US" sz="1200" dirty="0"/>
              <a:t>외</a:t>
            </a:r>
            <a:r>
              <a:rPr lang="en-US" altLang="ko-KR" sz="1200" dirty="0"/>
              <a:t>‘ </a:t>
            </a:r>
            <a:r>
              <a:rPr lang="ko-KR" altLang="en-US" sz="1200" dirty="0"/>
              <a:t>라는 단어가 가장 많이 나왔지만 </a:t>
            </a:r>
            <a:r>
              <a:rPr lang="en-US" altLang="ko-KR" sz="1200" dirty="0"/>
              <a:t>, </a:t>
            </a:r>
            <a:r>
              <a:rPr lang="ko-KR" altLang="en-US" sz="1200" dirty="0"/>
              <a:t>제거해주고 시각화를 진행해봤습니다 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월 </a:t>
            </a:r>
            <a:r>
              <a:rPr lang="en-US" altLang="ko-KR" sz="1200" dirty="0"/>
              <a:t>, </a:t>
            </a:r>
            <a:r>
              <a:rPr lang="ko-KR" altLang="en-US" sz="1200" dirty="0"/>
              <a:t>공사 </a:t>
            </a:r>
            <a:r>
              <a:rPr lang="en-US" altLang="ko-KR" sz="1200" dirty="0"/>
              <a:t>,</a:t>
            </a:r>
            <a:r>
              <a:rPr lang="ko-KR" altLang="en-US" sz="1200" dirty="0"/>
              <a:t>수수료 </a:t>
            </a:r>
            <a:r>
              <a:rPr lang="en-US" altLang="ko-KR" sz="1200" dirty="0"/>
              <a:t>, </a:t>
            </a:r>
            <a:r>
              <a:rPr lang="ko-KR" altLang="en-US" sz="1200" dirty="0"/>
              <a:t>매출 등의 단어가 가장 많이 나오는 것을 볼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3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추출한 명사데이터를 토대로 가장 많이 나오는 단어들을 </a:t>
            </a:r>
            <a:r>
              <a:rPr lang="ko-KR" altLang="en-US" sz="1200" dirty="0" err="1"/>
              <a:t>시각화해봤습니다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원래는 </a:t>
            </a:r>
            <a:r>
              <a:rPr lang="en-US" altLang="ko-KR" sz="1200" dirty="0"/>
              <a:t>‘</a:t>
            </a:r>
            <a:r>
              <a:rPr lang="ko-KR" altLang="en-US" sz="1200" dirty="0"/>
              <a:t>외</a:t>
            </a:r>
            <a:r>
              <a:rPr lang="en-US" altLang="ko-KR" sz="1200" dirty="0"/>
              <a:t>‘ </a:t>
            </a:r>
            <a:r>
              <a:rPr lang="ko-KR" altLang="en-US" sz="1200" dirty="0"/>
              <a:t>라는 단어가 가장 많이 나왔지만 </a:t>
            </a:r>
            <a:r>
              <a:rPr lang="en-US" altLang="ko-KR" sz="1200" dirty="0"/>
              <a:t>, </a:t>
            </a:r>
            <a:r>
              <a:rPr lang="ko-KR" altLang="en-US" sz="1200" dirty="0"/>
              <a:t>제거해주고 시각화를 진행해봤습니다 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월 </a:t>
            </a:r>
            <a:r>
              <a:rPr lang="en-US" altLang="ko-KR" sz="1200" dirty="0"/>
              <a:t>, </a:t>
            </a:r>
            <a:r>
              <a:rPr lang="ko-KR" altLang="en-US" sz="1200" dirty="0"/>
              <a:t>공사 </a:t>
            </a:r>
            <a:r>
              <a:rPr lang="en-US" altLang="ko-KR" sz="1200" dirty="0"/>
              <a:t>,</a:t>
            </a:r>
            <a:r>
              <a:rPr lang="ko-KR" altLang="en-US" sz="1200" dirty="0"/>
              <a:t>수수료 </a:t>
            </a:r>
            <a:r>
              <a:rPr lang="en-US" altLang="ko-KR" sz="1200" dirty="0"/>
              <a:t>, </a:t>
            </a:r>
            <a:r>
              <a:rPr lang="ko-KR" altLang="en-US" sz="1200" dirty="0"/>
              <a:t>매출 등의 단어가 가장 많이 나오는 것을 볼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EDA</a:t>
            </a:r>
            <a:r>
              <a:rPr lang="ko-KR" altLang="en-US" sz="1200" dirty="0"/>
              <a:t>는 여기서 마치고 이제 본격적인 분석부분으로 들어가겠습니다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일단 분석 전에 전체적인 </a:t>
            </a:r>
            <a:r>
              <a:rPr lang="en-US" altLang="ko-KR" sz="1200" dirty="0"/>
              <a:t>Flow</a:t>
            </a:r>
            <a:r>
              <a:rPr lang="ko-KR" altLang="en-US" sz="1200" dirty="0"/>
              <a:t>를 한번 짚고 넘어가겠습니다 </a:t>
            </a:r>
            <a:r>
              <a:rPr lang="en-US" altLang="ko-KR" sz="1200" dirty="0"/>
              <a:t>. </a:t>
            </a:r>
            <a:r>
              <a:rPr lang="ko-KR" altLang="en-US" sz="1200" dirty="0"/>
              <a:t>일단 적요의 군집화를 위해서는 적요를 </a:t>
            </a:r>
            <a:r>
              <a:rPr lang="en-US" altLang="ko-KR" sz="1200" dirty="0"/>
              <a:t>Embedding </a:t>
            </a:r>
            <a:r>
              <a:rPr lang="ko-KR" altLang="en-US" sz="1200" dirty="0"/>
              <a:t>시켜줘야 합니다 </a:t>
            </a:r>
            <a:r>
              <a:rPr lang="en-US" altLang="ko-KR" sz="1200" dirty="0"/>
              <a:t>. Embedding</a:t>
            </a:r>
            <a:r>
              <a:rPr lang="ko-KR" altLang="en-US" sz="1200" dirty="0"/>
              <a:t>을 위한 학습데이터를 구축하고 </a:t>
            </a:r>
            <a:r>
              <a:rPr lang="en-US" altLang="ko-KR" sz="1200" dirty="0"/>
              <a:t>, </a:t>
            </a:r>
            <a:r>
              <a:rPr lang="ko-KR" altLang="en-US" sz="1200" dirty="0"/>
              <a:t>학습데이터를 기반으로 </a:t>
            </a:r>
            <a:r>
              <a:rPr lang="en-US" altLang="ko-KR" sz="1200" dirty="0"/>
              <a:t>Embedding</a:t>
            </a:r>
            <a:r>
              <a:rPr lang="ko-KR" altLang="en-US" sz="1200" dirty="0"/>
              <a:t>을 하였습니다 </a:t>
            </a:r>
            <a:r>
              <a:rPr lang="en-US" altLang="ko-KR" sz="1200" dirty="0"/>
              <a:t>. Embedding </a:t>
            </a:r>
            <a:r>
              <a:rPr lang="ko-KR" altLang="en-US" sz="1200" dirty="0"/>
              <a:t>기법은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모델을 사용하였습니다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Embedding</a:t>
            </a:r>
            <a:r>
              <a:rPr lang="ko-KR" altLang="en-US" sz="1200" dirty="0"/>
              <a:t>된 데이터들과 구매</a:t>
            </a:r>
            <a:r>
              <a:rPr lang="en-US" altLang="ko-KR" sz="1200" dirty="0"/>
              <a:t>/</a:t>
            </a:r>
            <a:r>
              <a:rPr lang="ko-KR" altLang="en-US" sz="1200" dirty="0"/>
              <a:t>판매구분코드 </a:t>
            </a:r>
            <a:r>
              <a:rPr lang="en-US" altLang="ko-KR" sz="1200" dirty="0"/>
              <a:t>, </a:t>
            </a:r>
            <a:r>
              <a:rPr lang="ko-KR" altLang="en-US" sz="1200" dirty="0"/>
              <a:t>업종 중분류 데이터를 활용하여 군집화</a:t>
            </a:r>
            <a:r>
              <a:rPr lang="en-US" altLang="ko-KR" sz="1200" dirty="0"/>
              <a:t>(K-means Clustering )</a:t>
            </a:r>
            <a:r>
              <a:rPr lang="ko-KR" altLang="en-US" sz="1200" dirty="0"/>
              <a:t>를 진행하였습니다 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그렇게 군집화를 한 후 </a:t>
            </a:r>
            <a:r>
              <a:rPr lang="en-US" altLang="ko-KR" sz="1200" dirty="0"/>
              <a:t>, t-SNE</a:t>
            </a:r>
            <a:r>
              <a:rPr lang="ko-KR" altLang="en-US" sz="1200" dirty="0"/>
              <a:t>를 통한 시각화를 진행하였습니다 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 후 </a:t>
            </a:r>
            <a:r>
              <a:rPr lang="en-US" altLang="ko-KR" sz="1200" dirty="0"/>
              <a:t>, </a:t>
            </a:r>
            <a:r>
              <a:rPr lang="ko-KR" altLang="en-US" sz="1200" dirty="0"/>
              <a:t>각 군집별로 군집들의 이름을 </a:t>
            </a:r>
            <a:r>
              <a:rPr lang="en-US" altLang="ko-KR" sz="1200" dirty="0"/>
              <a:t>Labeling </a:t>
            </a:r>
            <a:r>
              <a:rPr lang="ko-KR" altLang="en-US" sz="1200" dirty="0"/>
              <a:t>시켜줬습니다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0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일단 </a:t>
            </a:r>
            <a:r>
              <a:rPr lang="en-US" altLang="ko-KR" sz="1200" dirty="0" err="1"/>
              <a:t>WordEmbedding</a:t>
            </a:r>
            <a:r>
              <a:rPr lang="ko-KR" altLang="en-US" sz="1200" dirty="0"/>
              <a:t>에 대해 </a:t>
            </a:r>
            <a:r>
              <a:rPr lang="ko-KR" altLang="en-US" sz="1200" dirty="0" err="1"/>
              <a:t>설명드리겠습니다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특정 단어가 문장내의 주변단어들을 이용해 </a:t>
            </a:r>
            <a:r>
              <a:rPr lang="en-US" altLang="ko-KR" sz="1200" dirty="0"/>
              <a:t>, </a:t>
            </a:r>
            <a:r>
              <a:rPr lang="ko-KR" altLang="en-US" sz="1200" dirty="0"/>
              <a:t>각 단어들의 의미를 예측해 </a:t>
            </a:r>
            <a:r>
              <a:rPr lang="en-US" altLang="ko-KR" sz="1200" dirty="0"/>
              <a:t>Vector</a:t>
            </a:r>
            <a:r>
              <a:rPr lang="ko-KR" altLang="en-US" sz="1200" dirty="0"/>
              <a:t>화 시키는 과정입니다 </a:t>
            </a:r>
            <a:r>
              <a:rPr lang="en-US" altLang="ko-KR" sz="1200" dirty="0"/>
              <a:t>. Embedding</a:t>
            </a:r>
            <a:r>
              <a:rPr lang="ko-KR" altLang="en-US" sz="1200" dirty="0"/>
              <a:t>을 해주는 이유는 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비정형화된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를 숫자로 </a:t>
            </a:r>
            <a:r>
              <a:rPr lang="ko-KR" altLang="en-US" sz="1200" dirty="0" err="1"/>
              <a:t>바꿔줌으로</a:t>
            </a:r>
            <a:r>
              <a:rPr lang="ko-KR" altLang="en-US" sz="1200" dirty="0"/>
              <a:t> 써 </a:t>
            </a:r>
            <a:r>
              <a:rPr lang="en-US" altLang="ko-KR" sz="1200" dirty="0"/>
              <a:t>, </a:t>
            </a:r>
            <a:r>
              <a:rPr lang="ko-KR" altLang="en-US" sz="1200" dirty="0"/>
              <a:t>사람의 언어를 컴퓨터의 언어로 번역하는 과정입니다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Embedding</a:t>
            </a:r>
            <a:r>
              <a:rPr lang="ko-KR" altLang="en-US" sz="1200" dirty="0"/>
              <a:t>의 기법으로는 대표적으로 </a:t>
            </a:r>
            <a:r>
              <a:rPr lang="en-US" altLang="ko-KR" sz="1200" dirty="0"/>
              <a:t>Word2Vec, Glove,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가 존재합니다 </a:t>
            </a:r>
            <a:r>
              <a:rPr lang="en-US" altLang="ko-KR" sz="1200" dirty="0"/>
              <a:t>. </a:t>
            </a:r>
            <a:r>
              <a:rPr lang="ko-KR" altLang="en-US" sz="1200" dirty="0"/>
              <a:t>이중에서 </a:t>
            </a:r>
            <a:r>
              <a:rPr lang="ko-KR" altLang="en-US" sz="1200" dirty="0" err="1"/>
              <a:t>저희팀은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모델을 사용하였습니다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모델은 </a:t>
            </a:r>
            <a:r>
              <a:rPr lang="en-US" altLang="ko-KR" sz="1200" dirty="0" err="1"/>
              <a:t>FaceBook</a:t>
            </a:r>
            <a:r>
              <a:rPr lang="ko-KR" altLang="en-US" sz="1200" dirty="0"/>
              <a:t>에서 개발한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기법입니다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모델을 사용한 이유는 </a:t>
            </a:r>
            <a:r>
              <a:rPr lang="en-US" altLang="ko-KR" sz="1200" dirty="0"/>
              <a:t>, </a:t>
            </a:r>
            <a:r>
              <a:rPr lang="ko-KR" altLang="en-US" sz="1200" dirty="0"/>
              <a:t>다른 모델과는 다르게 </a:t>
            </a:r>
            <a:r>
              <a:rPr lang="en-US" altLang="ko-KR" sz="1200" dirty="0"/>
              <a:t>, </a:t>
            </a:r>
            <a:r>
              <a:rPr lang="ko-KR" altLang="en-US" sz="1200" dirty="0"/>
              <a:t>학습에 사용되지 않은 단어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OOV</a:t>
            </a:r>
            <a:r>
              <a:rPr lang="ko-KR" altLang="en-US" sz="1200" dirty="0"/>
              <a:t>에 대해서도 </a:t>
            </a:r>
            <a:r>
              <a:rPr lang="ko-KR" altLang="en-US" sz="1200" dirty="0" err="1"/>
              <a:t>임베딩이</a:t>
            </a:r>
            <a:r>
              <a:rPr lang="ko-KR" altLang="en-US" sz="1200" dirty="0"/>
              <a:t> 가능합니다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그리고 다른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기법보다도 학습속도가 빠르다는 장점이 있어서 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기법을 사용하였습니다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 err="1"/>
              <a:t>다음장</a:t>
            </a:r>
            <a:r>
              <a:rPr lang="ko-KR" altLang="en-US" sz="1200" dirty="0"/>
              <a:t> 넘기며</a:t>
            </a:r>
            <a:r>
              <a:rPr lang="en-US" altLang="ko-KR" sz="1200" dirty="0"/>
              <a:t>…) </a:t>
            </a:r>
            <a:r>
              <a:rPr lang="ko-KR" altLang="en-US" sz="1200" dirty="0"/>
              <a:t>이제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대해 간단히 </a:t>
            </a:r>
            <a:r>
              <a:rPr lang="ko-KR" altLang="en-US" sz="1200" dirty="0" err="1"/>
              <a:t>설명드리겠ㅅ브니다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9757-5AD3-469C-9A6A-408C0EF76E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AD441-B583-484B-9939-116F69C7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09E4F3-2921-43B8-8FE2-9FA66693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7894F-EA48-4C78-B0AA-825CCB93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779D7-F668-45C1-8818-CA6E04E5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F24F-E0BB-4EE4-B29E-DE01AAA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4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18761-9DFC-407C-9FDC-7FB287C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FBDD0-368C-45F7-851B-744CEBEF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8461-2FCC-4A32-B5A5-B61EC640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4E725-5412-4A83-AB5A-2CF22858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D4F9-E36A-48E0-B74F-32B54829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3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BC8E44-EC98-4171-871D-EECACBFD9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54326-E85E-49DC-B41A-3BDF403EF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6F6A2-1B40-4698-98AF-AA0793ED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DE56B-322F-41D6-B567-7B4FF75D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CE6BD-D160-4897-8637-F48958F2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AE56-2108-43D3-AE68-F3ECE382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CC612-34BE-4608-9042-6E1EA43A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8FFEF-BAE5-40CD-B83D-5B1CF8DB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4CFB8-3857-4903-9CEF-FDB054F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E6E23-B21E-4605-8CB8-F4E1C429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C8859-B931-42BC-8692-B45A11FE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CA69A-8C0A-4E3A-8901-46DABD04B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F92FA-6CA0-4788-A57D-1E3C2A31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6B790-1B0E-4DD2-98DF-2EDF5CC5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307CB-70D1-4A0C-850B-4FD6B78D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3485B-8432-498D-A7DF-F698DE2C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B4988-BE4E-40EB-A0C3-6F9530B0F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8AEC2-13DD-4473-B403-DF0B1164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A3424-6485-4ECA-86C6-0698A400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1E28A-DF3C-4015-BB0F-0F81662B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8FF70-DDE3-4C47-8593-B40A2E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0722-976B-411A-B70C-C329E1C8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5070E-D3BC-445E-8426-F35BBEAE9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CAB0-4EAD-47C8-BD4E-B0EF130C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D98C99-06BA-4618-9A81-B8AA9C54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EF06D-085F-49B7-912D-2A8B78D8C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B4616-19D5-48D4-84FD-F42D5FD6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B71AB-3F34-4822-9A8E-520AC1BD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2F219-6AAB-4AEA-969E-C3FEFA01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706E4-DC1A-4162-A282-D35B304D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26ABD-B8D3-42ED-93CD-86393145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644B39-8474-449C-A2AB-E7CC3596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C3623-B028-49B3-8241-25756ADF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3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463840-8ED6-45CC-AD7B-CDE978C8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463425-F0AB-432D-8CFF-6D1DB7E4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CFA72-A432-46E9-90D9-4E1476A7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8079-CA72-479C-B9F9-065DF622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4603F-61C5-44C8-92BD-535B7995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887B-DF9E-4897-814A-A056F0C7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BC57A-6850-4A78-9360-DB7664C6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574A1-E944-4AAC-9ABC-5DFB40EC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2411E-4AA7-4C1F-A8DC-D76A323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1000-1322-4730-A935-470C7E60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A020E3-D817-43FC-940D-938156223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50DA-528A-4575-82E8-EB82DDA9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9BA86-055A-4C72-999E-1796169C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FD47B-AB14-4D92-A26B-15B11844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F9822-3987-45CE-B163-AF3D7E8D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917195-F072-42A6-A288-EACDB7F5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44A77-C7B4-48A6-9895-FA8429B3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6C722-F7A8-4F98-A922-2D41310FE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A00A-558F-4838-A5FA-A114317B6B9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A3595-0D6B-4AA9-9210-6EDC9BC5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729E1-45C5-42D6-B439-CA521EC1D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C984-F479-4346-827D-2FD896D40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E469ABA-D1E9-4D39-84E9-410D90AA6711}"/>
              </a:ext>
            </a:extLst>
          </p:cNvPr>
          <p:cNvSpPr txBox="1"/>
          <p:nvPr/>
        </p:nvSpPr>
        <p:spPr>
          <a:xfrm>
            <a:off x="1420761" y="2169045"/>
            <a:ext cx="6242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대한민국 </a:t>
            </a:r>
            <a:endParaRPr lang="en-US" altLang="ko-KR" sz="4400" dirty="0">
              <a:solidFill>
                <a:schemeClr val="accent3">
                  <a:lumMod val="40000"/>
                  <a:lumOff val="6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유통 활성화를 위한 </a:t>
            </a:r>
            <a:endParaRPr lang="en-US" altLang="ko-KR" sz="4400" dirty="0">
              <a:solidFill>
                <a:schemeClr val="accent3">
                  <a:lumMod val="40000"/>
                  <a:lumOff val="6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표준화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D959D-0C68-448D-9CC0-8AB2230D8CAC}"/>
              </a:ext>
            </a:extLst>
          </p:cNvPr>
          <p:cNvSpPr txBox="1"/>
          <p:nvPr/>
        </p:nvSpPr>
        <p:spPr>
          <a:xfrm>
            <a:off x="1371000" y="2119284"/>
            <a:ext cx="6242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대한민국</a:t>
            </a:r>
            <a:endParaRPr lang="en-US" altLang="ko-KR" sz="44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유통 활성화를 위한</a:t>
            </a:r>
            <a:endParaRPr lang="en-US" altLang="ko-KR" sz="44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표준화</a:t>
            </a:r>
            <a:endParaRPr lang="en-US" altLang="ko-KR" sz="44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이등변 삼각형 7">
            <a:extLst>
              <a:ext uri="{FF2B5EF4-FFF2-40B4-BE49-F238E27FC236}">
                <a16:creationId xmlns:a16="http://schemas.microsoft.com/office/drawing/2014/main" id="{851041CA-73DF-4E4F-947D-790C0EB57465}"/>
              </a:ext>
            </a:extLst>
          </p:cNvPr>
          <p:cNvSpPr/>
          <p:nvPr/>
        </p:nvSpPr>
        <p:spPr>
          <a:xfrm>
            <a:off x="8219233" y="2215986"/>
            <a:ext cx="2235400" cy="1927069"/>
          </a:xfrm>
          <a:prstGeom prst="triangle">
            <a:avLst/>
          </a:prstGeom>
          <a:solidFill>
            <a:srgbClr val="79BED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6">
            <a:extLst>
              <a:ext uri="{FF2B5EF4-FFF2-40B4-BE49-F238E27FC236}">
                <a16:creationId xmlns:a16="http://schemas.microsoft.com/office/drawing/2014/main" id="{797F51E1-0208-44C4-A8AA-A65008994E5C}"/>
              </a:ext>
            </a:extLst>
          </p:cNvPr>
          <p:cNvSpPr/>
          <p:nvPr/>
        </p:nvSpPr>
        <p:spPr>
          <a:xfrm>
            <a:off x="6942059" y="2215986"/>
            <a:ext cx="2235400" cy="1927069"/>
          </a:xfrm>
          <a:prstGeom prst="triangle">
            <a:avLst/>
          </a:prstGeom>
          <a:solidFill>
            <a:srgbClr val="E35F6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7459A-A7E9-43CC-8B67-D2DF5E418A7B}"/>
              </a:ext>
            </a:extLst>
          </p:cNvPr>
          <p:cNvSpPr txBox="1"/>
          <p:nvPr/>
        </p:nvSpPr>
        <p:spPr>
          <a:xfrm>
            <a:off x="1403982" y="4292688"/>
            <a:ext cx="62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INBIG </a:t>
            </a:r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이원기</a:t>
            </a:r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박병현</a:t>
            </a:r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김성아</a:t>
            </a:r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강동연</a:t>
            </a:r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서혜빈</a:t>
            </a:r>
            <a:endParaRPr lang="ko-KR" altLang="en-US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9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>
            <a:extLst>
              <a:ext uri="{FF2B5EF4-FFF2-40B4-BE49-F238E27FC236}">
                <a16:creationId xmlns:a16="http://schemas.microsoft.com/office/drawing/2014/main" id="{4D85BED2-C54B-4D7C-9A09-317E2F5D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81" y="2092819"/>
            <a:ext cx="10262402" cy="43162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766D-5DC9-4657-A690-F22191692CB9}"/>
              </a:ext>
            </a:extLst>
          </p:cNvPr>
          <p:cNvSpPr txBox="1"/>
          <p:nvPr/>
        </p:nvSpPr>
        <p:spPr>
          <a:xfrm>
            <a:off x="630885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적요에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피자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단어가 들어가는 데이터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Frame 4">
            <a:extLst>
              <a:ext uri="{FF2B5EF4-FFF2-40B4-BE49-F238E27FC236}">
                <a16:creationId xmlns:a16="http://schemas.microsoft.com/office/drawing/2014/main" id="{D7C80035-4C70-4A36-99DD-01010388BA49}"/>
              </a:ext>
            </a:extLst>
          </p:cNvPr>
          <p:cNvSpPr/>
          <p:nvPr/>
        </p:nvSpPr>
        <p:spPr>
          <a:xfrm>
            <a:off x="7966306" y="2579728"/>
            <a:ext cx="1386038" cy="3715394"/>
          </a:xfrm>
          <a:prstGeom prst="frame">
            <a:avLst>
              <a:gd name="adj1" fmla="val 1270"/>
            </a:avLst>
          </a:prstGeom>
          <a:solidFill>
            <a:srgbClr val="EA8891"/>
          </a:solidFill>
          <a:ln w="254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972DD3-82E3-4592-8C28-F104EDABFD2A}"/>
              </a:ext>
            </a:extLst>
          </p:cNvPr>
          <p:cNvSpPr/>
          <p:nvPr/>
        </p:nvSpPr>
        <p:spPr>
          <a:xfrm>
            <a:off x="218662" y="1750640"/>
            <a:ext cx="11767930" cy="498284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피자빵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피자집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체인점 등 다양한 데이터가 존재함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95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FA43A7-0CDA-4B23-82AA-2D0130198B8D}"/>
              </a:ext>
            </a:extLst>
          </p:cNvPr>
          <p:cNvSpPr/>
          <p:nvPr/>
        </p:nvSpPr>
        <p:spPr>
          <a:xfrm>
            <a:off x="3584712" y="4628322"/>
            <a:ext cx="841361" cy="224862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880786-C492-423E-8887-F636D245EDD0}"/>
              </a:ext>
            </a:extLst>
          </p:cNvPr>
          <p:cNvSpPr txBox="1"/>
          <p:nvPr/>
        </p:nvSpPr>
        <p:spPr>
          <a:xfrm>
            <a:off x="3276170" y="4571441"/>
            <a:ext cx="265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1600" b="1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FastText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통한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전체적인 분석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Flow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279E02-063F-49E2-8837-FE284FD5CF9F}"/>
              </a:ext>
            </a:extLst>
          </p:cNvPr>
          <p:cNvGrpSpPr/>
          <p:nvPr/>
        </p:nvGrpSpPr>
        <p:grpSpPr>
          <a:xfrm>
            <a:off x="601517" y="1825878"/>
            <a:ext cx="2853960" cy="722922"/>
            <a:chOff x="601517" y="1825878"/>
            <a:chExt cx="2853960" cy="722922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1D410B25-2C21-482B-8289-804C026C41C0}"/>
                </a:ext>
              </a:extLst>
            </p:cNvPr>
            <p:cNvSpPr/>
            <p:nvPr/>
          </p:nvSpPr>
          <p:spPr>
            <a:xfrm>
              <a:off x="601517" y="1828800"/>
              <a:ext cx="2853960" cy="720000"/>
            </a:xfrm>
            <a:prstGeom prst="homePlate">
              <a:avLst/>
            </a:prstGeom>
            <a:solidFill>
              <a:srgbClr val="FBE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F0BE45-92D5-43E2-A23D-F7E55B437830}"/>
                </a:ext>
              </a:extLst>
            </p:cNvPr>
            <p:cNvSpPr txBox="1"/>
            <p:nvPr/>
          </p:nvSpPr>
          <p:spPr>
            <a:xfrm>
              <a:off x="751599" y="1825878"/>
              <a:ext cx="2305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Embedding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을 위한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EA88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학습 데이터 구축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228EA7-9628-4682-B650-1C13C26D7091}"/>
              </a:ext>
            </a:extLst>
          </p:cNvPr>
          <p:cNvGrpSpPr/>
          <p:nvPr/>
        </p:nvGrpSpPr>
        <p:grpSpPr>
          <a:xfrm>
            <a:off x="3276170" y="1825878"/>
            <a:ext cx="2854386" cy="722922"/>
            <a:chOff x="3276170" y="1825878"/>
            <a:chExt cx="2854386" cy="722922"/>
          </a:xfrm>
        </p:grpSpPr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241D209A-C531-4479-9808-8212E6F874EB}"/>
                </a:ext>
              </a:extLst>
            </p:cNvPr>
            <p:cNvSpPr/>
            <p:nvPr/>
          </p:nvSpPr>
          <p:spPr>
            <a:xfrm>
              <a:off x="3276170" y="1828800"/>
              <a:ext cx="2854386" cy="720000"/>
            </a:xfrm>
            <a:prstGeom prst="chevron">
              <a:avLst/>
            </a:prstGeom>
            <a:solidFill>
              <a:srgbClr val="F7D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21B564-242B-4327-A5E5-9B16B61E8E65}"/>
                </a:ext>
              </a:extLst>
            </p:cNvPr>
            <p:cNvSpPr txBox="1"/>
            <p:nvPr/>
          </p:nvSpPr>
          <p:spPr>
            <a:xfrm>
              <a:off x="3629009" y="1825878"/>
              <a:ext cx="2305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적요 데이터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Embedding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01339B-CA3C-404C-BC40-E329D7A0C71F}"/>
              </a:ext>
            </a:extLst>
          </p:cNvPr>
          <p:cNvGrpSpPr/>
          <p:nvPr/>
        </p:nvGrpSpPr>
        <p:grpSpPr>
          <a:xfrm>
            <a:off x="5934801" y="1828800"/>
            <a:ext cx="2854386" cy="720000"/>
            <a:chOff x="5934801" y="1828800"/>
            <a:chExt cx="2854386" cy="720000"/>
          </a:xfrm>
        </p:grpSpPr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4C62E6D3-30B4-4D28-A01F-AB685E783828}"/>
                </a:ext>
              </a:extLst>
            </p:cNvPr>
            <p:cNvSpPr/>
            <p:nvPr/>
          </p:nvSpPr>
          <p:spPr>
            <a:xfrm>
              <a:off x="5934801" y="1828800"/>
              <a:ext cx="2854386" cy="720000"/>
            </a:xfrm>
            <a:prstGeom prst="chevron">
              <a:avLst/>
            </a:prstGeom>
            <a:solidFill>
              <a:srgbClr val="F1B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F866ED-7FFA-484A-B9E3-C4FCAC6EA366}"/>
                </a:ext>
              </a:extLst>
            </p:cNvPr>
            <p:cNvSpPr txBox="1"/>
            <p:nvPr/>
          </p:nvSpPr>
          <p:spPr>
            <a:xfrm>
              <a:off x="6349335" y="1984255"/>
              <a:ext cx="2305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적요 군집화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ED4F62-2CD6-4507-938E-5370400E8E27}"/>
              </a:ext>
            </a:extLst>
          </p:cNvPr>
          <p:cNvGrpSpPr/>
          <p:nvPr/>
        </p:nvGrpSpPr>
        <p:grpSpPr>
          <a:xfrm>
            <a:off x="8655127" y="1828800"/>
            <a:ext cx="2854386" cy="720000"/>
            <a:chOff x="8655127" y="1828800"/>
            <a:chExt cx="2854386" cy="720000"/>
          </a:xfrm>
        </p:grpSpPr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EFA433B3-FC8B-44A0-B6DB-DD96F49BFD43}"/>
                </a:ext>
              </a:extLst>
            </p:cNvPr>
            <p:cNvSpPr/>
            <p:nvPr/>
          </p:nvSpPr>
          <p:spPr>
            <a:xfrm>
              <a:off x="8655127" y="1828800"/>
              <a:ext cx="2854386" cy="720000"/>
            </a:xfrm>
            <a:prstGeom prst="chevron">
              <a:avLst/>
            </a:prstGeom>
            <a:solidFill>
              <a:srgbClr val="EA8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0AC359-3632-4026-A31E-D5129C85565F}"/>
                </a:ext>
              </a:extLst>
            </p:cNvPr>
            <p:cNvSpPr txBox="1"/>
            <p:nvPr/>
          </p:nvSpPr>
          <p:spPr>
            <a:xfrm>
              <a:off x="9055212" y="1984255"/>
              <a:ext cx="2305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Labeling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FACE5E-19F8-46D2-ABA5-1BA0FD3DA413}"/>
              </a:ext>
            </a:extLst>
          </p:cNvPr>
          <p:cNvSpPr txBox="1"/>
          <p:nvPr/>
        </p:nvSpPr>
        <p:spPr>
          <a:xfrm>
            <a:off x="601516" y="2801247"/>
            <a:ext cx="227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명사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음절 이상인 적요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활용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FB674-AE14-4BCA-9097-6B74CE793788}"/>
              </a:ext>
            </a:extLst>
          </p:cNvPr>
          <p:cNvSpPr txBox="1"/>
          <p:nvPr/>
        </p:nvSpPr>
        <p:spPr>
          <a:xfrm>
            <a:off x="601516" y="3688052"/>
            <a:ext cx="256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네이버 사전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Crawling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음식레시피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2683F-948F-4600-B061-B47305A97421}"/>
              </a:ext>
            </a:extLst>
          </p:cNvPr>
          <p:cNvSpPr txBox="1"/>
          <p:nvPr/>
        </p:nvSpPr>
        <p:spPr>
          <a:xfrm>
            <a:off x="601516" y="4571441"/>
            <a:ext cx="2819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공정거래위원회 정보제공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프랜차이즈 음식점 및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편의점 등의 데이터 구축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83107-BB51-47C5-ACF5-CDD13695ED6B}"/>
              </a:ext>
            </a:extLst>
          </p:cNvPr>
          <p:cNvSpPr txBox="1"/>
          <p:nvPr/>
        </p:nvSpPr>
        <p:spPr>
          <a:xfrm>
            <a:off x="3276170" y="2801247"/>
            <a:ext cx="2819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각 행들의 적요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Embedding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7A1BFB-93B9-4F01-8794-820FAA10DB4D}"/>
              </a:ext>
            </a:extLst>
          </p:cNvPr>
          <p:cNvSpPr txBox="1"/>
          <p:nvPr/>
        </p:nvSpPr>
        <p:spPr>
          <a:xfrm>
            <a:off x="5950823" y="2801247"/>
            <a:ext cx="2704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판매구분코드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2.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적요데이터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3.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업종 중분류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세가지 변수를 활용한 군집화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D5F3F3-AE58-48E0-8A80-349E05D85342}"/>
              </a:ext>
            </a:extLst>
          </p:cNvPr>
          <p:cNvSpPr txBox="1"/>
          <p:nvPr/>
        </p:nvSpPr>
        <p:spPr>
          <a:xfrm>
            <a:off x="5997123" y="4544447"/>
            <a:ext cx="256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K-means Clustering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757D4-36ED-45DA-80C0-44A7845FAA68}"/>
              </a:ext>
            </a:extLst>
          </p:cNvPr>
          <p:cNvSpPr txBox="1"/>
          <p:nvPr/>
        </p:nvSpPr>
        <p:spPr>
          <a:xfrm>
            <a:off x="8617002" y="3047468"/>
            <a:ext cx="318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각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특성을 고려한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Labeling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86D4B-854B-41D0-BB2D-C07FB6D5C191}"/>
              </a:ext>
            </a:extLst>
          </p:cNvPr>
          <p:cNvSpPr txBox="1"/>
          <p:nvPr/>
        </p:nvSpPr>
        <p:spPr>
          <a:xfrm>
            <a:off x="8694926" y="4548294"/>
            <a:ext cx="288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t-SNE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시각화</a:t>
            </a:r>
          </a:p>
        </p:txBody>
      </p:sp>
    </p:spTree>
    <p:extLst>
      <p:ext uri="{BB962C8B-B14F-4D97-AF65-F5344CB8AC3E}">
        <p14:creationId xmlns:p14="http://schemas.microsoft.com/office/powerpoint/2010/main" val="1284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8" grpId="0"/>
      <p:bldP spid="22" grpId="0"/>
      <p:bldP spid="23" grpId="0"/>
      <p:bldP spid="26" grpId="0"/>
      <p:bldP spid="32" grpId="0"/>
      <p:bldP spid="33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276DE-EB39-4A45-BC74-A785C4F0D828}"/>
              </a:ext>
            </a:extLst>
          </p:cNvPr>
          <p:cNvSpPr txBox="1"/>
          <p:nvPr/>
        </p:nvSpPr>
        <p:spPr>
          <a:xfrm>
            <a:off x="1007223" y="1122752"/>
            <a:ext cx="9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36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WordEmbedding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이란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7AFD0-756B-4E11-AB7C-CD09EDA79B90}"/>
              </a:ext>
            </a:extLst>
          </p:cNvPr>
          <p:cNvSpPr txBox="1"/>
          <p:nvPr/>
        </p:nvSpPr>
        <p:spPr>
          <a:xfrm>
            <a:off x="7148051" y="1667622"/>
            <a:ext cx="3762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대표적인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Embeding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7FE6C51-8E7E-41DA-8AB6-5EC6B38E4A98}"/>
              </a:ext>
            </a:extLst>
          </p:cNvPr>
          <p:cNvSpPr/>
          <p:nvPr/>
        </p:nvSpPr>
        <p:spPr>
          <a:xfrm>
            <a:off x="1395783" y="2571218"/>
            <a:ext cx="558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비정형화된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숫자로 바꿈으로써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사람의 언어를 컴퓨터의 언어로 번역하는 것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75D13982-31A5-48CA-9413-D473E4B42FEA}"/>
              </a:ext>
            </a:extLst>
          </p:cNvPr>
          <p:cNvSpPr/>
          <p:nvPr/>
        </p:nvSpPr>
        <p:spPr>
          <a:xfrm>
            <a:off x="1395784" y="1876830"/>
            <a:ext cx="5581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단어가 문장 내의 주변 단어들을 이용해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단어들의  의미를 예측해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vector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 시키는 과정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CECA6-78B1-42AD-982D-D7E13B8C4581}"/>
              </a:ext>
            </a:extLst>
          </p:cNvPr>
          <p:cNvSpPr txBox="1"/>
          <p:nvPr/>
        </p:nvSpPr>
        <p:spPr>
          <a:xfrm>
            <a:off x="1395782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WordEmbedding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DD08B5-1C95-4C4A-BCDC-0B471100B685}"/>
              </a:ext>
            </a:extLst>
          </p:cNvPr>
          <p:cNvSpPr txBox="1"/>
          <p:nvPr/>
        </p:nvSpPr>
        <p:spPr>
          <a:xfrm>
            <a:off x="1007223" y="3399413"/>
            <a:ext cx="9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36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8941EE-6E8E-41F2-94C7-AF169C4BDC02}"/>
              </a:ext>
            </a:extLst>
          </p:cNvPr>
          <p:cNvSpPr txBox="1"/>
          <p:nvPr/>
        </p:nvSpPr>
        <p:spPr>
          <a:xfrm>
            <a:off x="1395782" y="3586475"/>
            <a:ext cx="3116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FastText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65D8DFB5-C17E-4674-A08F-10DEB4FE0E0B}"/>
              </a:ext>
            </a:extLst>
          </p:cNvPr>
          <p:cNvSpPr/>
          <p:nvPr/>
        </p:nvSpPr>
        <p:spPr>
          <a:xfrm>
            <a:off x="1395783" y="4154558"/>
            <a:ext cx="558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Facebook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개발한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D63F75-9C91-43D2-AC18-E79EBFC10D5F}"/>
              </a:ext>
            </a:extLst>
          </p:cNvPr>
          <p:cNvGrpSpPr/>
          <p:nvPr/>
        </p:nvGrpSpPr>
        <p:grpSpPr>
          <a:xfrm>
            <a:off x="1293097" y="4659871"/>
            <a:ext cx="5683758" cy="1548223"/>
            <a:chOff x="826372" y="4789078"/>
            <a:chExt cx="5683758" cy="154822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A71220-8F9C-4386-A64E-E4CC32AE152A}"/>
                </a:ext>
              </a:extLst>
            </p:cNvPr>
            <p:cNvSpPr/>
            <p:nvPr/>
          </p:nvSpPr>
          <p:spPr>
            <a:xfrm>
              <a:off x="889301" y="4789078"/>
              <a:ext cx="1903595" cy="369332"/>
            </a:xfrm>
            <a:prstGeom prst="rect">
              <a:avLst/>
            </a:prstGeom>
            <a:solidFill>
              <a:srgbClr val="EA8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381BB5A1-D1C5-4796-AA0E-4C63D00EB4BC}"/>
                </a:ext>
              </a:extLst>
            </p:cNvPr>
            <p:cNvSpPr/>
            <p:nvPr/>
          </p:nvSpPr>
          <p:spPr>
            <a:xfrm>
              <a:off x="826372" y="4789078"/>
              <a:ext cx="24303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FastText</a:t>
              </a:r>
              <a:r>
                <a:rPr lang="en-US" altLang="ko-KR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사용 이유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D37FE9B7-853C-4195-8AAD-2391EEE260B2}"/>
                </a:ext>
              </a:extLst>
            </p:cNvPr>
            <p:cNvSpPr/>
            <p:nvPr/>
          </p:nvSpPr>
          <p:spPr>
            <a:xfrm>
              <a:off x="929058" y="5290861"/>
              <a:ext cx="5581072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Both"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학습에 사용되지 않은 단어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(Out Of Vocabulary, OOV)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대해서도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임베딩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가능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(2)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다른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임베딩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기법보다 빠른 학습 속도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05910A-6166-4C0E-A0FD-143F5DC34E58}"/>
              </a:ext>
            </a:extLst>
          </p:cNvPr>
          <p:cNvGrpSpPr/>
          <p:nvPr/>
        </p:nvGrpSpPr>
        <p:grpSpPr>
          <a:xfrm>
            <a:off x="7443532" y="2555995"/>
            <a:ext cx="3325398" cy="2491845"/>
            <a:chOff x="7605457" y="2555995"/>
            <a:chExt cx="3325398" cy="24918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1A044C-66F0-470F-B658-931B814D3BDD}"/>
                </a:ext>
              </a:extLst>
            </p:cNvPr>
            <p:cNvGrpSpPr/>
            <p:nvPr/>
          </p:nvGrpSpPr>
          <p:grpSpPr>
            <a:xfrm>
              <a:off x="7605457" y="2555995"/>
              <a:ext cx="3325398" cy="646331"/>
              <a:chOff x="7503088" y="2338495"/>
              <a:chExt cx="3739024" cy="64633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DC96D20-E707-4760-AEB1-2AEDE68E103A}"/>
                  </a:ext>
                </a:extLst>
              </p:cNvPr>
              <p:cNvSpPr/>
              <p:nvPr/>
            </p:nvSpPr>
            <p:spPr>
              <a:xfrm>
                <a:off x="7971183" y="2338495"/>
                <a:ext cx="2802834" cy="646331"/>
              </a:xfrm>
              <a:prstGeom prst="roundRect">
                <a:avLst/>
              </a:prstGeom>
              <a:noFill/>
              <a:ln w="63500">
                <a:solidFill>
                  <a:srgbClr val="EA88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07ECF1-8BE1-4E0A-A4D1-9C6848FA5545}"/>
                  </a:ext>
                </a:extLst>
              </p:cNvPr>
              <p:cNvSpPr txBox="1"/>
              <p:nvPr/>
            </p:nvSpPr>
            <p:spPr>
              <a:xfrm>
                <a:off x="7503088" y="2374884"/>
                <a:ext cx="37390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Word2Vec</a:t>
                </a:r>
                <a:endParaRPr lang="ko-KR" altLang="en-US" sz="3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B21B82B-13E6-492A-8BE8-2C0FBA8C803C}"/>
                </a:ext>
              </a:extLst>
            </p:cNvPr>
            <p:cNvGrpSpPr/>
            <p:nvPr/>
          </p:nvGrpSpPr>
          <p:grpSpPr>
            <a:xfrm>
              <a:off x="7605457" y="3482421"/>
              <a:ext cx="3325398" cy="646331"/>
              <a:chOff x="7503088" y="2338495"/>
              <a:chExt cx="3739024" cy="646331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99F4409-1BD1-4EB8-AC2C-04028FD81E6E}"/>
                  </a:ext>
                </a:extLst>
              </p:cNvPr>
              <p:cNvSpPr/>
              <p:nvPr/>
            </p:nvSpPr>
            <p:spPr>
              <a:xfrm>
                <a:off x="7971183" y="2338495"/>
                <a:ext cx="2802834" cy="646331"/>
              </a:xfrm>
              <a:prstGeom prst="roundRect">
                <a:avLst/>
              </a:prstGeom>
              <a:noFill/>
              <a:ln w="63500">
                <a:solidFill>
                  <a:srgbClr val="EA88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39BE7C-1EC8-4FE0-BB8B-796FD9BDF830}"/>
                  </a:ext>
                </a:extLst>
              </p:cNvPr>
              <p:cNvSpPr txBox="1"/>
              <p:nvPr/>
            </p:nvSpPr>
            <p:spPr>
              <a:xfrm>
                <a:off x="7503088" y="2374884"/>
                <a:ext cx="37390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Glove</a:t>
                </a:r>
                <a:endPara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6541F3E-08DC-4373-9F24-0D403B1875B3}"/>
                </a:ext>
              </a:extLst>
            </p:cNvPr>
            <p:cNvGrpSpPr/>
            <p:nvPr/>
          </p:nvGrpSpPr>
          <p:grpSpPr>
            <a:xfrm>
              <a:off x="7605457" y="4401509"/>
              <a:ext cx="3325398" cy="646331"/>
              <a:chOff x="7503088" y="2338495"/>
              <a:chExt cx="3739024" cy="646331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DDCD6513-1012-4EF2-B58D-C0500C7F92BB}"/>
                  </a:ext>
                </a:extLst>
              </p:cNvPr>
              <p:cNvSpPr/>
              <p:nvPr/>
            </p:nvSpPr>
            <p:spPr>
              <a:xfrm>
                <a:off x="7971183" y="2338495"/>
                <a:ext cx="2802834" cy="646331"/>
              </a:xfrm>
              <a:prstGeom prst="roundRect">
                <a:avLst/>
              </a:prstGeom>
              <a:noFill/>
              <a:ln w="63500">
                <a:solidFill>
                  <a:srgbClr val="EA88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8D86D5-479B-42B7-80AD-6E50713434A1}"/>
                  </a:ext>
                </a:extLst>
              </p:cNvPr>
              <p:cNvSpPr txBox="1"/>
              <p:nvPr/>
            </p:nvSpPr>
            <p:spPr>
              <a:xfrm>
                <a:off x="7503088" y="2374884"/>
                <a:ext cx="37390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FastText</a:t>
                </a:r>
                <a:endParaRPr lang="ko-KR" altLang="en-US" sz="3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8BE5749-B8B4-4A01-A301-C1E1DDE31FAF}"/>
                </a:ext>
              </a:extLst>
            </p:cNvPr>
            <p:cNvSpPr/>
            <p:nvPr/>
          </p:nvSpPr>
          <p:spPr>
            <a:xfrm>
              <a:off x="8021768" y="4401508"/>
              <a:ext cx="2492773" cy="646331"/>
            </a:xfrm>
            <a:prstGeom prst="roundRect">
              <a:avLst/>
            </a:prstGeom>
            <a:noFill/>
            <a:ln w="63500">
              <a:solidFill>
                <a:srgbClr val="EA889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A24736-4210-4FEC-A396-F7F008FFAD8E}"/>
              </a:ext>
            </a:extLst>
          </p:cNvPr>
          <p:cNvGrpSpPr/>
          <p:nvPr/>
        </p:nvGrpSpPr>
        <p:grpSpPr>
          <a:xfrm>
            <a:off x="7443532" y="4414441"/>
            <a:ext cx="3325398" cy="646331"/>
            <a:chOff x="7605457" y="5322860"/>
            <a:chExt cx="3325398" cy="64633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343CF74-AC74-4B4E-AE66-A38E676C926F}"/>
                </a:ext>
              </a:extLst>
            </p:cNvPr>
            <p:cNvSpPr/>
            <p:nvPr/>
          </p:nvSpPr>
          <p:spPr>
            <a:xfrm>
              <a:off x="8021769" y="5322860"/>
              <a:ext cx="2492773" cy="646331"/>
            </a:xfrm>
            <a:prstGeom prst="roundRect">
              <a:avLst/>
            </a:prstGeom>
            <a:solidFill>
              <a:srgbClr val="EA8891"/>
            </a:solidFill>
            <a:ln w="635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3D2E4F-6EC3-4E14-8CEC-5F3716D39D77}"/>
                </a:ext>
              </a:extLst>
            </p:cNvPr>
            <p:cNvSpPr txBox="1"/>
            <p:nvPr/>
          </p:nvSpPr>
          <p:spPr>
            <a:xfrm>
              <a:off x="7605457" y="5359249"/>
              <a:ext cx="3325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err="1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FastText</a:t>
              </a:r>
              <a:endParaRPr lang="ko-KR" alt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8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1" grpId="0"/>
      <p:bldP spid="9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위한 학습데이터 구축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FA0FAD-F0C3-4956-9BBF-836A46CD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34" y="1984109"/>
            <a:ext cx="11250732" cy="4078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4C41E-D708-4B9E-B70A-97A1CBEC601E}"/>
              </a:ext>
            </a:extLst>
          </p:cNvPr>
          <p:cNvSpPr txBox="1"/>
          <p:nvPr/>
        </p:nvSpPr>
        <p:spPr>
          <a:xfrm>
            <a:off x="630885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적요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음절 이상 데이터 활용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115BE-4B20-4AE3-9350-50A64F7F0712}"/>
              </a:ext>
            </a:extLst>
          </p:cNvPr>
          <p:cNvSpPr/>
          <p:nvPr/>
        </p:nvSpPr>
        <p:spPr>
          <a:xfrm>
            <a:off x="9024730" y="2564296"/>
            <a:ext cx="2696636" cy="3498346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456F3D7-0EF3-4DBE-AE13-5E1AE406406D}"/>
              </a:ext>
            </a:extLst>
          </p:cNvPr>
          <p:cNvSpPr/>
          <p:nvPr/>
        </p:nvSpPr>
        <p:spPr>
          <a:xfrm>
            <a:off x="4467390" y="1340591"/>
            <a:ext cx="558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FastText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Parameter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＇Window＇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FACF09-9919-42D6-89D5-C3915BC7885A}"/>
              </a:ext>
            </a:extLst>
          </p:cNvPr>
          <p:cNvSpPr/>
          <p:nvPr/>
        </p:nvSpPr>
        <p:spPr>
          <a:xfrm>
            <a:off x="7504043" y="1330652"/>
            <a:ext cx="1162879" cy="369332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2F75529-A235-490E-AEFC-0B89B4B6BFE3}"/>
              </a:ext>
            </a:extLst>
          </p:cNvPr>
          <p:cNvSpPr/>
          <p:nvPr/>
        </p:nvSpPr>
        <p:spPr>
          <a:xfrm>
            <a:off x="7583555" y="960753"/>
            <a:ext cx="25444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번에 학습하는 단어의 양</a:t>
            </a:r>
          </a:p>
        </p:txBody>
      </p:sp>
    </p:spTree>
    <p:extLst>
      <p:ext uri="{BB962C8B-B14F-4D97-AF65-F5344CB8AC3E}">
        <p14:creationId xmlns:p14="http://schemas.microsoft.com/office/powerpoint/2010/main" val="1409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6" grpId="0"/>
      <p:bldP spid="8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위한 학습데이터 구축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4C41E-D708-4B9E-B70A-97A1CBEC601E}"/>
              </a:ext>
            </a:extLst>
          </p:cNvPr>
          <p:cNvSpPr txBox="1"/>
          <p:nvPr/>
        </p:nvSpPr>
        <p:spPr>
          <a:xfrm>
            <a:off x="630885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네이버 사전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DEE8BF2D-BF9A-48CA-99E1-69E82C8D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9" y="2033196"/>
            <a:ext cx="6439458" cy="411516"/>
          </a:xfrm>
          <a:prstGeom prst="rect">
            <a:avLst/>
          </a:prstGeom>
        </p:spPr>
      </p:pic>
      <p:pic>
        <p:nvPicPr>
          <p:cNvPr id="3" name="Picture 15">
            <a:extLst>
              <a:ext uri="{FF2B5EF4-FFF2-40B4-BE49-F238E27FC236}">
                <a16:creationId xmlns:a16="http://schemas.microsoft.com/office/drawing/2014/main" id="{2520D37B-9551-4100-91A1-022A4D8F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80" y="2564296"/>
            <a:ext cx="6176038" cy="3389690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D170B2FB-EF48-4DEE-B936-84502628C886}"/>
              </a:ext>
            </a:extLst>
          </p:cNvPr>
          <p:cNvSpPr/>
          <p:nvPr/>
        </p:nvSpPr>
        <p:spPr>
          <a:xfrm>
            <a:off x="7404652" y="3059668"/>
            <a:ext cx="3319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파이썬에서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Crawling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696120E-C4D9-495A-9B26-5B3222470287}"/>
              </a:ext>
            </a:extLst>
          </p:cNvPr>
          <p:cNvSpPr/>
          <p:nvPr/>
        </p:nvSpPr>
        <p:spPr>
          <a:xfrm>
            <a:off x="7404652" y="3739706"/>
            <a:ext cx="3644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Crawling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정제 및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6FC6BFA-1511-4D67-BAB6-8243EFEEB56A}"/>
              </a:ext>
            </a:extLst>
          </p:cNvPr>
          <p:cNvSpPr/>
          <p:nvPr/>
        </p:nvSpPr>
        <p:spPr>
          <a:xfrm>
            <a:off x="7404652" y="4419744"/>
            <a:ext cx="3644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Mecab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형태소 분석기로 명사 추출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3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위한 학습데이터 구축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4C41E-D708-4B9E-B70A-97A1CBEC601E}"/>
              </a:ext>
            </a:extLst>
          </p:cNvPr>
          <p:cNvSpPr txBox="1"/>
          <p:nvPr/>
        </p:nvSpPr>
        <p:spPr>
          <a:xfrm>
            <a:off x="630885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공정거래위원회 가맹사업거래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9992D-5C56-4B65-A06A-010FEA81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03" y="2108499"/>
            <a:ext cx="10216793" cy="42128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D6262B-5F80-46B8-94B6-5E630ADFAC5D}"/>
              </a:ext>
            </a:extLst>
          </p:cNvPr>
          <p:cNvSpPr/>
          <p:nvPr/>
        </p:nvSpPr>
        <p:spPr>
          <a:xfrm>
            <a:off x="9740348" y="2266121"/>
            <a:ext cx="983974" cy="3876261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위한 학습데이터 구축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317ABC29-3A20-4151-96CD-898B77149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63"/>
          <a:stretch/>
        </p:blipFill>
        <p:spPr>
          <a:xfrm>
            <a:off x="1668911" y="2045848"/>
            <a:ext cx="8854177" cy="4273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84636-7F04-43CD-AD01-00AFF32E5E07}"/>
              </a:ext>
            </a:extLst>
          </p:cNvPr>
          <p:cNvSpPr txBox="1"/>
          <p:nvPr/>
        </p:nvSpPr>
        <p:spPr>
          <a:xfrm>
            <a:off x="630885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FastText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사용할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626,113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ko-KR" altLang="en-US" sz="22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학습데이터셋 구축</a:t>
            </a:r>
          </a:p>
        </p:txBody>
      </p:sp>
    </p:spTree>
    <p:extLst>
      <p:ext uri="{BB962C8B-B14F-4D97-AF65-F5344CB8AC3E}">
        <p14:creationId xmlns:p14="http://schemas.microsoft.com/office/powerpoint/2010/main" val="64090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위한 학습데이터 구축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84636-7F04-43CD-AD01-00AFF32E5E07}"/>
              </a:ext>
            </a:extLst>
          </p:cNvPr>
          <p:cNvSpPr txBox="1"/>
          <p:nvPr/>
        </p:nvSpPr>
        <p:spPr>
          <a:xfrm>
            <a:off x="630885" y="1309814"/>
            <a:ext cx="8300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FastText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모델을 통해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행의 적요데이터를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차원으로 변환</a:t>
            </a:r>
            <a:endParaRPr lang="ko-KR" altLang="en-US" sz="22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C64B83E2-AEB1-46B6-B6E0-88853F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97" y="2038098"/>
            <a:ext cx="11608005" cy="43420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FCB4E8-E14A-4BA3-8393-79D638EF85E2}"/>
              </a:ext>
            </a:extLst>
          </p:cNvPr>
          <p:cNvSpPr/>
          <p:nvPr/>
        </p:nvSpPr>
        <p:spPr>
          <a:xfrm>
            <a:off x="748825" y="2361912"/>
            <a:ext cx="7932188" cy="3694385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A7010-7BF4-492A-98F3-D548CD482D6A}"/>
              </a:ext>
            </a:extLst>
          </p:cNvPr>
          <p:cNvSpPr/>
          <p:nvPr/>
        </p:nvSpPr>
        <p:spPr>
          <a:xfrm>
            <a:off x="10382490" y="2361912"/>
            <a:ext cx="1517511" cy="3694385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2041C5-2C75-4A80-859E-9503DB82CF5B}"/>
              </a:ext>
            </a:extLst>
          </p:cNvPr>
          <p:cNvSpPr/>
          <p:nvPr/>
        </p:nvSpPr>
        <p:spPr>
          <a:xfrm>
            <a:off x="8727313" y="2454509"/>
            <a:ext cx="1614923" cy="35064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52D3E2-2EDE-4DFC-90AE-D2C55A329676}"/>
              </a:ext>
            </a:extLst>
          </p:cNvPr>
          <p:cNvGrpSpPr/>
          <p:nvPr/>
        </p:nvGrpSpPr>
        <p:grpSpPr>
          <a:xfrm>
            <a:off x="9069262" y="3908386"/>
            <a:ext cx="924979" cy="300719"/>
            <a:chOff x="9069262" y="3908386"/>
            <a:chExt cx="924979" cy="300719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AC7BC6-1341-4C4E-A60B-B9FA2CEC4CE9}"/>
                </a:ext>
              </a:extLst>
            </p:cNvPr>
            <p:cNvCxnSpPr/>
            <p:nvPr/>
          </p:nvCxnSpPr>
          <p:spPr>
            <a:xfrm>
              <a:off x="9069262" y="4209105"/>
              <a:ext cx="924979" cy="0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9F1FF20-113E-4577-B65B-5D29ED3AA584}"/>
                </a:ext>
              </a:extLst>
            </p:cNvPr>
            <p:cNvCxnSpPr/>
            <p:nvPr/>
          </p:nvCxnSpPr>
          <p:spPr>
            <a:xfrm flipV="1">
              <a:off x="9089139" y="3908386"/>
              <a:ext cx="299349" cy="299349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99E1B6-1469-4129-9449-77B101279734}"/>
              </a:ext>
            </a:extLst>
          </p:cNvPr>
          <p:cNvSpPr txBox="1"/>
          <p:nvPr/>
        </p:nvSpPr>
        <p:spPr>
          <a:xfrm>
            <a:off x="8721267" y="4363278"/>
            <a:ext cx="1620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(Embedding)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173FB-8ED0-43CE-9DB2-2A03E52B4C2B}"/>
              </a:ext>
            </a:extLst>
          </p:cNvPr>
          <p:cNvSpPr txBox="1"/>
          <p:nvPr/>
        </p:nvSpPr>
        <p:spPr>
          <a:xfrm>
            <a:off x="9509696" y="861309"/>
            <a:ext cx="202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Parameter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Size = 200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Window = 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 animBg="1"/>
      <p:bldP spid="7" grpId="0" animBg="1"/>
      <p:bldP spid="1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ED508B-4AF0-4D2F-944A-84478A6CA7A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4" y="4125401"/>
            <a:ext cx="10440000" cy="21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Clustering – K-means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84636-7F04-43CD-AD01-00AFF32E5E07}"/>
              </a:ext>
            </a:extLst>
          </p:cNvPr>
          <p:cNvSpPr txBox="1"/>
          <p:nvPr/>
        </p:nvSpPr>
        <p:spPr>
          <a:xfrm>
            <a:off x="630885" y="1309814"/>
            <a:ext cx="8300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군집화가 잘 된 군집 내의 적요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Value_counts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endParaRPr lang="ko-KR" altLang="en-US" sz="22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4E0B131-831F-4713-B3ED-81B1D7B2A9D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6225"/>
          <a:stretch/>
        </p:blipFill>
        <p:spPr>
          <a:xfrm>
            <a:off x="857894" y="1991154"/>
            <a:ext cx="10440000" cy="21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E9C0B2-C0CE-4BA1-A25E-F0DCCA63C225}"/>
              </a:ext>
            </a:extLst>
          </p:cNvPr>
          <p:cNvSpPr txBox="1"/>
          <p:nvPr/>
        </p:nvSpPr>
        <p:spPr>
          <a:xfrm>
            <a:off x="7514377" y="2301713"/>
            <a:ext cx="180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음식 및 식자재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60B693-9205-4124-9013-2F166556B852}"/>
              </a:ext>
            </a:extLst>
          </p:cNvPr>
          <p:cNvSpPr txBox="1"/>
          <p:nvPr/>
        </p:nvSpPr>
        <p:spPr>
          <a:xfrm>
            <a:off x="7619281" y="4508424"/>
            <a:ext cx="1591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사무용품</a:t>
            </a:r>
            <a:endParaRPr lang="ko-KR" altLang="en-US" sz="22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8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1" y="226785"/>
            <a:ext cx="83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t-SNE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통한 군집 시각화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498BB3-83B7-46B8-89E3-80A539483315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84636-7F04-43CD-AD01-00AFF32E5E07}"/>
              </a:ext>
            </a:extLst>
          </p:cNvPr>
          <p:cNvSpPr txBox="1"/>
          <p:nvPr/>
        </p:nvSpPr>
        <p:spPr>
          <a:xfrm>
            <a:off x="630885" y="1309814"/>
            <a:ext cx="8300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랜덤하게 뽑은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150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군집별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t-SNE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endParaRPr lang="ko-KR" altLang="en-US" sz="22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E1A5564-D919-4BAD-8135-DBB0E8310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9" t="4338" r="6516" b="5581"/>
          <a:stretch/>
        </p:blipFill>
        <p:spPr>
          <a:xfrm>
            <a:off x="817890" y="1962150"/>
            <a:ext cx="10556219" cy="44436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3933B-DDAE-4F64-90C6-5DC24393F66C}"/>
              </a:ext>
            </a:extLst>
          </p:cNvPr>
          <p:cNvSpPr/>
          <p:nvPr/>
        </p:nvSpPr>
        <p:spPr>
          <a:xfrm>
            <a:off x="2638425" y="3276600"/>
            <a:ext cx="2247900" cy="733425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C761BD-091C-43CB-AAC0-BD6D5534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65" y="2815933"/>
            <a:ext cx="10076955" cy="2708708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2136B36-3E2E-4D83-8DE3-8A58A7095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46" t="32399" r="60241" b="52974"/>
          <a:stretch/>
        </p:blipFill>
        <p:spPr>
          <a:xfrm>
            <a:off x="1912550" y="2735711"/>
            <a:ext cx="8366897" cy="270870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6A8728-5503-4284-BBF8-8743685521F1}"/>
              </a:ext>
            </a:extLst>
          </p:cNvPr>
          <p:cNvSpPr/>
          <p:nvPr/>
        </p:nvSpPr>
        <p:spPr>
          <a:xfrm>
            <a:off x="5715000" y="2000250"/>
            <a:ext cx="2247900" cy="552450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FC2E5-0E35-4526-B5B1-FF5EA0B50A54}"/>
              </a:ext>
            </a:extLst>
          </p:cNvPr>
          <p:cNvSpPr/>
          <p:nvPr/>
        </p:nvSpPr>
        <p:spPr>
          <a:xfrm>
            <a:off x="4010279" y="2698794"/>
            <a:ext cx="1320108" cy="446549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공사 군집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2975D-E115-49EC-ABC7-8CED5667A512}"/>
              </a:ext>
            </a:extLst>
          </p:cNvPr>
          <p:cNvSpPr/>
          <p:nvPr/>
        </p:nvSpPr>
        <p:spPr>
          <a:xfrm>
            <a:off x="7302846" y="2698794"/>
            <a:ext cx="2247900" cy="446549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인쇄 및 제본 군집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7F6060-C617-4DBD-8497-28FE4268F70D}"/>
              </a:ext>
            </a:extLst>
          </p:cNvPr>
          <p:cNvGrpSpPr/>
          <p:nvPr/>
        </p:nvGrpSpPr>
        <p:grpSpPr>
          <a:xfrm>
            <a:off x="630885" y="1309814"/>
            <a:ext cx="8300035" cy="936348"/>
            <a:chOff x="630885" y="1309814"/>
            <a:chExt cx="8300035" cy="9363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05D118-737C-4699-B3B0-F2D9F46B73F0}"/>
                </a:ext>
              </a:extLst>
            </p:cNvPr>
            <p:cNvSpPr txBox="1"/>
            <p:nvPr/>
          </p:nvSpPr>
          <p:spPr>
            <a:xfrm>
              <a:off x="630885" y="1309814"/>
              <a:ext cx="8300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▼ </a:t>
              </a:r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t-SNE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란</a:t>
              </a:r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?</a:t>
              </a:r>
              <a:endParaRPr lang="ko-KR" altLang="en-US" sz="22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0FF24176-710A-45D6-839B-BF708E2B7510}"/>
                </a:ext>
              </a:extLst>
            </p:cNvPr>
            <p:cNvSpPr/>
            <p:nvPr/>
          </p:nvSpPr>
          <p:spPr>
            <a:xfrm>
              <a:off x="1395784" y="1876830"/>
              <a:ext cx="60200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→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시각화를 위하여 고차원 데이터의 차원을 축소하는 알고리즘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E6F588-FE9C-4ADC-B826-E5FFF91AAFA9}"/>
              </a:ext>
            </a:extLst>
          </p:cNvPr>
          <p:cNvSpPr/>
          <p:nvPr/>
        </p:nvSpPr>
        <p:spPr>
          <a:xfrm>
            <a:off x="189178" y="1742880"/>
            <a:ext cx="11767930" cy="498284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유사한 단어들끼리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모여있음을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t-SNE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확인할 수 있다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5" grpId="2" animBg="1"/>
      <p:bldP spid="17" grpId="0" animBg="1"/>
      <p:bldP spid="17" grpId="1" animBg="1"/>
      <p:bldP spid="10" grpId="0" animBg="1"/>
      <p:bldP spid="10" grpId="1" animBg="1"/>
      <p:bldP spid="23" grpId="0" animBg="1"/>
      <p:bldP spid="23" grpId="1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31">
            <a:extLst>
              <a:ext uri="{FF2B5EF4-FFF2-40B4-BE49-F238E27FC236}">
                <a16:creationId xmlns:a16="http://schemas.microsoft.com/office/drawing/2014/main" id="{EADBEDC3-6029-4B6F-BC74-663A7F63C095}"/>
              </a:ext>
            </a:extLst>
          </p:cNvPr>
          <p:cNvSpPr/>
          <p:nvPr/>
        </p:nvSpPr>
        <p:spPr>
          <a:xfrm>
            <a:off x="5621335" y="5331329"/>
            <a:ext cx="628096" cy="3008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32">
            <a:extLst>
              <a:ext uri="{FF2B5EF4-FFF2-40B4-BE49-F238E27FC236}">
                <a16:creationId xmlns:a16="http://schemas.microsoft.com/office/drawing/2014/main" id="{32511567-F5BB-4991-ACEB-4453853449CC}"/>
              </a:ext>
            </a:extLst>
          </p:cNvPr>
          <p:cNvSpPr/>
          <p:nvPr/>
        </p:nvSpPr>
        <p:spPr>
          <a:xfrm>
            <a:off x="9612504" y="5331329"/>
            <a:ext cx="628096" cy="3008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5">
            <a:extLst>
              <a:ext uri="{FF2B5EF4-FFF2-40B4-BE49-F238E27FC236}">
                <a16:creationId xmlns:a16="http://schemas.microsoft.com/office/drawing/2014/main" id="{4DC8A5D3-81DF-46CB-8AC3-508736F9D1C3}"/>
              </a:ext>
            </a:extLst>
          </p:cNvPr>
          <p:cNvSpPr/>
          <p:nvPr/>
        </p:nvSpPr>
        <p:spPr>
          <a:xfrm>
            <a:off x="1925641" y="5331329"/>
            <a:ext cx="628096" cy="3008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9">
            <a:extLst>
              <a:ext uri="{FF2B5EF4-FFF2-40B4-BE49-F238E27FC236}">
                <a16:creationId xmlns:a16="http://schemas.microsoft.com/office/drawing/2014/main" id="{215E67E0-BFE2-4EB3-8671-6D5D808ED1BD}"/>
              </a:ext>
            </a:extLst>
          </p:cNvPr>
          <p:cNvSpPr/>
          <p:nvPr/>
        </p:nvSpPr>
        <p:spPr>
          <a:xfrm>
            <a:off x="7600141" y="2943294"/>
            <a:ext cx="628096" cy="3008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4">
            <a:extLst>
              <a:ext uri="{FF2B5EF4-FFF2-40B4-BE49-F238E27FC236}">
                <a16:creationId xmlns:a16="http://schemas.microsoft.com/office/drawing/2014/main" id="{A2AE68A7-EFB7-491B-81B6-A7805E7FF254}"/>
              </a:ext>
            </a:extLst>
          </p:cNvPr>
          <p:cNvSpPr/>
          <p:nvPr/>
        </p:nvSpPr>
        <p:spPr>
          <a:xfrm>
            <a:off x="3753444" y="2943294"/>
            <a:ext cx="628096" cy="3008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BF4F1B-8133-4ABB-A76D-1C2A6DBD8214}"/>
              </a:ext>
            </a:extLst>
          </p:cNvPr>
          <p:cNvSpPr txBox="1"/>
          <p:nvPr/>
        </p:nvSpPr>
        <p:spPr>
          <a:xfrm>
            <a:off x="3210009" y="2907472"/>
            <a:ext cx="17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이원기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B4C44-D9B6-455F-9CFF-A7F8EFBF35B7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E5628-81C0-4687-81F6-6547DC73DDE5}"/>
              </a:ext>
            </a:extLst>
          </p:cNvPr>
          <p:cNvSpPr txBox="1"/>
          <p:nvPr/>
        </p:nvSpPr>
        <p:spPr>
          <a:xfrm>
            <a:off x="7053440" y="2907472"/>
            <a:ext cx="17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박병현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B540C-0697-4EE9-980D-3490B69C36E4}"/>
              </a:ext>
            </a:extLst>
          </p:cNvPr>
          <p:cNvSpPr txBox="1"/>
          <p:nvPr/>
        </p:nvSpPr>
        <p:spPr>
          <a:xfrm>
            <a:off x="1378940" y="5304434"/>
            <a:ext cx="17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김성아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52567-C7CE-449A-9682-9AB530FFDDB6}"/>
              </a:ext>
            </a:extLst>
          </p:cNvPr>
          <p:cNvSpPr txBox="1"/>
          <p:nvPr/>
        </p:nvSpPr>
        <p:spPr>
          <a:xfrm>
            <a:off x="5074634" y="5308740"/>
            <a:ext cx="17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강동연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141C3-341B-4D97-A376-B433573DBFD2}"/>
              </a:ext>
            </a:extLst>
          </p:cNvPr>
          <p:cNvSpPr txBox="1"/>
          <p:nvPr/>
        </p:nvSpPr>
        <p:spPr>
          <a:xfrm>
            <a:off x="9065803" y="5308740"/>
            <a:ext cx="17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서혜빈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4" name="그룹 36">
            <a:extLst>
              <a:ext uri="{FF2B5EF4-FFF2-40B4-BE49-F238E27FC236}">
                <a16:creationId xmlns:a16="http://schemas.microsoft.com/office/drawing/2014/main" id="{ABCF8567-CF46-4551-989B-A9AF7211ECEE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5" name="이등변 삼각형 33">
              <a:extLst>
                <a:ext uri="{FF2B5EF4-FFF2-40B4-BE49-F238E27FC236}">
                  <a16:creationId xmlns:a16="http://schemas.microsoft.com/office/drawing/2014/main" id="{8B0E7F91-5C77-489D-A7AD-BC8D0A0BFAA9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BED5763D-2BA7-4E83-8134-CA520E996F30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694E66-D973-4D0F-B5E3-26DFF82244F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8" name="그림 2">
            <a:extLst>
              <a:ext uri="{FF2B5EF4-FFF2-40B4-BE49-F238E27FC236}">
                <a16:creationId xmlns:a16="http://schemas.microsoft.com/office/drawing/2014/main" id="{854E331E-14EC-40A6-9350-FADA3CF2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58" y="1273297"/>
            <a:ext cx="1440000" cy="1440000"/>
          </a:xfrm>
          <a:prstGeom prst="rect">
            <a:avLst/>
          </a:prstGeom>
        </p:spPr>
      </p:pic>
      <p:pic>
        <p:nvPicPr>
          <p:cNvPr id="39" name="그림 4">
            <a:extLst>
              <a:ext uri="{FF2B5EF4-FFF2-40B4-BE49-F238E27FC236}">
                <a16:creationId xmlns:a16="http://schemas.microsoft.com/office/drawing/2014/main" id="{C8DFB650-9C2D-423C-A577-76210E2D5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89" y="1273297"/>
            <a:ext cx="1440000" cy="1440000"/>
          </a:xfrm>
          <a:prstGeom prst="rect">
            <a:avLst/>
          </a:prstGeom>
        </p:spPr>
      </p:pic>
      <p:pic>
        <p:nvPicPr>
          <p:cNvPr id="40" name="그림 7">
            <a:extLst>
              <a:ext uri="{FF2B5EF4-FFF2-40B4-BE49-F238E27FC236}">
                <a16:creationId xmlns:a16="http://schemas.microsoft.com/office/drawing/2014/main" id="{9A97E4E2-0901-4B05-B508-B2DE2991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89" y="3633021"/>
            <a:ext cx="1440000" cy="1440000"/>
          </a:xfrm>
          <a:prstGeom prst="rect">
            <a:avLst/>
          </a:prstGeom>
        </p:spPr>
      </p:pic>
      <p:pic>
        <p:nvPicPr>
          <p:cNvPr id="41" name="그림 10">
            <a:extLst>
              <a:ext uri="{FF2B5EF4-FFF2-40B4-BE49-F238E27FC236}">
                <a16:creationId xmlns:a16="http://schemas.microsoft.com/office/drawing/2014/main" id="{487E461E-68A1-49E6-9183-8AAC10EB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83" y="3633021"/>
            <a:ext cx="1440000" cy="1440000"/>
          </a:xfrm>
          <a:prstGeom prst="rect">
            <a:avLst/>
          </a:prstGeom>
        </p:spPr>
      </p:pic>
      <p:pic>
        <p:nvPicPr>
          <p:cNvPr id="42" name="그림 12">
            <a:extLst>
              <a:ext uri="{FF2B5EF4-FFF2-40B4-BE49-F238E27FC236}">
                <a16:creationId xmlns:a16="http://schemas.microsoft.com/office/drawing/2014/main" id="{57635252-4F26-4283-9F4C-7A0724A36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52" y="3633021"/>
            <a:ext cx="1440000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24F11AC-567F-4B5D-BAF5-4D6F1405F7D1}"/>
              </a:ext>
            </a:extLst>
          </p:cNvPr>
          <p:cNvSpPr txBox="1"/>
          <p:nvPr/>
        </p:nvSpPr>
        <p:spPr>
          <a:xfrm>
            <a:off x="2465831" y="3276804"/>
            <a:ext cx="32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인하대학교 공간정보공학과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C47033-F361-40F1-890C-E53CB212396F}"/>
              </a:ext>
            </a:extLst>
          </p:cNvPr>
          <p:cNvSpPr txBox="1"/>
          <p:nvPr/>
        </p:nvSpPr>
        <p:spPr>
          <a:xfrm>
            <a:off x="6309262" y="3276804"/>
            <a:ext cx="32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인하대학교 컴퓨터공학과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1546B-88F2-446A-B8FF-3D439EAF204F}"/>
              </a:ext>
            </a:extLst>
          </p:cNvPr>
          <p:cNvSpPr txBox="1"/>
          <p:nvPr/>
        </p:nvSpPr>
        <p:spPr>
          <a:xfrm>
            <a:off x="634762" y="5663246"/>
            <a:ext cx="32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인하대학교 통계학과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C947EC-AA2A-4722-B25A-4728B161F8A1}"/>
              </a:ext>
            </a:extLst>
          </p:cNvPr>
          <p:cNvSpPr txBox="1"/>
          <p:nvPr/>
        </p:nvSpPr>
        <p:spPr>
          <a:xfrm>
            <a:off x="4330456" y="5663246"/>
            <a:ext cx="32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인하대학교 경영학과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869ED5-953B-43FC-BC27-414E036A8754}"/>
              </a:ext>
            </a:extLst>
          </p:cNvPr>
          <p:cNvSpPr txBox="1"/>
          <p:nvPr/>
        </p:nvSpPr>
        <p:spPr>
          <a:xfrm>
            <a:off x="8321625" y="5663246"/>
            <a:ext cx="32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인하대학교 정보통신공학과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63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C5674C-11E4-4295-85F2-D8EB32B4D654}"/>
              </a:ext>
            </a:extLst>
          </p:cNvPr>
          <p:cNvSpPr txBox="1"/>
          <p:nvPr/>
        </p:nvSpPr>
        <p:spPr>
          <a:xfrm>
            <a:off x="1787128" y="3124088"/>
            <a:ext cx="6242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7C9D1-C295-4D76-AD2D-209B4A94FC20}"/>
              </a:ext>
            </a:extLst>
          </p:cNvPr>
          <p:cNvSpPr txBox="1"/>
          <p:nvPr/>
        </p:nvSpPr>
        <p:spPr>
          <a:xfrm>
            <a:off x="1737367" y="3074327"/>
            <a:ext cx="6242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60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A428E4D-0F81-4541-8548-3644B7DA0DF1}"/>
              </a:ext>
            </a:extLst>
          </p:cNvPr>
          <p:cNvSpPr/>
          <p:nvPr/>
        </p:nvSpPr>
        <p:spPr>
          <a:xfrm>
            <a:off x="8219233" y="2581746"/>
            <a:ext cx="2235400" cy="1927069"/>
          </a:xfrm>
          <a:prstGeom prst="triangle">
            <a:avLst/>
          </a:prstGeom>
          <a:solidFill>
            <a:srgbClr val="79BED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6C05A3F-DDE4-4AFC-891C-C8EA08632EED}"/>
              </a:ext>
            </a:extLst>
          </p:cNvPr>
          <p:cNvSpPr/>
          <p:nvPr/>
        </p:nvSpPr>
        <p:spPr>
          <a:xfrm>
            <a:off x="6942059" y="2581746"/>
            <a:ext cx="2235400" cy="1927069"/>
          </a:xfrm>
          <a:prstGeom prst="triangle">
            <a:avLst/>
          </a:prstGeom>
          <a:solidFill>
            <a:srgbClr val="E35F6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5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42BC35-F999-4DB9-9278-B119999ECF26}"/>
              </a:ext>
            </a:extLst>
          </p:cNvPr>
          <p:cNvGrpSpPr/>
          <p:nvPr/>
        </p:nvGrpSpPr>
        <p:grpSpPr>
          <a:xfrm>
            <a:off x="6268665" y="1068552"/>
            <a:ext cx="4602534" cy="3982460"/>
            <a:chOff x="5260037" y="889258"/>
            <a:chExt cx="4602534" cy="39824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7AEEEB3-3EFF-4AFF-B690-69A6518050A5}"/>
                </a:ext>
              </a:extLst>
            </p:cNvPr>
            <p:cNvGrpSpPr/>
            <p:nvPr/>
          </p:nvGrpSpPr>
          <p:grpSpPr>
            <a:xfrm>
              <a:off x="5260037" y="889258"/>
              <a:ext cx="2235400" cy="819202"/>
              <a:chOff x="5260037" y="889258"/>
              <a:chExt cx="6291940" cy="81920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C5674C-11E4-4295-85F2-D8EB32B4D654}"/>
                  </a:ext>
                </a:extLst>
              </p:cNvPr>
              <p:cNvSpPr txBox="1"/>
              <p:nvPr/>
            </p:nvSpPr>
            <p:spPr>
              <a:xfrm>
                <a:off x="5309798" y="939019"/>
                <a:ext cx="62421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INDEX</a:t>
                </a:r>
                <a:endParaRPr lang="ko-KR" altLang="en-US" sz="44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07C9D1-C295-4D76-AD2D-209B4A94FC20}"/>
                  </a:ext>
                </a:extLst>
              </p:cNvPr>
              <p:cNvSpPr txBox="1"/>
              <p:nvPr/>
            </p:nvSpPr>
            <p:spPr>
              <a:xfrm>
                <a:off x="5260037" y="889258"/>
                <a:ext cx="62421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rgbClr val="EA889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INDEX</a:t>
                </a:r>
                <a:endParaRPr lang="ko-KR" altLang="en-US" sz="4400" dirty="0">
                  <a:solidFill>
                    <a:srgbClr val="EA889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B9538E3-2C2E-4B06-B8B5-CEC89EE7C6BB}"/>
                </a:ext>
              </a:extLst>
            </p:cNvPr>
            <p:cNvGrpSpPr/>
            <p:nvPr/>
          </p:nvGrpSpPr>
          <p:grpSpPr>
            <a:xfrm>
              <a:off x="5294254" y="2135446"/>
              <a:ext cx="4568317" cy="2736272"/>
              <a:chOff x="5294254" y="2135446"/>
              <a:chExt cx="4568317" cy="27362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EA397A-D2CF-4622-BE37-0A92FB018A88}"/>
                  </a:ext>
                </a:extLst>
              </p:cNvPr>
              <p:cNvSpPr txBox="1"/>
              <p:nvPr/>
            </p:nvSpPr>
            <p:spPr>
              <a:xfrm>
                <a:off x="5863423" y="2157629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적요 데이터셋 가공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EA360-F66D-4062-B337-1B55CF5DA33B}"/>
                  </a:ext>
                </a:extLst>
              </p:cNvPr>
              <p:cNvSpPr txBox="1"/>
              <p:nvPr/>
            </p:nvSpPr>
            <p:spPr>
              <a:xfrm>
                <a:off x="5294254" y="2135446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01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ACBA52-9D41-48A0-9E8E-092FEC2899D7}"/>
                  </a:ext>
                </a:extLst>
              </p:cNvPr>
              <p:cNvSpPr txBox="1"/>
              <p:nvPr/>
            </p:nvSpPr>
            <p:spPr>
              <a:xfrm>
                <a:off x="5863423" y="2710892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탐색 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EDA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21791-F283-456F-BD43-D3841F69B8F6}"/>
                  </a:ext>
                </a:extLst>
              </p:cNvPr>
              <p:cNvSpPr txBox="1"/>
              <p:nvPr/>
            </p:nvSpPr>
            <p:spPr>
              <a:xfrm>
                <a:off x="5294254" y="2688709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02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6AB20A-FF97-4C62-8AAA-8BFE1E4C698E}"/>
                  </a:ext>
                </a:extLst>
              </p:cNvPr>
              <p:cNvSpPr txBox="1"/>
              <p:nvPr/>
            </p:nvSpPr>
            <p:spPr>
              <a:xfrm>
                <a:off x="5294254" y="3241972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03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BD6334-0AAC-4C8A-97ED-314E24C3A53C}"/>
                  </a:ext>
                </a:extLst>
              </p:cNvPr>
              <p:cNvSpPr txBox="1"/>
              <p:nvPr/>
            </p:nvSpPr>
            <p:spPr>
              <a:xfrm>
                <a:off x="5863423" y="3260171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학습 데이터 구축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CD87B-1B7A-4E3F-AAE8-41708EC62698}"/>
                  </a:ext>
                </a:extLst>
              </p:cNvPr>
              <p:cNvSpPr txBox="1"/>
              <p:nvPr/>
            </p:nvSpPr>
            <p:spPr>
              <a:xfrm>
                <a:off x="5294254" y="3795235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04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91852-5B3C-45C1-96AC-57978A4749E8}"/>
                  </a:ext>
                </a:extLst>
              </p:cNvPr>
              <p:cNvSpPr txBox="1"/>
              <p:nvPr/>
            </p:nvSpPr>
            <p:spPr>
              <a:xfrm>
                <a:off x="5863422" y="3813434"/>
                <a:ext cx="39991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FastText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1DE341-368B-4B53-A30E-F5545DD6E55A}"/>
                  </a:ext>
                </a:extLst>
              </p:cNvPr>
              <p:cNvSpPr txBox="1"/>
              <p:nvPr/>
            </p:nvSpPr>
            <p:spPr>
              <a:xfrm>
                <a:off x="5294254" y="4348498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05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6990DA-87AD-4A53-9B84-D9A4DFFE9948}"/>
                  </a:ext>
                </a:extLst>
              </p:cNvPr>
              <p:cNvSpPr txBox="1"/>
              <p:nvPr/>
            </p:nvSpPr>
            <p:spPr>
              <a:xfrm>
                <a:off x="5863423" y="4366698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t-SNE 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군집 시각화</a:t>
                </a:r>
              </a:p>
            </p:txBody>
          </p:sp>
        </p:grpSp>
      </p:grp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6AC0AF9-6A8C-4FEF-811B-0532EE09586C}"/>
              </a:ext>
            </a:extLst>
          </p:cNvPr>
          <p:cNvSpPr/>
          <p:nvPr/>
        </p:nvSpPr>
        <p:spPr>
          <a:xfrm>
            <a:off x="2685208" y="2416011"/>
            <a:ext cx="2235400" cy="1927069"/>
          </a:xfrm>
          <a:prstGeom prst="triangle">
            <a:avLst/>
          </a:prstGeom>
          <a:solidFill>
            <a:srgbClr val="79BED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FAE770B-ACE8-4825-BE05-B6A224512D74}"/>
              </a:ext>
            </a:extLst>
          </p:cNvPr>
          <p:cNvSpPr/>
          <p:nvPr/>
        </p:nvSpPr>
        <p:spPr>
          <a:xfrm>
            <a:off x="1408034" y="2416011"/>
            <a:ext cx="2235400" cy="1927069"/>
          </a:xfrm>
          <a:prstGeom prst="triangle">
            <a:avLst/>
          </a:prstGeom>
          <a:solidFill>
            <a:srgbClr val="E35F6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9">
            <a:extLst>
              <a:ext uri="{FF2B5EF4-FFF2-40B4-BE49-F238E27FC236}">
                <a16:creationId xmlns:a16="http://schemas.microsoft.com/office/drawing/2014/main" id="{E404BC7D-9C02-4477-BB21-BD63D17E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4" y="2259396"/>
            <a:ext cx="4566187" cy="3373918"/>
          </a:xfrm>
          <a:prstGeom prst="rect">
            <a:avLst/>
          </a:prstGeom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id="{A9B2B164-E661-4FF4-A8CA-AB9727EEC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78" y="2238955"/>
            <a:ext cx="5437363" cy="357659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B28E8DC-649F-473C-93E0-EC07FA1F21B4}"/>
              </a:ext>
            </a:extLst>
          </p:cNvPr>
          <p:cNvSpPr txBox="1"/>
          <p:nvPr/>
        </p:nvSpPr>
        <p:spPr>
          <a:xfrm>
            <a:off x="630886" y="1309814"/>
            <a:ext cx="5295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114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적요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1CC7EA-646D-440D-BDB6-F2EB5C84B0A8}"/>
              </a:ext>
            </a:extLst>
          </p:cNvPr>
          <p:cNvSpPr txBox="1"/>
          <p:nvPr/>
        </p:nvSpPr>
        <p:spPr>
          <a:xfrm>
            <a:off x="5997278" y="1309814"/>
            <a:ext cx="5563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522,266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행을 가진 데이터프레임 생성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DFB05C-ABCA-4EEE-BEC0-273E50834712}"/>
              </a:ext>
            </a:extLst>
          </p:cNvPr>
          <p:cNvGrpSpPr/>
          <p:nvPr/>
        </p:nvGrpSpPr>
        <p:grpSpPr>
          <a:xfrm>
            <a:off x="4622185" y="3429000"/>
            <a:ext cx="924979" cy="332599"/>
            <a:chOff x="4393096" y="3285200"/>
            <a:chExt cx="1533212" cy="551304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9942A94-208E-4EAC-8829-B20A3C820E64}"/>
                </a:ext>
              </a:extLst>
            </p:cNvPr>
            <p:cNvCxnSpPr/>
            <p:nvPr/>
          </p:nvCxnSpPr>
          <p:spPr>
            <a:xfrm>
              <a:off x="4393096" y="3836504"/>
              <a:ext cx="1533212" cy="0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D9DC92B-0CE2-4B70-9483-AA50E0B7F932}"/>
                </a:ext>
              </a:extLst>
            </p:cNvPr>
            <p:cNvCxnSpPr/>
            <p:nvPr/>
          </p:nvCxnSpPr>
          <p:spPr>
            <a:xfrm>
              <a:off x="5361662" y="3285200"/>
              <a:ext cx="540834" cy="540834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25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28E8DC-649F-473C-93E0-EC07FA1F21B4}"/>
              </a:ext>
            </a:extLst>
          </p:cNvPr>
          <p:cNvSpPr txBox="1"/>
          <p:nvPr/>
        </p:nvSpPr>
        <p:spPr>
          <a:xfrm>
            <a:off x="630886" y="1309814"/>
            <a:ext cx="5295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생성된 데이터프레임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4D682-BFA8-487B-B1DD-DF9A4DB5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0" y="2146621"/>
            <a:ext cx="6170142" cy="40604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DA0F0-9168-4AE4-B1B4-04C0E79F5C2C}"/>
              </a:ext>
            </a:extLst>
          </p:cNvPr>
          <p:cNvSpPr/>
          <p:nvPr/>
        </p:nvSpPr>
        <p:spPr>
          <a:xfrm>
            <a:off x="630886" y="2558473"/>
            <a:ext cx="6042026" cy="1052945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6E16AE-FA81-4403-BAD5-175459157713}"/>
              </a:ext>
            </a:extLst>
          </p:cNvPr>
          <p:cNvGrpSpPr/>
          <p:nvPr/>
        </p:nvGrpSpPr>
        <p:grpSpPr>
          <a:xfrm>
            <a:off x="7060586" y="2886742"/>
            <a:ext cx="540942" cy="194509"/>
            <a:chOff x="4393096" y="3285200"/>
            <a:chExt cx="1533212" cy="55130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3D8A73B-1B5A-4131-BB8D-FA8DFF08BFE0}"/>
                </a:ext>
              </a:extLst>
            </p:cNvPr>
            <p:cNvCxnSpPr/>
            <p:nvPr/>
          </p:nvCxnSpPr>
          <p:spPr>
            <a:xfrm>
              <a:off x="4393096" y="3836504"/>
              <a:ext cx="1533212" cy="0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CC4ECB-4910-43D2-A58D-3629F217F366}"/>
                </a:ext>
              </a:extLst>
            </p:cNvPr>
            <p:cNvCxnSpPr/>
            <p:nvPr/>
          </p:nvCxnSpPr>
          <p:spPr>
            <a:xfrm>
              <a:off x="5361662" y="3285200"/>
              <a:ext cx="540834" cy="540834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98A52C1-97AB-4861-8339-1ACA146B8A6A}"/>
              </a:ext>
            </a:extLst>
          </p:cNvPr>
          <p:cNvSpPr txBox="1"/>
          <p:nvPr/>
        </p:nvSpPr>
        <p:spPr>
          <a:xfrm>
            <a:off x="7742886" y="2619586"/>
            <a:ext cx="44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정규표현식 및 정제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 제외 모두 공백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양쪽 끝 공백 제거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7CEBBB-DF9D-45A7-A06D-CA179E7C0A18}"/>
              </a:ext>
            </a:extLst>
          </p:cNvPr>
          <p:cNvSpPr/>
          <p:nvPr/>
        </p:nvSpPr>
        <p:spPr>
          <a:xfrm>
            <a:off x="630886" y="3926327"/>
            <a:ext cx="6042026" cy="802692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0A8D4-9DCF-4426-A1A1-D095F69AED61}"/>
              </a:ext>
            </a:extLst>
          </p:cNvPr>
          <p:cNvGrpSpPr/>
          <p:nvPr/>
        </p:nvGrpSpPr>
        <p:grpSpPr>
          <a:xfrm>
            <a:off x="7060586" y="4148249"/>
            <a:ext cx="540942" cy="194509"/>
            <a:chOff x="4393096" y="3285200"/>
            <a:chExt cx="1533212" cy="55130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7AEE1F-C654-42AA-BF23-9E8754C9F416}"/>
                </a:ext>
              </a:extLst>
            </p:cNvPr>
            <p:cNvCxnSpPr/>
            <p:nvPr/>
          </p:nvCxnSpPr>
          <p:spPr>
            <a:xfrm>
              <a:off x="4393096" y="3836504"/>
              <a:ext cx="1533212" cy="0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5D241D-276D-40DC-B8A1-36E0E475F70A}"/>
                </a:ext>
              </a:extLst>
            </p:cNvPr>
            <p:cNvCxnSpPr/>
            <p:nvPr/>
          </p:nvCxnSpPr>
          <p:spPr>
            <a:xfrm>
              <a:off x="5361662" y="3285200"/>
              <a:ext cx="540834" cy="540834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B0CC78-DE93-4A54-AA80-0288E85B0A13}"/>
              </a:ext>
            </a:extLst>
          </p:cNvPr>
          <p:cNvSpPr txBox="1"/>
          <p:nvPr/>
        </p:nvSpPr>
        <p:spPr>
          <a:xfrm>
            <a:off x="7742886" y="4015898"/>
            <a:ext cx="394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</a:t>
            </a:r>
            <a:r>
              <a:rPr lang="en-US" altLang="ko-KR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Mecab</a:t>
            </a:r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형태소 분석기로 적요</a:t>
            </a:r>
            <a:endParaRPr lang="en-US" altLang="ko-KR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Column</a:t>
            </a:r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명사 추출</a:t>
            </a:r>
            <a:endParaRPr lang="en-US" altLang="ko-KR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1EE61-830F-408C-B1E8-05C0353353F1}"/>
              </a:ext>
            </a:extLst>
          </p:cNvPr>
          <p:cNvSpPr/>
          <p:nvPr/>
        </p:nvSpPr>
        <p:spPr>
          <a:xfrm>
            <a:off x="630886" y="4994418"/>
            <a:ext cx="6042026" cy="861028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71F588-0231-43C2-9FA1-E5B41AFBBFD2}"/>
              </a:ext>
            </a:extLst>
          </p:cNvPr>
          <p:cNvGrpSpPr/>
          <p:nvPr/>
        </p:nvGrpSpPr>
        <p:grpSpPr>
          <a:xfrm>
            <a:off x="7060586" y="5205816"/>
            <a:ext cx="540942" cy="194509"/>
            <a:chOff x="4393096" y="3285200"/>
            <a:chExt cx="1533212" cy="55130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DA6AB33-07A8-459F-9113-6B5FDBBD4408}"/>
                </a:ext>
              </a:extLst>
            </p:cNvPr>
            <p:cNvCxnSpPr/>
            <p:nvPr/>
          </p:nvCxnSpPr>
          <p:spPr>
            <a:xfrm>
              <a:off x="4393096" y="3836504"/>
              <a:ext cx="1533212" cy="0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BC83463-569C-4F2E-ACD1-7E12718454AF}"/>
                </a:ext>
              </a:extLst>
            </p:cNvPr>
            <p:cNvCxnSpPr/>
            <p:nvPr/>
          </p:nvCxnSpPr>
          <p:spPr>
            <a:xfrm>
              <a:off x="5361662" y="3285200"/>
              <a:ext cx="540834" cy="540834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1966087-EA0E-4B36-9120-2A2B9C21980D}"/>
              </a:ext>
            </a:extLst>
          </p:cNvPr>
          <p:cNvSpPr txBox="1"/>
          <p:nvPr/>
        </p:nvSpPr>
        <p:spPr>
          <a:xfrm>
            <a:off x="7742886" y="5073465"/>
            <a:ext cx="421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 Index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초기화 및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불필요한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Column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8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 animBg="1"/>
      <p:bldP spid="25" grpId="0"/>
      <p:bldP spid="26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D791AA9-C5D9-46A4-A217-23E32C3AC28D}"/>
              </a:ext>
            </a:extLst>
          </p:cNvPr>
          <p:cNvSpPr/>
          <p:nvPr/>
        </p:nvSpPr>
        <p:spPr>
          <a:xfrm>
            <a:off x="5754255" y="1352897"/>
            <a:ext cx="1089891" cy="369332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28E8DC-649F-473C-93E0-EC07FA1F21B4}"/>
              </a:ext>
            </a:extLst>
          </p:cNvPr>
          <p:cNvSpPr txBox="1"/>
          <p:nvPr/>
        </p:nvSpPr>
        <p:spPr>
          <a:xfrm>
            <a:off x="630885" y="1309814"/>
            <a:ext cx="8189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데이터프레임에서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Mecab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형태소 분석기로 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명사 추출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992EDAD-EBB9-4BE5-B175-09D94DAE0A6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50000"/>
          <a:stretch/>
        </p:blipFill>
        <p:spPr>
          <a:xfrm>
            <a:off x="2026774" y="2154778"/>
            <a:ext cx="3060000" cy="414000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B631CE1-2621-482F-821F-EFCE4CF9ACC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50000"/>
          <a:stretch/>
        </p:blipFill>
        <p:spPr>
          <a:xfrm>
            <a:off x="7136283" y="2154778"/>
            <a:ext cx="3060000" cy="4140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FAE9CF-EAF2-4A4E-A1F0-61A5ECE2704A}"/>
              </a:ext>
            </a:extLst>
          </p:cNvPr>
          <p:cNvGrpSpPr/>
          <p:nvPr/>
        </p:nvGrpSpPr>
        <p:grpSpPr>
          <a:xfrm>
            <a:off x="5649039" y="3892179"/>
            <a:ext cx="924979" cy="332599"/>
            <a:chOff x="4393096" y="3285200"/>
            <a:chExt cx="1533212" cy="55130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47DEA7E-5FA0-4775-A919-2530A34C098B}"/>
                </a:ext>
              </a:extLst>
            </p:cNvPr>
            <p:cNvCxnSpPr/>
            <p:nvPr/>
          </p:nvCxnSpPr>
          <p:spPr>
            <a:xfrm>
              <a:off x="4393096" y="3836504"/>
              <a:ext cx="1533212" cy="0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3F6F259-23D1-45AD-B1BF-1F60BFC2878D}"/>
                </a:ext>
              </a:extLst>
            </p:cNvPr>
            <p:cNvCxnSpPr/>
            <p:nvPr/>
          </p:nvCxnSpPr>
          <p:spPr>
            <a:xfrm>
              <a:off x="5361662" y="3285200"/>
              <a:ext cx="540834" cy="540834"/>
            </a:xfrm>
            <a:prstGeom prst="line">
              <a:avLst/>
            </a:prstGeom>
            <a:ln w="63500">
              <a:solidFill>
                <a:srgbClr val="EA88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9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28E8DC-649F-473C-93E0-EC07FA1F21B4}"/>
              </a:ext>
            </a:extLst>
          </p:cNvPr>
          <p:cNvSpPr txBox="1"/>
          <p:nvPr/>
        </p:nvSpPr>
        <p:spPr>
          <a:xfrm>
            <a:off x="630885" y="1309814"/>
            <a:ext cx="4455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적요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명사 출현빈도 시각화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4C2B633-8495-4852-BDB5-551B40C6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2" y="2066611"/>
            <a:ext cx="10570056" cy="4071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13A1-1A53-42D1-AE41-F986684A8F0C}"/>
              </a:ext>
            </a:extLst>
          </p:cNvPr>
          <p:cNvSpPr/>
          <p:nvPr/>
        </p:nvSpPr>
        <p:spPr>
          <a:xfrm>
            <a:off x="1291590" y="2320290"/>
            <a:ext cx="1988820" cy="3657600"/>
          </a:xfrm>
          <a:prstGeom prst="rect">
            <a:avLst/>
          </a:prstGeom>
          <a:noFill/>
          <a:ln w="38100"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CC627-C754-4890-BE0D-ED99EA63EE94}"/>
              </a:ext>
            </a:extLst>
          </p:cNvPr>
          <p:cNvSpPr txBox="1"/>
          <p:nvPr/>
        </p:nvSpPr>
        <p:spPr>
          <a:xfrm>
            <a:off x="3131014" y="3429000"/>
            <a:ext cx="559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공사</a:t>
            </a:r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수수료</a:t>
            </a:r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매출 등의 단어가 많이 나옴</a:t>
            </a:r>
          </a:p>
        </p:txBody>
      </p:sp>
    </p:spTree>
    <p:extLst>
      <p:ext uri="{BB962C8B-B14F-4D97-AF65-F5344CB8AC3E}">
        <p14:creationId xmlns:p14="http://schemas.microsoft.com/office/powerpoint/2010/main" val="10408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FB91E4-55D4-4D34-970B-52FC02FE7327}"/>
              </a:ext>
            </a:extLst>
          </p:cNvPr>
          <p:cNvSpPr/>
          <p:nvPr/>
        </p:nvSpPr>
        <p:spPr>
          <a:xfrm>
            <a:off x="6654910" y="1346119"/>
            <a:ext cx="2695465" cy="3572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85D3E-1DC0-4040-801A-1BAECA18366E}"/>
              </a:ext>
            </a:extLst>
          </p:cNvPr>
          <p:cNvSpPr txBox="1"/>
          <p:nvPr/>
        </p:nvSpPr>
        <p:spPr>
          <a:xfrm>
            <a:off x="6246494" y="1309814"/>
            <a:ext cx="5314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판매구매자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업종중분류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count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81FFF3-6972-4CB8-AE3F-943344F01070}"/>
              </a:ext>
            </a:extLst>
          </p:cNvPr>
          <p:cNvSpPr/>
          <p:nvPr/>
        </p:nvSpPr>
        <p:spPr>
          <a:xfrm>
            <a:off x="1023730" y="1346633"/>
            <a:ext cx="2713245" cy="357250"/>
          </a:xfrm>
          <a:prstGeom prst="rect">
            <a:avLst/>
          </a:prstGeom>
          <a:solidFill>
            <a:srgbClr val="EA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28E8DC-649F-473C-93E0-EC07FA1F21B4}"/>
              </a:ext>
            </a:extLst>
          </p:cNvPr>
          <p:cNvSpPr txBox="1"/>
          <p:nvPr/>
        </p:nvSpPr>
        <p:spPr>
          <a:xfrm>
            <a:off x="630885" y="1309814"/>
            <a:ext cx="522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판매구매자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업종대분류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count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E4AD34C-EF38-4605-809F-4F4EE2FEF23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82" y="2059760"/>
            <a:ext cx="3960000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A26EE-0377-4A78-8D09-B99248F53E2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56118" y="2059760"/>
            <a:ext cx="39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8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861D9828-915E-4D29-AEED-DE05B7E8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4" y="2022643"/>
            <a:ext cx="11170170" cy="4322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7D3CA9-F981-465E-BC2C-A8CF8D48FE15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적요 데이터셋 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122D8C-FBB9-4E00-9120-37798B89F847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F05316A-906B-4DFD-8C2B-56C5ED62F67E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8C34205-519E-49C7-A3F7-C8D52F0DDCF4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F7FACB-5234-481E-BC95-304377109099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4D1A7-7BE0-4945-AA89-2B9A1A522B1F}"/>
              </a:ext>
            </a:extLst>
          </p:cNvPr>
          <p:cNvSpPr txBox="1"/>
          <p:nvPr/>
        </p:nvSpPr>
        <p:spPr>
          <a:xfrm>
            <a:off x="630885" y="1309814"/>
            <a:ext cx="6773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 적요에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커피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단어가 들어가는 데이터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Frame 4">
            <a:extLst>
              <a:ext uri="{FF2B5EF4-FFF2-40B4-BE49-F238E27FC236}">
                <a16:creationId xmlns:a16="http://schemas.microsoft.com/office/drawing/2014/main" id="{37CF50D8-F333-4C32-833D-F53528CA2DBE}"/>
              </a:ext>
            </a:extLst>
          </p:cNvPr>
          <p:cNvSpPr/>
          <p:nvPr/>
        </p:nvSpPr>
        <p:spPr>
          <a:xfrm>
            <a:off x="8128352" y="2510280"/>
            <a:ext cx="1828800" cy="3715394"/>
          </a:xfrm>
          <a:prstGeom prst="frame">
            <a:avLst>
              <a:gd name="adj1" fmla="val 1270"/>
            </a:avLst>
          </a:prstGeom>
          <a:solidFill>
            <a:srgbClr val="EA8891"/>
          </a:solidFill>
          <a:ln>
            <a:solidFill>
              <a:srgbClr val="EA8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5">
            <a:extLst>
              <a:ext uri="{FF2B5EF4-FFF2-40B4-BE49-F238E27FC236}">
                <a16:creationId xmlns:a16="http://schemas.microsoft.com/office/drawing/2014/main" id="{0F28A1DD-DBDD-416F-93C4-B53E3FC17404}"/>
              </a:ext>
            </a:extLst>
          </p:cNvPr>
          <p:cNvSpPr/>
          <p:nvPr/>
        </p:nvSpPr>
        <p:spPr>
          <a:xfrm>
            <a:off x="333010" y="1740700"/>
            <a:ext cx="11767930" cy="4567257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커피머신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커피재료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맥심커피 등 다양한 데이터가 존재함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3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1405</Words>
  <Application>Microsoft Office PowerPoint</Application>
  <PresentationFormat>Widescreen</PresentationFormat>
  <Paragraphs>207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나눔스퀘어_ac ExtraBold</vt:lpstr>
      <vt:lpstr>나눔스퀘어_ac Bold</vt:lpstr>
      <vt:lpstr>나눔스퀘어_ac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Hyebeen</dc:creator>
  <cp:lastModifiedBy>박병현</cp:lastModifiedBy>
  <cp:revision>46</cp:revision>
  <dcterms:created xsi:type="dcterms:W3CDTF">2020-09-13T13:32:18Z</dcterms:created>
  <dcterms:modified xsi:type="dcterms:W3CDTF">2020-11-10T11:17:50Z</dcterms:modified>
</cp:coreProperties>
</file>