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5" r:id="rId2"/>
    <p:sldId id="257" r:id="rId3"/>
    <p:sldId id="258" r:id="rId4"/>
    <p:sldId id="261" r:id="rId5"/>
    <p:sldId id="259" r:id="rId6"/>
    <p:sldId id="266" r:id="rId7"/>
    <p:sldId id="267" r:id="rId8"/>
    <p:sldId id="260" r:id="rId9"/>
    <p:sldId id="264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xis Geek" userId="84aba3e92e657977" providerId="LiveId" clId="{B10F66E8-81E9-4A8C-8012-4CEF3AAF8FB8}"/>
    <pc:docChg chg="custSel modSld">
      <pc:chgData name="Byxis Geek" userId="84aba3e92e657977" providerId="LiveId" clId="{B10F66E8-81E9-4A8C-8012-4CEF3AAF8FB8}" dt="2025-02-10T14:11:07.974" v="0" actId="478"/>
      <pc:docMkLst>
        <pc:docMk/>
      </pc:docMkLst>
      <pc:sldChg chg="delSp mod delAnim">
        <pc:chgData name="Byxis Geek" userId="84aba3e92e657977" providerId="LiveId" clId="{B10F66E8-81E9-4A8C-8012-4CEF3AAF8FB8}" dt="2025-02-10T14:11:07.974" v="0" actId="478"/>
        <pc:sldMkLst>
          <pc:docMk/>
          <pc:sldMk cId="719851144" sldId="261"/>
        </pc:sldMkLst>
        <pc:picChg chg="del">
          <ac:chgData name="Byxis Geek" userId="84aba3e92e657977" providerId="LiveId" clId="{B10F66E8-81E9-4A8C-8012-4CEF3AAF8FB8}" dt="2025-02-10T14:11:07.974" v="0" actId="478"/>
          <ac:picMkLst>
            <pc:docMk/>
            <pc:sldMk cId="719851144" sldId="261"/>
            <ac:picMk id="4" creationId="{EE5DDE87-A29E-8FE6-20B7-C85EE4B96F18}"/>
          </ac:picMkLst>
        </pc:picChg>
      </pc:sldChg>
    </pc:docChg>
  </pc:docChgLst>
  <pc:docChgLst>
    <pc:chgData name="Byxis Geek" userId="84aba3e92e657977" providerId="LiveId" clId="{5133305F-6521-406F-8CE6-7D20F20EF07E}"/>
    <pc:docChg chg="undo custSel modSld">
      <pc:chgData name="Byxis Geek" userId="84aba3e92e657977" providerId="LiveId" clId="{5133305F-6521-406F-8CE6-7D20F20EF07E}" dt="2025-01-28T09:07:21.417" v="102"/>
      <pc:docMkLst>
        <pc:docMk/>
      </pc:docMkLst>
      <pc:sldChg chg="modSp mod">
        <pc:chgData name="Byxis Geek" userId="84aba3e92e657977" providerId="LiveId" clId="{5133305F-6521-406F-8CE6-7D20F20EF07E}" dt="2025-01-28T08:17:13.970" v="49" actId="20577"/>
        <pc:sldMkLst>
          <pc:docMk/>
          <pc:sldMk cId="2962889832" sldId="257"/>
        </pc:sldMkLst>
        <pc:spChg chg="mod">
          <ac:chgData name="Byxis Geek" userId="84aba3e92e657977" providerId="LiveId" clId="{5133305F-6521-406F-8CE6-7D20F20EF07E}" dt="2025-01-28T08:17:13.970" v="49" actId="20577"/>
          <ac:spMkLst>
            <pc:docMk/>
            <pc:sldMk cId="2962889832" sldId="257"/>
            <ac:spMk id="3" creationId="{7B0105BC-C45A-1581-FC0F-4F58B4DB0842}"/>
          </ac:spMkLst>
        </pc:spChg>
      </pc:sldChg>
      <pc:sldChg chg="modSp mod modTransition">
        <pc:chgData name="Byxis Geek" userId="84aba3e92e657977" providerId="LiveId" clId="{5133305F-6521-406F-8CE6-7D20F20EF07E}" dt="2025-01-28T09:07:21.417" v="102"/>
        <pc:sldMkLst>
          <pc:docMk/>
          <pc:sldMk cId="2837626346" sldId="258"/>
        </pc:sldMkLst>
        <pc:spChg chg="mod">
          <ac:chgData name="Byxis Geek" userId="84aba3e92e657977" providerId="LiveId" clId="{5133305F-6521-406F-8CE6-7D20F20EF07E}" dt="2025-01-28T08:13:54.088" v="20" actId="207"/>
          <ac:spMkLst>
            <pc:docMk/>
            <pc:sldMk cId="2837626346" sldId="258"/>
            <ac:spMk id="2" creationId="{46FEC09C-4AF6-B0A1-6FBD-534921D71A53}"/>
          </ac:spMkLst>
        </pc:spChg>
        <pc:spChg chg="mod">
          <ac:chgData name="Byxis Geek" userId="84aba3e92e657977" providerId="LiveId" clId="{5133305F-6521-406F-8CE6-7D20F20EF07E}" dt="2025-01-28T08:14:28.710" v="21" actId="207"/>
          <ac:spMkLst>
            <pc:docMk/>
            <pc:sldMk cId="2837626346" sldId="258"/>
            <ac:spMk id="3" creationId="{5AF73CDB-6B2C-BB71-DA9C-4C88C211AAC9}"/>
          </ac:spMkLst>
        </pc:spChg>
      </pc:sldChg>
      <pc:sldChg chg="addSp delSp modSp mod">
        <pc:chgData name="Byxis Geek" userId="84aba3e92e657977" providerId="LiveId" clId="{5133305F-6521-406F-8CE6-7D20F20EF07E}" dt="2025-01-28T08:16:26.380" v="36" actId="14100"/>
        <pc:sldMkLst>
          <pc:docMk/>
          <pc:sldMk cId="1742978521" sldId="259"/>
        </pc:sldMkLst>
        <pc:spChg chg="add mod">
          <ac:chgData name="Byxis Geek" userId="84aba3e92e657977" providerId="LiveId" clId="{5133305F-6521-406F-8CE6-7D20F20EF07E}" dt="2025-01-28T08:16:21.705" v="34" actId="478"/>
          <ac:spMkLst>
            <pc:docMk/>
            <pc:sldMk cId="1742978521" sldId="259"/>
            <ac:spMk id="8" creationId="{996B5AD4-41F0-36B1-2633-5B583FD300FE}"/>
          </ac:spMkLst>
        </pc:spChg>
        <pc:picChg chg="add mod">
          <ac:chgData name="Byxis Geek" userId="84aba3e92e657977" providerId="LiveId" clId="{5133305F-6521-406F-8CE6-7D20F20EF07E}" dt="2025-01-28T08:16:26.380" v="36" actId="14100"/>
          <ac:picMkLst>
            <pc:docMk/>
            <pc:sldMk cId="1742978521" sldId="259"/>
            <ac:picMk id="6" creationId="{29406DFD-E862-FE61-99B6-4BFC00C83EC5}"/>
          </ac:picMkLst>
        </pc:picChg>
      </pc:sldChg>
      <pc:sldChg chg="addSp modSp mod">
        <pc:chgData name="Byxis Geek" userId="84aba3e92e657977" providerId="LiveId" clId="{5133305F-6521-406F-8CE6-7D20F20EF07E}" dt="2025-01-28T09:06:56.445" v="99" actId="207"/>
        <pc:sldMkLst>
          <pc:docMk/>
          <pc:sldMk cId="246789022" sldId="262"/>
        </pc:sldMkLst>
        <pc:spChg chg="add mod">
          <ac:chgData name="Byxis Geek" userId="84aba3e92e657977" providerId="LiveId" clId="{5133305F-6521-406F-8CE6-7D20F20EF07E}" dt="2025-01-28T08:11:53.982" v="15" actId="1076"/>
          <ac:spMkLst>
            <pc:docMk/>
            <pc:sldMk cId="246789022" sldId="262"/>
            <ac:spMk id="3" creationId="{0821BA43-FF4A-12E3-5925-B35EAA8FA220}"/>
          </ac:spMkLst>
        </pc:spChg>
        <pc:graphicFrameChg chg="mod modGraphic">
          <ac:chgData name="Byxis Geek" userId="84aba3e92e657977" providerId="LiveId" clId="{5133305F-6521-406F-8CE6-7D20F20EF07E}" dt="2025-01-28T09:06:56.445" v="99" actId="207"/>
          <ac:graphicFrameMkLst>
            <pc:docMk/>
            <pc:sldMk cId="246789022" sldId="262"/>
            <ac:graphicFrameMk id="11" creationId="{60A7E5A5-B9EA-3156-90A4-D2C4F12CE86F}"/>
          </ac:graphicFrameMkLst>
        </pc:graphicFrameChg>
        <pc:picChg chg="add mod">
          <ac:chgData name="Byxis Geek" userId="84aba3e92e657977" providerId="LiveId" clId="{5133305F-6521-406F-8CE6-7D20F20EF07E}" dt="2025-01-28T08:11:55.870" v="16" actId="1076"/>
          <ac:picMkLst>
            <pc:docMk/>
            <pc:sldMk cId="246789022" sldId="262"/>
            <ac:picMk id="5" creationId="{CFA760C8-A892-A177-4008-B90EBCD8C684}"/>
          </ac:picMkLst>
        </pc:picChg>
      </pc:sldChg>
      <pc:sldChg chg="addSp delSp modSp mod">
        <pc:chgData name="Byxis Geek" userId="84aba3e92e657977" providerId="LiveId" clId="{5133305F-6521-406F-8CE6-7D20F20EF07E}" dt="2025-01-28T08:19:02.693" v="60" actId="1076"/>
        <pc:sldMkLst>
          <pc:docMk/>
          <pc:sldMk cId="2041233309" sldId="264"/>
        </pc:sldMkLst>
        <pc:spChg chg="add mod">
          <ac:chgData name="Byxis Geek" userId="84aba3e92e657977" providerId="LiveId" clId="{5133305F-6521-406F-8CE6-7D20F20EF07E}" dt="2025-01-28T08:11:34.574" v="12" actId="1076"/>
          <ac:spMkLst>
            <pc:docMk/>
            <pc:sldMk cId="2041233309" sldId="264"/>
            <ac:spMk id="3" creationId="{319A688B-00B9-623B-7C10-581FB53FCA9B}"/>
          </ac:spMkLst>
        </pc:spChg>
        <pc:spChg chg="add mod">
          <ac:chgData name="Byxis Geek" userId="84aba3e92e657977" providerId="LiveId" clId="{5133305F-6521-406F-8CE6-7D20F20EF07E}" dt="2025-01-28T08:19:02.693" v="60" actId="1076"/>
          <ac:spMkLst>
            <pc:docMk/>
            <pc:sldMk cId="2041233309" sldId="264"/>
            <ac:spMk id="9" creationId="{36A4ACFC-F79B-25C2-715C-0CF86C98475C}"/>
          </ac:spMkLst>
        </pc:spChg>
        <pc:graphicFrameChg chg="add mod">
          <ac:chgData name="Byxis Geek" userId="84aba3e92e657977" providerId="LiveId" clId="{5133305F-6521-406F-8CE6-7D20F20EF07E}" dt="2025-01-28T08:11:38.983" v="13" actId="1076"/>
          <ac:graphicFrameMkLst>
            <pc:docMk/>
            <pc:sldMk cId="2041233309" sldId="264"/>
            <ac:graphicFrameMk id="4" creationId="{75ADAD08-366F-44D3-1292-4950CCE4D7AC}"/>
          </ac:graphicFrameMkLst>
        </pc:graphicFrameChg>
        <pc:picChg chg="mod">
          <ac:chgData name="Byxis Geek" userId="84aba3e92e657977" providerId="LiveId" clId="{5133305F-6521-406F-8CE6-7D20F20EF07E}" dt="2025-01-28T08:18:55.208" v="59" actId="1076"/>
          <ac:picMkLst>
            <pc:docMk/>
            <pc:sldMk cId="2041233309" sldId="264"/>
            <ac:picMk id="7" creationId="{D2C206C9-751C-C5FB-E406-51EA512361B3}"/>
          </ac:picMkLst>
        </pc:picChg>
      </pc:sldChg>
      <pc:sldChg chg="addSp modSp mod">
        <pc:chgData name="Byxis Geek" userId="84aba3e92e657977" providerId="LiveId" clId="{5133305F-6521-406F-8CE6-7D20F20EF07E}" dt="2025-01-28T08:18:06.210" v="54" actId="1076"/>
        <pc:sldMkLst>
          <pc:docMk/>
          <pc:sldMk cId="1044024922" sldId="265"/>
        </pc:sldMkLst>
        <pc:spChg chg="add mod">
          <ac:chgData name="Byxis Geek" userId="84aba3e92e657977" providerId="LiveId" clId="{5133305F-6521-406F-8CE6-7D20F20EF07E}" dt="2025-01-28T08:18:03.292" v="53" actId="1076"/>
          <ac:spMkLst>
            <pc:docMk/>
            <pc:sldMk cId="1044024922" sldId="265"/>
            <ac:spMk id="7" creationId="{64DB6152-4A48-51C5-03F5-FBED101C7218}"/>
          </ac:spMkLst>
        </pc:spChg>
        <pc:spChg chg="add mod">
          <ac:chgData name="Byxis Geek" userId="84aba3e92e657977" providerId="LiveId" clId="{5133305F-6521-406F-8CE6-7D20F20EF07E}" dt="2025-01-28T08:18:06.210" v="54" actId="1076"/>
          <ac:spMkLst>
            <pc:docMk/>
            <pc:sldMk cId="1044024922" sldId="265"/>
            <ac:spMk id="9" creationId="{CFA343F4-0362-64AA-9FBB-F37F7D31B7E4}"/>
          </ac:spMkLst>
        </pc:spChg>
        <pc:picChg chg="add mod">
          <ac:chgData name="Byxis Geek" userId="84aba3e92e657977" providerId="LiveId" clId="{5133305F-6521-406F-8CE6-7D20F20EF07E}" dt="2025-01-28T08:17:49.917" v="51" actId="1076"/>
          <ac:picMkLst>
            <pc:docMk/>
            <pc:sldMk cId="1044024922" sldId="265"/>
            <ac:picMk id="4" creationId="{D1E5896F-CCB9-EE1E-FCC5-C4547602A12B}"/>
          </ac:picMkLst>
        </pc:picChg>
      </pc:sldChg>
      <pc:sldChg chg="addSp delSp modSp mod">
        <pc:chgData name="Byxis Geek" userId="84aba3e92e657977" providerId="LiveId" clId="{5133305F-6521-406F-8CE6-7D20F20EF07E}" dt="2025-01-28T08:16:13.256" v="29" actId="1076"/>
        <pc:sldMkLst>
          <pc:docMk/>
          <pc:sldMk cId="1054094204" sldId="266"/>
        </pc:sldMkLst>
        <pc:spChg chg="mod">
          <ac:chgData name="Byxis Geek" userId="84aba3e92e657977" providerId="LiveId" clId="{5133305F-6521-406F-8CE6-7D20F20EF07E}" dt="2025-01-28T08:13:11.552" v="17" actId="1076"/>
          <ac:spMkLst>
            <pc:docMk/>
            <pc:sldMk cId="1054094204" sldId="266"/>
            <ac:spMk id="3" creationId="{5974B3F0-B425-8889-A4FD-B3BE632654A6}"/>
          </ac:spMkLst>
        </pc:spChg>
        <pc:spChg chg="add mod">
          <ac:chgData name="Byxis Geek" userId="84aba3e92e657977" providerId="LiveId" clId="{5133305F-6521-406F-8CE6-7D20F20EF07E}" dt="2025-01-28T08:16:07.986" v="26" actId="478"/>
          <ac:spMkLst>
            <pc:docMk/>
            <pc:sldMk cId="1054094204" sldId="266"/>
            <ac:spMk id="7" creationId="{AF937A71-1DBA-4D5B-7523-0EEA2B0741A4}"/>
          </ac:spMkLst>
        </pc:spChg>
        <pc:spChg chg="mod">
          <ac:chgData name="Byxis Geek" userId="84aba3e92e657977" providerId="LiveId" clId="{5133305F-6521-406F-8CE6-7D20F20EF07E}" dt="2025-01-28T08:10:52.676" v="8" actId="1076"/>
          <ac:spMkLst>
            <pc:docMk/>
            <pc:sldMk cId="1054094204" sldId="266"/>
            <ac:spMk id="12" creationId="{4DCFCEAA-B94B-48D4-CA1F-E155A48A77D0}"/>
          </ac:spMkLst>
        </pc:spChg>
        <pc:spChg chg="mod">
          <ac:chgData name="Byxis Geek" userId="84aba3e92e657977" providerId="LiveId" clId="{5133305F-6521-406F-8CE6-7D20F20EF07E}" dt="2025-01-28T08:10:57.857" v="10" actId="1076"/>
          <ac:spMkLst>
            <pc:docMk/>
            <pc:sldMk cId="1054094204" sldId="266"/>
            <ac:spMk id="13" creationId="{7A386363-8B58-7770-EC80-6A2AFB9E3F26}"/>
          </ac:spMkLst>
        </pc:spChg>
        <pc:picChg chg="add mod">
          <ac:chgData name="Byxis Geek" userId="84aba3e92e657977" providerId="LiveId" clId="{5133305F-6521-406F-8CE6-7D20F20EF07E}" dt="2025-01-28T08:16:13.256" v="29" actId="1076"/>
          <ac:picMkLst>
            <pc:docMk/>
            <pc:sldMk cId="1054094204" sldId="266"/>
            <ac:picMk id="8" creationId="{EE01B50C-CEE6-2CCB-2D0D-EB43C7417CE8}"/>
          </ac:picMkLst>
        </pc:picChg>
        <pc:picChg chg="mod">
          <ac:chgData name="Byxis Geek" userId="84aba3e92e657977" providerId="LiveId" clId="{5133305F-6521-406F-8CE6-7D20F20EF07E}" dt="2025-01-28T08:10:54.631" v="9" actId="1076"/>
          <ac:picMkLst>
            <pc:docMk/>
            <pc:sldMk cId="1054094204" sldId="266"/>
            <ac:picMk id="9" creationId="{4112A04D-127F-3DA7-7732-21C92CE5BE3A}"/>
          </ac:picMkLst>
        </pc:picChg>
      </pc:sldChg>
      <pc:sldChg chg="addSp delSp modSp mod">
        <pc:chgData name="Byxis Geek" userId="84aba3e92e657977" providerId="LiveId" clId="{5133305F-6521-406F-8CE6-7D20F20EF07E}" dt="2025-01-28T08:16:04.632" v="25" actId="1076"/>
        <pc:sldMkLst>
          <pc:docMk/>
          <pc:sldMk cId="3716108131" sldId="267"/>
        </pc:sldMkLst>
        <pc:spChg chg="add mod">
          <ac:chgData name="Byxis Geek" userId="84aba3e92e657977" providerId="LiveId" clId="{5133305F-6521-406F-8CE6-7D20F20EF07E}" dt="2025-01-28T08:13:33.791" v="19" actId="478"/>
          <ac:spMkLst>
            <pc:docMk/>
            <pc:sldMk cId="3716108131" sldId="267"/>
            <ac:spMk id="7" creationId="{3437B7C3-3F28-AF24-233D-95D00032034A}"/>
          </ac:spMkLst>
        </pc:spChg>
        <pc:spChg chg="add mod">
          <ac:chgData name="Byxis Geek" userId="84aba3e92e657977" providerId="LiveId" clId="{5133305F-6521-406F-8CE6-7D20F20EF07E}" dt="2025-01-28T08:15:58.974" v="22" actId="478"/>
          <ac:spMkLst>
            <pc:docMk/>
            <pc:sldMk cId="3716108131" sldId="267"/>
            <ac:spMk id="10" creationId="{44C28B1E-4031-CC89-C975-3BFEE09073AB}"/>
          </ac:spMkLst>
        </pc:spChg>
        <pc:spChg chg="mod">
          <ac:chgData name="Byxis Geek" userId="84aba3e92e657977" providerId="LiveId" clId="{5133305F-6521-406F-8CE6-7D20F20EF07E}" dt="2025-01-28T08:10:47.973" v="6" actId="1076"/>
          <ac:spMkLst>
            <pc:docMk/>
            <pc:sldMk cId="3716108131" sldId="267"/>
            <ac:spMk id="12" creationId="{7BB8EC1F-72FF-1CD8-DF14-55F1D85D3E27}"/>
          </ac:spMkLst>
        </pc:spChg>
        <pc:picChg chg="add mod">
          <ac:chgData name="Byxis Geek" userId="84aba3e92e657977" providerId="LiveId" clId="{5133305F-6521-406F-8CE6-7D20F20EF07E}" dt="2025-01-28T08:16:04.632" v="25" actId="1076"/>
          <ac:picMkLst>
            <pc:docMk/>
            <pc:sldMk cId="3716108131" sldId="267"/>
            <ac:picMk id="1026" creationId="{79C95839-ABC7-EDA6-60B1-C4DDEA9DAFE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A88E3-39D3-46E7-A751-AC494C27391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2688E-A723-4653-B512-D70370E6C6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This </a:t>
          </a:r>
          <a:r>
            <a:rPr lang="fr-FR" sz="1600" dirty="0" err="1"/>
            <a:t>project</a:t>
          </a:r>
          <a:r>
            <a:rPr lang="fr-FR" sz="1600" dirty="0"/>
            <a:t> </a:t>
          </a:r>
          <a:r>
            <a:rPr lang="fr-FR" sz="1600" dirty="0" err="1"/>
            <a:t>was</a:t>
          </a:r>
          <a:r>
            <a:rPr lang="fr-FR" sz="1600" dirty="0"/>
            <a:t> </a:t>
          </a:r>
          <a:r>
            <a:rPr lang="fr-FR" sz="1600" dirty="0" err="1"/>
            <a:t>very</a:t>
          </a:r>
          <a:r>
            <a:rPr lang="fr-FR" sz="1600" dirty="0"/>
            <a:t> </a:t>
          </a:r>
          <a:r>
            <a:rPr lang="fr-FR" sz="1600" dirty="0" err="1"/>
            <a:t>interesting</a:t>
          </a:r>
          <a:r>
            <a:rPr lang="fr-FR" sz="1600" dirty="0"/>
            <a:t> to </a:t>
          </a:r>
          <a:r>
            <a:rPr lang="fr-FR" sz="1600" dirty="0" err="1"/>
            <a:t>develop</a:t>
          </a:r>
          <a:r>
            <a:rPr lang="fr-FR" sz="1600" dirty="0"/>
            <a:t>, pushing </a:t>
          </a:r>
          <a:r>
            <a:rPr lang="fr-FR" sz="1600" dirty="0" err="1"/>
            <a:t>our</a:t>
          </a:r>
          <a:r>
            <a:rPr lang="fr-FR" sz="1600" dirty="0"/>
            <a:t> image </a:t>
          </a:r>
          <a:r>
            <a:rPr lang="fr-FR" sz="1600" dirty="0" err="1"/>
            <a:t>processing</a:t>
          </a:r>
          <a:r>
            <a:rPr lang="fr-FR" sz="1600" dirty="0"/>
            <a:t> </a:t>
          </a:r>
          <a:r>
            <a:rPr lang="fr-FR" sz="1600" dirty="0" err="1"/>
            <a:t>optimization</a:t>
          </a:r>
          <a:r>
            <a:rPr lang="fr-FR" sz="1600" dirty="0"/>
            <a:t> </a:t>
          </a:r>
          <a:r>
            <a:rPr lang="fr-FR" sz="1600" dirty="0" err="1"/>
            <a:t>skills</a:t>
          </a:r>
          <a:r>
            <a:rPr lang="fr-FR" sz="1600" dirty="0"/>
            <a:t> in Python to </a:t>
          </a:r>
          <a:r>
            <a:rPr lang="fr-FR" sz="1600" dirty="0" err="1"/>
            <a:t>create</a:t>
          </a:r>
          <a:r>
            <a:rPr lang="fr-FR" sz="1600" dirty="0"/>
            <a:t> a responsive </a:t>
          </a:r>
          <a:r>
            <a:rPr lang="fr-FR" sz="1600" dirty="0" err="1"/>
            <a:t>game</a:t>
          </a:r>
          <a:r>
            <a:rPr lang="fr-FR" sz="1600" dirty="0"/>
            <a:t>.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also</a:t>
          </a:r>
          <a:r>
            <a:rPr lang="fr-FR" sz="1600" dirty="0"/>
            <a:t> </a:t>
          </a:r>
          <a:r>
            <a:rPr lang="fr-FR" sz="1600" dirty="0" err="1"/>
            <a:t>learned</a:t>
          </a:r>
          <a:r>
            <a:rPr lang="fr-FR" sz="1600" dirty="0"/>
            <a:t> to use </a:t>
          </a:r>
          <a:r>
            <a:rPr lang="fr-FR" sz="1600" dirty="0" err="1"/>
            <a:t>external</a:t>
          </a:r>
          <a:r>
            <a:rPr lang="fr-FR" sz="1600" dirty="0"/>
            <a:t> </a:t>
          </a:r>
          <a:r>
            <a:rPr lang="fr-FR" sz="1600" dirty="0" err="1"/>
            <a:t>tools</a:t>
          </a:r>
          <a:r>
            <a:rPr lang="fr-FR" sz="1600" dirty="0"/>
            <a:t> to </a:t>
          </a:r>
          <a:r>
            <a:rPr lang="fr-FR" sz="1600" dirty="0" err="1"/>
            <a:t>enhance</a:t>
          </a:r>
          <a:r>
            <a:rPr lang="fr-FR" sz="1600" dirty="0"/>
            <a:t> a program (in </a:t>
          </a:r>
          <a:r>
            <a:rPr lang="fr-FR" sz="1600" dirty="0" err="1"/>
            <a:t>this</a:t>
          </a:r>
          <a:r>
            <a:rPr lang="fr-FR" sz="1600" dirty="0"/>
            <a:t> case, a Raspberry Pi).</a:t>
          </a:r>
          <a:endParaRPr lang="en-US" sz="1600" dirty="0"/>
        </a:p>
      </dgm:t>
    </dgm:pt>
    <dgm:pt modelId="{4FCE8B59-AC5F-4EA5-99B1-59AB3FA2C310}" type="parTrans" cxnId="{B261889C-6CDC-44CC-A571-83D1823F8E9B}">
      <dgm:prSet/>
      <dgm:spPr/>
      <dgm:t>
        <a:bodyPr/>
        <a:lstStyle/>
        <a:p>
          <a:endParaRPr lang="en-US"/>
        </a:p>
      </dgm:t>
    </dgm:pt>
    <dgm:pt modelId="{C610D146-F9EA-48A1-B40E-67107C808518}" type="sibTrans" cxnId="{B261889C-6CDC-44CC-A571-83D1823F8E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A3390B-BEE3-42B9-84B7-AFDF9F6403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This </a:t>
          </a:r>
          <a:r>
            <a:rPr lang="fr-FR" sz="1600" dirty="0" err="1"/>
            <a:t>project</a:t>
          </a:r>
          <a:r>
            <a:rPr lang="fr-FR" sz="1600" dirty="0"/>
            <a:t> not </a:t>
          </a:r>
          <a:r>
            <a:rPr lang="fr-FR" sz="1600" dirty="0" err="1"/>
            <a:t>only</a:t>
          </a:r>
          <a:r>
            <a:rPr lang="fr-FR" sz="1600" dirty="0"/>
            <a:t> </a:t>
          </a:r>
          <a:r>
            <a:rPr lang="fr-FR" sz="1600" dirty="0" err="1"/>
            <a:t>aims</a:t>
          </a:r>
          <a:r>
            <a:rPr lang="fr-FR" sz="1600" dirty="0"/>
            <a:t> to </a:t>
          </a:r>
          <a:r>
            <a:rPr lang="fr-FR" sz="1600" dirty="0" err="1"/>
            <a:t>provide</a:t>
          </a:r>
          <a:r>
            <a:rPr lang="fr-FR" sz="1600" dirty="0"/>
            <a:t> an </a:t>
          </a:r>
          <a:r>
            <a:rPr lang="fr-FR" sz="1600" dirty="0" err="1"/>
            <a:t>engaging</a:t>
          </a:r>
          <a:r>
            <a:rPr lang="fr-FR" sz="1600" dirty="0"/>
            <a:t> gaming </a:t>
          </a:r>
          <a:r>
            <a:rPr lang="fr-FR" sz="1600" dirty="0" err="1"/>
            <a:t>experience</a:t>
          </a:r>
          <a:r>
            <a:rPr lang="fr-FR" sz="1600" dirty="0"/>
            <a:t> but </a:t>
          </a:r>
          <a:r>
            <a:rPr lang="fr-FR" sz="1600" dirty="0" err="1"/>
            <a:t>also</a:t>
          </a:r>
          <a:r>
            <a:rPr lang="fr-FR" sz="1600" dirty="0"/>
            <a:t> serves as an </a:t>
          </a:r>
          <a:r>
            <a:rPr lang="fr-FR" sz="1600" dirty="0" err="1"/>
            <a:t>educational</a:t>
          </a:r>
          <a:r>
            <a:rPr lang="fr-FR" sz="1600" dirty="0"/>
            <a:t> </a:t>
          </a:r>
          <a:r>
            <a:rPr lang="fr-FR" sz="1600" dirty="0" err="1"/>
            <a:t>tool</a:t>
          </a:r>
          <a:r>
            <a:rPr lang="fr-FR" sz="1600" dirty="0"/>
            <a:t> to </a:t>
          </a:r>
          <a:r>
            <a:rPr lang="fr-FR" sz="1600" dirty="0" err="1"/>
            <a:t>teach</a:t>
          </a:r>
          <a:r>
            <a:rPr lang="fr-FR" sz="1600" dirty="0"/>
            <a:t> </a:t>
          </a:r>
          <a:r>
            <a:rPr lang="fr-FR" sz="1600" dirty="0" err="1"/>
            <a:t>players</a:t>
          </a:r>
          <a:r>
            <a:rPr lang="fr-FR" sz="1600" dirty="0"/>
            <a:t> about </a:t>
          </a:r>
          <a:r>
            <a:rPr lang="fr-FR" sz="1600" dirty="0" err="1"/>
            <a:t>recycling</a:t>
          </a:r>
          <a:r>
            <a:rPr lang="fr-FR" sz="1600" dirty="0"/>
            <a:t>. </a:t>
          </a:r>
          <a:r>
            <a:rPr lang="fr-FR" sz="1600" dirty="0" err="1"/>
            <a:t>Through</a:t>
          </a:r>
          <a:r>
            <a:rPr lang="fr-FR" sz="1600" dirty="0"/>
            <a:t> interactive gameplay, </a:t>
          </a:r>
          <a:r>
            <a:rPr lang="fr-FR" sz="1600" dirty="0" err="1"/>
            <a:t>users</a:t>
          </a:r>
          <a:r>
            <a:rPr lang="fr-FR" sz="1600" dirty="0"/>
            <a:t> can </a:t>
          </a:r>
          <a:r>
            <a:rPr lang="fr-FR" sz="1600" dirty="0" err="1"/>
            <a:t>learn</a:t>
          </a:r>
          <a:r>
            <a:rPr lang="fr-FR" sz="1600" dirty="0"/>
            <a:t> how to </a:t>
          </a:r>
          <a:r>
            <a:rPr lang="fr-FR" sz="1600" dirty="0" err="1"/>
            <a:t>properly</a:t>
          </a:r>
          <a:r>
            <a:rPr lang="fr-FR" sz="1600" dirty="0"/>
            <a:t> sort </a:t>
          </a:r>
          <a:r>
            <a:rPr lang="fr-FR" sz="1600" dirty="0" err="1"/>
            <a:t>waste</a:t>
          </a:r>
          <a:r>
            <a:rPr lang="fr-FR" sz="1600" dirty="0"/>
            <a:t>, and </a:t>
          </a:r>
          <a:r>
            <a:rPr lang="fr-FR" sz="1600" dirty="0" err="1"/>
            <a:t>be</a:t>
          </a:r>
          <a:r>
            <a:rPr lang="fr-FR" sz="1600" dirty="0"/>
            <a:t> </a:t>
          </a:r>
          <a:r>
            <a:rPr lang="fr-FR" sz="1600" dirty="0" err="1"/>
            <a:t>aware</a:t>
          </a:r>
          <a:r>
            <a:rPr lang="fr-FR" sz="1600" dirty="0"/>
            <a:t> of </a:t>
          </a:r>
          <a:r>
            <a:rPr lang="fr-FR" sz="1600" dirty="0" err="1"/>
            <a:t>their</a:t>
          </a:r>
          <a:r>
            <a:rPr lang="fr-FR" sz="1600" dirty="0"/>
            <a:t> </a:t>
          </a:r>
          <a:r>
            <a:rPr lang="fr-FR" sz="1600" dirty="0" err="1"/>
            <a:t>current</a:t>
          </a:r>
          <a:r>
            <a:rPr lang="fr-FR" sz="1600" dirty="0"/>
            <a:t> </a:t>
          </a:r>
          <a:r>
            <a:rPr lang="fr-FR" sz="1600" dirty="0" err="1"/>
            <a:t>knowledge</a:t>
          </a:r>
          <a:r>
            <a:rPr lang="fr-FR" sz="1600" dirty="0"/>
            <a:t> of </a:t>
          </a:r>
          <a:r>
            <a:rPr lang="fr-FR" sz="1600" dirty="0" err="1"/>
            <a:t>waste</a:t>
          </a:r>
          <a:r>
            <a:rPr lang="fr-FR" sz="1600" dirty="0"/>
            <a:t> </a:t>
          </a:r>
          <a:r>
            <a:rPr lang="fr-FR" sz="1600" dirty="0" err="1"/>
            <a:t>sorting</a:t>
          </a:r>
          <a:r>
            <a:rPr lang="fr-FR" sz="1600" dirty="0"/>
            <a:t>.</a:t>
          </a:r>
          <a:endParaRPr lang="en-US" sz="1600" dirty="0"/>
        </a:p>
      </dgm:t>
    </dgm:pt>
    <dgm:pt modelId="{8091B147-3E29-41D3-B0BE-EDA63F43B17D}" type="parTrans" cxnId="{C09D517E-EF9D-477C-A733-5F18CCC9266A}">
      <dgm:prSet/>
      <dgm:spPr/>
      <dgm:t>
        <a:bodyPr/>
        <a:lstStyle/>
        <a:p>
          <a:endParaRPr lang="en-US"/>
        </a:p>
      </dgm:t>
    </dgm:pt>
    <dgm:pt modelId="{10917DEE-0F76-4306-B0BF-0EE504910E49}" type="sibTrans" cxnId="{C09D517E-EF9D-477C-A733-5F18CCC9266A}">
      <dgm:prSet/>
      <dgm:spPr/>
      <dgm:t>
        <a:bodyPr/>
        <a:lstStyle/>
        <a:p>
          <a:endParaRPr lang="en-US"/>
        </a:p>
      </dgm:t>
    </dgm:pt>
    <dgm:pt modelId="{E438D16D-4C87-4CFF-BE28-96D90C67AF0E}" type="pres">
      <dgm:prSet presAssocID="{5D1A88E3-39D3-46E7-A751-AC494C273917}" presName="root" presStyleCnt="0">
        <dgm:presLayoutVars>
          <dgm:dir/>
          <dgm:resizeHandles val="exact"/>
        </dgm:presLayoutVars>
      </dgm:prSet>
      <dgm:spPr/>
    </dgm:pt>
    <dgm:pt modelId="{746587AD-B2AE-4B87-9E99-60BBD09D87F1}" type="pres">
      <dgm:prSet presAssocID="{5D1A88E3-39D3-46E7-A751-AC494C273917}" presName="container" presStyleCnt="0">
        <dgm:presLayoutVars>
          <dgm:dir/>
          <dgm:resizeHandles val="exact"/>
        </dgm:presLayoutVars>
      </dgm:prSet>
      <dgm:spPr/>
    </dgm:pt>
    <dgm:pt modelId="{258C193B-B4DE-4631-A368-C29395425C17}" type="pres">
      <dgm:prSet presAssocID="{B782688E-A723-4653-B512-D70370E6C6A7}" presName="compNode" presStyleCnt="0"/>
      <dgm:spPr/>
    </dgm:pt>
    <dgm:pt modelId="{0B076B75-196D-4F9C-B90A-8BF8289D9B4B}" type="pres">
      <dgm:prSet presAssocID="{B782688E-A723-4653-B512-D70370E6C6A7}" presName="iconBgRect" presStyleLbl="bgShp" presStyleIdx="0" presStyleCnt="2"/>
      <dgm:spPr/>
    </dgm:pt>
    <dgm:pt modelId="{A970E6BC-1A15-431E-B2FD-0251390AE5BD}" type="pres">
      <dgm:prSet presAssocID="{B782688E-A723-4653-B512-D70370E6C6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FC2A9954-4454-418D-9F60-DD5EB8308F11}" type="pres">
      <dgm:prSet presAssocID="{B782688E-A723-4653-B512-D70370E6C6A7}" presName="spaceRect" presStyleCnt="0"/>
      <dgm:spPr/>
    </dgm:pt>
    <dgm:pt modelId="{8576709A-9D02-4AC3-B412-825CD6EBE403}" type="pres">
      <dgm:prSet presAssocID="{B782688E-A723-4653-B512-D70370E6C6A7}" presName="textRect" presStyleLbl="revTx" presStyleIdx="0" presStyleCnt="2">
        <dgm:presLayoutVars>
          <dgm:chMax val="1"/>
          <dgm:chPref val="1"/>
        </dgm:presLayoutVars>
      </dgm:prSet>
      <dgm:spPr/>
    </dgm:pt>
    <dgm:pt modelId="{C264C32C-F26D-4ED2-ADDC-D5AA099B07D8}" type="pres">
      <dgm:prSet presAssocID="{C610D146-F9EA-48A1-B40E-67107C808518}" presName="sibTrans" presStyleLbl="sibTrans2D1" presStyleIdx="0" presStyleCnt="0"/>
      <dgm:spPr/>
    </dgm:pt>
    <dgm:pt modelId="{46E3F189-5BFA-42F7-9845-2D98828458CF}" type="pres">
      <dgm:prSet presAssocID="{E8A3390B-BEE3-42B9-84B7-AFDF9F64032C}" presName="compNode" presStyleCnt="0"/>
      <dgm:spPr/>
    </dgm:pt>
    <dgm:pt modelId="{A7E35D67-38FA-4E5C-84CD-FF33D422560B}" type="pres">
      <dgm:prSet presAssocID="{E8A3390B-BEE3-42B9-84B7-AFDF9F64032C}" presName="iconBgRect" presStyleLbl="bgShp" presStyleIdx="1" presStyleCnt="2"/>
      <dgm:spPr/>
    </dgm:pt>
    <dgm:pt modelId="{594B429A-71BA-49D4-A78F-5B2C171CFDBB}" type="pres">
      <dgm:prSet presAssocID="{E8A3390B-BEE3-42B9-84B7-AFDF9F64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AA43314-AAFC-449C-8C40-B19C74BF3093}" type="pres">
      <dgm:prSet presAssocID="{E8A3390B-BEE3-42B9-84B7-AFDF9F64032C}" presName="spaceRect" presStyleCnt="0"/>
      <dgm:spPr/>
    </dgm:pt>
    <dgm:pt modelId="{29403C1C-CD36-4912-83FC-1EBA840D915D}" type="pres">
      <dgm:prSet presAssocID="{E8A3390B-BEE3-42B9-84B7-AFDF9F64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65F351-ABAE-4A7C-9E09-72D8757514AE}" type="presOf" srcId="{B782688E-A723-4653-B512-D70370E6C6A7}" destId="{8576709A-9D02-4AC3-B412-825CD6EBE403}" srcOrd="0" destOrd="0" presId="urn:microsoft.com/office/officeart/2018/2/layout/IconCircleList"/>
    <dgm:cxn modelId="{7D95EA58-04C3-4370-8DB9-4F28A12F7720}" type="presOf" srcId="{C610D146-F9EA-48A1-B40E-67107C808518}" destId="{C264C32C-F26D-4ED2-ADDC-D5AA099B07D8}" srcOrd="0" destOrd="0" presId="urn:microsoft.com/office/officeart/2018/2/layout/IconCircleList"/>
    <dgm:cxn modelId="{C09D517E-EF9D-477C-A733-5F18CCC9266A}" srcId="{5D1A88E3-39D3-46E7-A751-AC494C273917}" destId="{E8A3390B-BEE3-42B9-84B7-AFDF9F64032C}" srcOrd="1" destOrd="0" parTransId="{8091B147-3E29-41D3-B0BE-EDA63F43B17D}" sibTransId="{10917DEE-0F76-4306-B0BF-0EE504910E49}"/>
    <dgm:cxn modelId="{5870608C-A199-4B90-9FA8-249E815F17BE}" type="presOf" srcId="{E8A3390B-BEE3-42B9-84B7-AFDF9F64032C}" destId="{29403C1C-CD36-4912-83FC-1EBA840D915D}" srcOrd="0" destOrd="0" presId="urn:microsoft.com/office/officeart/2018/2/layout/IconCircleList"/>
    <dgm:cxn modelId="{B261889C-6CDC-44CC-A571-83D1823F8E9B}" srcId="{5D1A88E3-39D3-46E7-A751-AC494C273917}" destId="{B782688E-A723-4653-B512-D70370E6C6A7}" srcOrd="0" destOrd="0" parTransId="{4FCE8B59-AC5F-4EA5-99B1-59AB3FA2C310}" sibTransId="{C610D146-F9EA-48A1-B40E-67107C808518}"/>
    <dgm:cxn modelId="{9DB9CAC7-D7E4-44C1-B93F-BB5CA20FD1B3}" type="presOf" srcId="{5D1A88E3-39D3-46E7-A751-AC494C273917}" destId="{E438D16D-4C87-4CFF-BE28-96D90C67AF0E}" srcOrd="0" destOrd="0" presId="urn:microsoft.com/office/officeart/2018/2/layout/IconCircleList"/>
    <dgm:cxn modelId="{7A723AE6-81FC-4B67-8B5B-7D81B2DC4389}" type="presParOf" srcId="{E438D16D-4C87-4CFF-BE28-96D90C67AF0E}" destId="{746587AD-B2AE-4B87-9E99-60BBD09D87F1}" srcOrd="0" destOrd="0" presId="urn:microsoft.com/office/officeart/2018/2/layout/IconCircleList"/>
    <dgm:cxn modelId="{167AEE6E-74F6-419A-8995-38386611C72E}" type="presParOf" srcId="{746587AD-B2AE-4B87-9E99-60BBD09D87F1}" destId="{258C193B-B4DE-4631-A368-C29395425C17}" srcOrd="0" destOrd="0" presId="urn:microsoft.com/office/officeart/2018/2/layout/IconCircleList"/>
    <dgm:cxn modelId="{4D36C7C2-239C-40C6-8D7B-3DA89E000A3F}" type="presParOf" srcId="{258C193B-B4DE-4631-A368-C29395425C17}" destId="{0B076B75-196D-4F9C-B90A-8BF8289D9B4B}" srcOrd="0" destOrd="0" presId="urn:microsoft.com/office/officeart/2018/2/layout/IconCircleList"/>
    <dgm:cxn modelId="{6C838C7E-337F-414E-B008-1802A6FCC647}" type="presParOf" srcId="{258C193B-B4DE-4631-A368-C29395425C17}" destId="{A970E6BC-1A15-431E-B2FD-0251390AE5BD}" srcOrd="1" destOrd="0" presId="urn:microsoft.com/office/officeart/2018/2/layout/IconCircleList"/>
    <dgm:cxn modelId="{C49B6BA4-4C14-4486-8BBB-AAA18E9295BA}" type="presParOf" srcId="{258C193B-B4DE-4631-A368-C29395425C17}" destId="{FC2A9954-4454-418D-9F60-DD5EB8308F11}" srcOrd="2" destOrd="0" presId="urn:microsoft.com/office/officeart/2018/2/layout/IconCircleList"/>
    <dgm:cxn modelId="{F54A2B79-3073-461A-ACE5-9C72CA33B782}" type="presParOf" srcId="{258C193B-B4DE-4631-A368-C29395425C17}" destId="{8576709A-9D02-4AC3-B412-825CD6EBE403}" srcOrd="3" destOrd="0" presId="urn:microsoft.com/office/officeart/2018/2/layout/IconCircleList"/>
    <dgm:cxn modelId="{3E28803B-8444-45AD-8EDF-929D365207F6}" type="presParOf" srcId="{746587AD-B2AE-4B87-9E99-60BBD09D87F1}" destId="{C264C32C-F26D-4ED2-ADDC-D5AA099B07D8}" srcOrd="1" destOrd="0" presId="urn:microsoft.com/office/officeart/2018/2/layout/IconCircleList"/>
    <dgm:cxn modelId="{89CBB9AB-A4A2-4926-8FBF-11C42021D8C0}" type="presParOf" srcId="{746587AD-B2AE-4B87-9E99-60BBD09D87F1}" destId="{46E3F189-5BFA-42F7-9845-2D98828458CF}" srcOrd="2" destOrd="0" presId="urn:microsoft.com/office/officeart/2018/2/layout/IconCircleList"/>
    <dgm:cxn modelId="{AE3520B8-869C-4168-8877-2C1C3B61598C}" type="presParOf" srcId="{46E3F189-5BFA-42F7-9845-2D98828458CF}" destId="{A7E35D67-38FA-4E5C-84CD-FF33D422560B}" srcOrd="0" destOrd="0" presId="urn:microsoft.com/office/officeart/2018/2/layout/IconCircleList"/>
    <dgm:cxn modelId="{88E08763-AB6F-48F2-ADFA-6002FEAC23EE}" type="presParOf" srcId="{46E3F189-5BFA-42F7-9845-2D98828458CF}" destId="{594B429A-71BA-49D4-A78F-5B2C171CFDBB}" srcOrd="1" destOrd="0" presId="urn:microsoft.com/office/officeart/2018/2/layout/IconCircleList"/>
    <dgm:cxn modelId="{505137C2-2CD3-41A6-B161-1607D8D7BBB0}" type="presParOf" srcId="{46E3F189-5BFA-42F7-9845-2D98828458CF}" destId="{CAA43314-AAFC-449C-8C40-B19C74BF3093}" srcOrd="2" destOrd="0" presId="urn:microsoft.com/office/officeart/2018/2/layout/IconCircleList"/>
    <dgm:cxn modelId="{67929482-0E8C-4C8E-8004-59E20AC0F86C}" type="presParOf" srcId="{46E3F189-5BFA-42F7-9845-2D98828458CF}" destId="{29403C1C-CD36-4912-83FC-1EBA840D91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A88E3-39D3-46E7-A751-AC494C27391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2688E-A723-4653-B512-D70370E6C6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This </a:t>
          </a:r>
          <a:r>
            <a:rPr lang="fr-FR" sz="1600" dirty="0" err="1"/>
            <a:t>project</a:t>
          </a:r>
          <a:r>
            <a:rPr lang="fr-FR" sz="1600" dirty="0"/>
            <a:t> </a:t>
          </a:r>
          <a:r>
            <a:rPr lang="fr-FR" sz="1600" dirty="0" err="1"/>
            <a:t>was</a:t>
          </a:r>
          <a:r>
            <a:rPr lang="fr-FR" sz="1600" dirty="0"/>
            <a:t> </a:t>
          </a:r>
          <a:r>
            <a:rPr lang="fr-FR" sz="1600" dirty="0" err="1"/>
            <a:t>very</a:t>
          </a:r>
          <a:r>
            <a:rPr lang="fr-FR" sz="1600" dirty="0"/>
            <a:t> </a:t>
          </a:r>
          <a:r>
            <a:rPr lang="fr-FR" sz="1600" dirty="0" err="1"/>
            <a:t>interesting</a:t>
          </a:r>
          <a:r>
            <a:rPr lang="fr-FR" sz="1600" dirty="0"/>
            <a:t> to </a:t>
          </a:r>
          <a:r>
            <a:rPr lang="fr-FR" sz="1600" dirty="0" err="1"/>
            <a:t>develop</a:t>
          </a:r>
          <a:r>
            <a:rPr lang="fr-FR" sz="1600" dirty="0"/>
            <a:t>, pushing </a:t>
          </a:r>
          <a:r>
            <a:rPr lang="fr-FR" sz="1600" dirty="0" err="1"/>
            <a:t>our</a:t>
          </a:r>
          <a:r>
            <a:rPr lang="fr-FR" sz="1600" dirty="0"/>
            <a:t> image </a:t>
          </a:r>
          <a:r>
            <a:rPr lang="fr-FR" sz="1600" dirty="0" err="1"/>
            <a:t>processing</a:t>
          </a:r>
          <a:r>
            <a:rPr lang="fr-FR" sz="1600" dirty="0"/>
            <a:t> </a:t>
          </a:r>
          <a:r>
            <a:rPr lang="fr-FR" sz="1600" dirty="0" err="1">
              <a:solidFill>
                <a:schemeClr val="accent1"/>
              </a:solidFill>
            </a:rPr>
            <a:t>optimization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 err="1">
              <a:solidFill>
                <a:schemeClr val="accent1"/>
              </a:solidFill>
            </a:rPr>
            <a:t>skills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/>
            <a:t>in Python to </a:t>
          </a:r>
          <a:r>
            <a:rPr lang="fr-FR" sz="1600" dirty="0" err="1"/>
            <a:t>create</a:t>
          </a:r>
          <a:r>
            <a:rPr lang="fr-FR" sz="1600" dirty="0"/>
            <a:t> a responsive </a:t>
          </a:r>
          <a:r>
            <a:rPr lang="fr-FR" sz="1600" dirty="0" err="1"/>
            <a:t>game</a:t>
          </a:r>
          <a:r>
            <a:rPr lang="fr-FR" sz="1600" dirty="0"/>
            <a:t> </a:t>
          </a:r>
          <a:r>
            <a:rPr lang="fr-FR" sz="1600" dirty="0" err="1"/>
            <a:t>using</a:t>
          </a:r>
          <a:r>
            <a:rPr lang="fr-FR" sz="1600" dirty="0"/>
            <a:t> </a:t>
          </a:r>
          <a:r>
            <a:rPr lang="fr-FR" sz="1600" dirty="0">
              <a:solidFill>
                <a:schemeClr val="accent1"/>
              </a:solidFill>
            </a:rPr>
            <a:t>image </a:t>
          </a:r>
          <a:r>
            <a:rPr lang="fr-FR" sz="1600" dirty="0" err="1">
              <a:solidFill>
                <a:schemeClr val="accent1"/>
              </a:solidFill>
            </a:rPr>
            <a:t>analysis</a:t>
          </a:r>
          <a:r>
            <a:rPr lang="fr-FR" sz="1600" dirty="0"/>
            <a:t>.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also</a:t>
          </a:r>
          <a:r>
            <a:rPr lang="fr-FR" sz="1600" dirty="0"/>
            <a:t> </a:t>
          </a:r>
          <a:r>
            <a:rPr lang="fr-FR" sz="1600" dirty="0" err="1"/>
            <a:t>learned</a:t>
          </a:r>
          <a:r>
            <a:rPr lang="fr-FR" sz="1600" dirty="0"/>
            <a:t> to use </a:t>
          </a:r>
          <a:r>
            <a:rPr lang="fr-FR" sz="1600" dirty="0" err="1">
              <a:solidFill>
                <a:schemeClr val="accent1"/>
              </a:solidFill>
            </a:rPr>
            <a:t>external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 err="1">
              <a:solidFill>
                <a:schemeClr val="accent1"/>
              </a:solidFill>
            </a:rPr>
            <a:t>tools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/>
            <a:t>to </a:t>
          </a:r>
          <a:r>
            <a:rPr lang="fr-FR" sz="1600" dirty="0" err="1"/>
            <a:t>enhance</a:t>
          </a:r>
          <a:r>
            <a:rPr lang="fr-FR" sz="1600" dirty="0"/>
            <a:t> a program (in </a:t>
          </a:r>
          <a:r>
            <a:rPr lang="fr-FR" sz="1600" dirty="0" err="1"/>
            <a:t>this</a:t>
          </a:r>
          <a:r>
            <a:rPr lang="fr-FR" sz="1600" dirty="0"/>
            <a:t> case, a Raspberry Pi).</a:t>
          </a:r>
          <a:endParaRPr lang="en-US" sz="1600" dirty="0"/>
        </a:p>
      </dgm:t>
    </dgm:pt>
    <dgm:pt modelId="{4FCE8B59-AC5F-4EA5-99B1-59AB3FA2C310}" type="parTrans" cxnId="{B261889C-6CDC-44CC-A571-83D1823F8E9B}">
      <dgm:prSet/>
      <dgm:spPr/>
      <dgm:t>
        <a:bodyPr/>
        <a:lstStyle/>
        <a:p>
          <a:endParaRPr lang="en-US"/>
        </a:p>
      </dgm:t>
    </dgm:pt>
    <dgm:pt modelId="{C610D146-F9EA-48A1-B40E-67107C808518}" type="sibTrans" cxnId="{B261889C-6CDC-44CC-A571-83D1823F8E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A3390B-BEE3-42B9-84B7-AFDF9F6403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This </a:t>
          </a:r>
          <a:r>
            <a:rPr lang="fr-FR" sz="1600" dirty="0" err="1"/>
            <a:t>project</a:t>
          </a:r>
          <a:r>
            <a:rPr lang="fr-FR" sz="1600" dirty="0"/>
            <a:t> not </a:t>
          </a:r>
          <a:r>
            <a:rPr lang="fr-FR" sz="1600" dirty="0" err="1"/>
            <a:t>only</a:t>
          </a:r>
          <a:r>
            <a:rPr lang="fr-FR" sz="1600" dirty="0"/>
            <a:t> </a:t>
          </a:r>
          <a:r>
            <a:rPr lang="fr-FR" sz="1600" dirty="0" err="1"/>
            <a:t>aims</a:t>
          </a:r>
          <a:r>
            <a:rPr lang="fr-FR" sz="1600" dirty="0"/>
            <a:t> to </a:t>
          </a:r>
          <a:r>
            <a:rPr lang="fr-FR" sz="1600" dirty="0" err="1"/>
            <a:t>provide</a:t>
          </a:r>
          <a:r>
            <a:rPr lang="fr-FR" sz="1600" dirty="0"/>
            <a:t> an </a:t>
          </a:r>
          <a:r>
            <a:rPr lang="fr-FR" sz="1600" dirty="0" err="1">
              <a:solidFill>
                <a:schemeClr val="accent1"/>
              </a:solidFill>
            </a:rPr>
            <a:t>engaging</a:t>
          </a:r>
          <a:r>
            <a:rPr lang="fr-FR" sz="1600" dirty="0">
              <a:solidFill>
                <a:schemeClr val="accent1"/>
              </a:solidFill>
            </a:rPr>
            <a:t> gaming </a:t>
          </a:r>
          <a:r>
            <a:rPr lang="fr-FR" sz="1600" dirty="0" err="1">
              <a:solidFill>
                <a:schemeClr val="accent1"/>
              </a:solidFill>
            </a:rPr>
            <a:t>experience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/>
            <a:t>but </a:t>
          </a:r>
          <a:r>
            <a:rPr lang="fr-FR" sz="1600" dirty="0" err="1"/>
            <a:t>also</a:t>
          </a:r>
          <a:r>
            <a:rPr lang="fr-FR" sz="1600" dirty="0"/>
            <a:t> serves as an </a:t>
          </a:r>
          <a:r>
            <a:rPr lang="fr-FR" sz="1600" dirty="0" err="1"/>
            <a:t>educational</a:t>
          </a:r>
          <a:r>
            <a:rPr lang="fr-FR" sz="1600" dirty="0"/>
            <a:t> </a:t>
          </a:r>
          <a:r>
            <a:rPr lang="fr-FR" sz="1600" dirty="0" err="1"/>
            <a:t>tool</a:t>
          </a:r>
          <a:r>
            <a:rPr lang="fr-FR" sz="1600" dirty="0"/>
            <a:t> to </a:t>
          </a:r>
          <a:r>
            <a:rPr lang="fr-FR" sz="1600" dirty="0" err="1"/>
            <a:t>teach</a:t>
          </a:r>
          <a:r>
            <a:rPr lang="fr-FR" sz="1600" dirty="0"/>
            <a:t> </a:t>
          </a:r>
          <a:r>
            <a:rPr lang="fr-FR" sz="1600" dirty="0" err="1"/>
            <a:t>players</a:t>
          </a:r>
          <a:r>
            <a:rPr lang="fr-FR" sz="1600" dirty="0"/>
            <a:t> about </a:t>
          </a:r>
          <a:r>
            <a:rPr lang="fr-FR" sz="1600" dirty="0" err="1"/>
            <a:t>recycling</a:t>
          </a:r>
          <a:r>
            <a:rPr lang="fr-FR" sz="1600" dirty="0"/>
            <a:t>. </a:t>
          </a:r>
          <a:r>
            <a:rPr lang="fr-FR" sz="1600" dirty="0" err="1"/>
            <a:t>Through</a:t>
          </a:r>
          <a:r>
            <a:rPr lang="fr-FR" sz="1600" dirty="0"/>
            <a:t> interactive gameplay, </a:t>
          </a:r>
          <a:r>
            <a:rPr lang="fr-FR" sz="1600" dirty="0" err="1"/>
            <a:t>users</a:t>
          </a:r>
          <a:r>
            <a:rPr lang="fr-FR" sz="1600" dirty="0"/>
            <a:t> can </a:t>
          </a:r>
          <a:r>
            <a:rPr lang="fr-FR" sz="1600" dirty="0" err="1"/>
            <a:t>learn</a:t>
          </a:r>
          <a:r>
            <a:rPr lang="fr-FR" sz="1600" dirty="0"/>
            <a:t> how to </a:t>
          </a:r>
          <a:r>
            <a:rPr lang="fr-FR" sz="1600" dirty="0" err="1"/>
            <a:t>properly</a:t>
          </a:r>
          <a:r>
            <a:rPr lang="fr-FR" sz="1600" dirty="0"/>
            <a:t> sort </a:t>
          </a:r>
          <a:r>
            <a:rPr lang="fr-FR" sz="1600" dirty="0" err="1"/>
            <a:t>waste</a:t>
          </a:r>
          <a:r>
            <a:rPr lang="fr-FR" sz="1600" dirty="0"/>
            <a:t>, and </a:t>
          </a:r>
          <a:r>
            <a:rPr lang="fr-FR" sz="1600" dirty="0" err="1">
              <a:solidFill>
                <a:schemeClr val="accent1"/>
              </a:solidFill>
            </a:rPr>
            <a:t>be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 err="1">
              <a:solidFill>
                <a:schemeClr val="accent1"/>
              </a:solidFill>
            </a:rPr>
            <a:t>aware</a:t>
          </a:r>
          <a:r>
            <a:rPr lang="fr-FR" sz="1600" dirty="0">
              <a:solidFill>
                <a:schemeClr val="accent1"/>
              </a:solidFill>
            </a:rPr>
            <a:t> </a:t>
          </a:r>
          <a:r>
            <a:rPr lang="fr-FR" sz="1600" dirty="0"/>
            <a:t>of </a:t>
          </a:r>
          <a:r>
            <a:rPr lang="fr-FR" sz="1600" dirty="0" err="1"/>
            <a:t>their</a:t>
          </a:r>
          <a:r>
            <a:rPr lang="fr-FR" sz="1600" dirty="0"/>
            <a:t> </a:t>
          </a:r>
          <a:r>
            <a:rPr lang="fr-FR" sz="1600" dirty="0" err="1"/>
            <a:t>current</a:t>
          </a:r>
          <a:r>
            <a:rPr lang="fr-FR" sz="1600" dirty="0"/>
            <a:t> </a:t>
          </a:r>
          <a:r>
            <a:rPr lang="fr-FR" sz="1600" dirty="0" err="1"/>
            <a:t>knowledge</a:t>
          </a:r>
          <a:r>
            <a:rPr lang="fr-FR" sz="1600" dirty="0"/>
            <a:t> of </a:t>
          </a:r>
          <a:r>
            <a:rPr lang="fr-FR" sz="1600" dirty="0" err="1"/>
            <a:t>waste</a:t>
          </a:r>
          <a:r>
            <a:rPr lang="fr-FR" sz="1600" dirty="0"/>
            <a:t> </a:t>
          </a:r>
          <a:r>
            <a:rPr lang="fr-FR" sz="1600" dirty="0" err="1"/>
            <a:t>sorting</a:t>
          </a:r>
          <a:r>
            <a:rPr lang="fr-FR" sz="1600" dirty="0"/>
            <a:t>.</a:t>
          </a:r>
          <a:endParaRPr lang="en-US" sz="1600" dirty="0"/>
        </a:p>
      </dgm:t>
    </dgm:pt>
    <dgm:pt modelId="{8091B147-3E29-41D3-B0BE-EDA63F43B17D}" type="parTrans" cxnId="{C09D517E-EF9D-477C-A733-5F18CCC9266A}">
      <dgm:prSet/>
      <dgm:spPr/>
      <dgm:t>
        <a:bodyPr/>
        <a:lstStyle/>
        <a:p>
          <a:endParaRPr lang="en-US"/>
        </a:p>
      </dgm:t>
    </dgm:pt>
    <dgm:pt modelId="{10917DEE-0F76-4306-B0BF-0EE504910E49}" type="sibTrans" cxnId="{C09D517E-EF9D-477C-A733-5F18CCC9266A}">
      <dgm:prSet/>
      <dgm:spPr/>
      <dgm:t>
        <a:bodyPr/>
        <a:lstStyle/>
        <a:p>
          <a:endParaRPr lang="en-US"/>
        </a:p>
      </dgm:t>
    </dgm:pt>
    <dgm:pt modelId="{E438D16D-4C87-4CFF-BE28-96D90C67AF0E}" type="pres">
      <dgm:prSet presAssocID="{5D1A88E3-39D3-46E7-A751-AC494C273917}" presName="root" presStyleCnt="0">
        <dgm:presLayoutVars>
          <dgm:dir/>
          <dgm:resizeHandles val="exact"/>
        </dgm:presLayoutVars>
      </dgm:prSet>
      <dgm:spPr/>
    </dgm:pt>
    <dgm:pt modelId="{746587AD-B2AE-4B87-9E99-60BBD09D87F1}" type="pres">
      <dgm:prSet presAssocID="{5D1A88E3-39D3-46E7-A751-AC494C273917}" presName="container" presStyleCnt="0">
        <dgm:presLayoutVars>
          <dgm:dir/>
          <dgm:resizeHandles val="exact"/>
        </dgm:presLayoutVars>
      </dgm:prSet>
      <dgm:spPr/>
    </dgm:pt>
    <dgm:pt modelId="{258C193B-B4DE-4631-A368-C29395425C17}" type="pres">
      <dgm:prSet presAssocID="{B782688E-A723-4653-B512-D70370E6C6A7}" presName="compNode" presStyleCnt="0"/>
      <dgm:spPr/>
    </dgm:pt>
    <dgm:pt modelId="{0B076B75-196D-4F9C-B90A-8BF8289D9B4B}" type="pres">
      <dgm:prSet presAssocID="{B782688E-A723-4653-B512-D70370E6C6A7}" presName="iconBgRect" presStyleLbl="bgShp" presStyleIdx="0" presStyleCnt="2"/>
      <dgm:spPr/>
    </dgm:pt>
    <dgm:pt modelId="{A970E6BC-1A15-431E-B2FD-0251390AE5BD}" type="pres">
      <dgm:prSet presAssocID="{B782688E-A723-4653-B512-D70370E6C6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FC2A9954-4454-418D-9F60-DD5EB8308F11}" type="pres">
      <dgm:prSet presAssocID="{B782688E-A723-4653-B512-D70370E6C6A7}" presName="spaceRect" presStyleCnt="0"/>
      <dgm:spPr/>
    </dgm:pt>
    <dgm:pt modelId="{8576709A-9D02-4AC3-B412-825CD6EBE403}" type="pres">
      <dgm:prSet presAssocID="{B782688E-A723-4653-B512-D70370E6C6A7}" presName="textRect" presStyleLbl="revTx" presStyleIdx="0" presStyleCnt="2">
        <dgm:presLayoutVars>
          <dgm:chMax val="1"/>
          <dgm:chPref val="1"/>
        </dgm:presLayoutVars>
      </dgm:prSet>
      <dgm:spPr/>
    </dgm:pt>
    <dgm:pt modelId="{C264C32C-F26D-4ED2-ADDC-D5AA099B07D8}" type="pres">
      <dgm:prSet presAssocID="{C610D146-F9EA-48A1-B40E-67107C808518}" presName="sibTrans" presStyleLbl="sibTrans2D1" presStyleIdx="0" presStyleCnt="0"/>
      <dgm:spPr/>
    </dgm:pt>
    <dgm:pt modelId="{46E3F189-5BFA-42F7-9845-2D98828458CF}" type="pres">
      <dgm:prSet presAssocID="{E8A3390B-BEE3-42B9-84B7-AFDF9F64032C}" presName="compNode" presStyleCnt="0"/>
      <dgm:spPr/>
    </dgm:pt>
    <dgm:pt modelId="{A7E35D67-38FA-4E5C-84CD-FF33D422560B}" type="pres">
      <dgm:prSet presAssocID="{E8A3390B-BEE3-42B9-84B7-AFDF9F64032C}" presName="iconBgRect" presStyleLbl="bgShp" presStyleIdx="1" presStyleCnt="2"/>
      <dgm:spPr/>
    </dgm:pt>
    <dgm:pt modelId="{594B429A-71BA-49D4-A78F-5B2C171CFDBB}" type="pres">
      <dgm:prSet presAssocID="{E8A3390B-BEE3-42B9-84B7-AFDF9F64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AA43314-AAFC-449C-8C40-B19C74BF3093}" type="pres">
      <dgm:prSet presAssocID="{E8A3390B-BEE3-42B9-84B7-AFDF9F64032C}" presName="spaceRect" presStyleCnt="0"/>
      <dgm:spPr/>
    </dgm:pt>
    <dgm:pt modelId="{29403C1C-CD36-4912-83FC-1EBA840D915D}" type="pres">
      <dgm:prSet presAssocID="{E8A3390B-BEE3-42B9-84B7-AFDF9F64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65F351-ABAE-4A7C-9E09-72D8757514AE}" type="presOf" srcId="{B782688E-A723-4653-B512-D70370E6C6A7}" destId="{8576709A-9D02-4AC3-B412-825CD6EBE403}" srcOrd="0" destOrd="0" presId="urn:microsoft.com/office/officeart/2018/2/layout/IconCircleList"/>
    <dgm:cxn modelId="{7D95EA58-04C3-4370-8DB9-4F28A12F7720}" type="presOf" srcId="{C610D146-F9EA-48A1-B40E-67107C808518}" destId="{C264C32C-F26D-4ED2-ADDC-D5AA099B07D8}" srcOrd="0" destOrd="0" presId="urn:microsoft.com/office/officeart/2018/2/layout/IconCircleList"/>
    <dgm:cxn modelId="{C09D517E-EF9D-477C-A733-5F18CCC9266A}" srcId="{5D1A88E3-39D3-46E7-A751-AC494C273917}" destId="{E8A3390B-BEE3-42B9-84B7-AFDF9F64032C}" srcOrd="1" destOrd="0" parTransId="{8091B147-3E29-41D3-B0BE-EDA63F43B17D}" sibTransId="{10917DEE-0F76-4306-B0BF-0EE504910E49}"/>
    <dgm:cxn modelId="{5870608C-A199-4B90-9FA8-249E815F17BE}" type="presOf" srcId="{E8A3390B-BEE3-42B9-84B7-AFDF9F64032C}" destId="{29403C1C-CD36-4912-83FC-1EBA840D915D}" srcOrd="0" destOrd="0" presId="urn:microsoft.com/office/officeart/2018/2/layout/IconCircleList"/>
    <dgm:cxn modelId="{B261889C-6CDC-44CC-A571-83D1823F8E9B}" srcId="{5D1A88E3-39D3-46E7-A751-AC494C273917}" destId="{B782688E-A723-4653-B512-D70370E6C6A7}" srcOrd="0" destOrd="0" parTransId="{4FCE8B59-AC5F-4EA5-99B1-59AB3FA2C310}" sibTransId="{C610D146-F9EA-48A1-B40E-67107C808518}"/>
    <dgm:cxn modelId="{9DB9CAC7-D7E4-44C1-B93F-BB5CA20FD1B3}" type="presOf" srcId="{5D1A88E3-39D3-46E7-A751-AC494C273917}" destId="{E438D16D-4C87-4CFF-BE28-96D90C67AF0E}" srcOrd="0" destOrd="0" presId="urn:microsoft.com/office/officeart/2018/2/layout/IconCircleList"/>
    <dgm:cxn modelId="{7A723AE6-81FC-4B67-8B5B-7D81B2DC4389}" type="presParOf" srcId="{E438D16D-4C87-4CFF-BE28-96D90C67AF0E}" destId="{746587AD-B2AE-4B87-9E99-60BBD09D87F1}" srcOrd="0" destOrd="0" presId="urn:microsoft.com/office/officeart/2018/2/layout/IconCircleList"/>
    <dgm:cxn modelId="{167AEE6E-74F6-419A-8995-38386611C72E}" type="presParOf" srcId="{746587AD-B2AE-4B87-9E99-60BBD09D87F1}" destId="{258C193B-B4DE-4631-A368-C29395425C17}" srcOrd="0" destOrd="0" presId="urn:microsoft.com/office/officeart/2018/2/layout/IconCircleList"/>
    <dgm:cxn modelId="{4D36C7C2-239C-40C6-8D7B-3DA89E000A3F}" type="presParOf" srcId="{258C193B-B4DE-4631-A368-C29395425C17}" destId="{0B076B75-196D-4F9C-B90A-8BF8289D9B4B}" srcOrd="0" destOrd="0" presId="urn:microsoft.com/office/officeart/2018/2/layout/IconCircleList"/>
    <dgm:cxn modelId="{6C838C7E-337F-414E-B008-1802A6FCC647}" type="presParOf" srcId="{258C193B-B4DE-4631-A368-C29395425C17}" destId="{A970E6BC-1A15-431E-B2FD-0251390AE5BD}" srcOrd="1" destOrd="0" presId="urn:microsoft.com/office/officeart/2018/2/layout/IconCircleList"/>
    <dgm:cxn modelId="{C49B6BA4-4C14-4486-8BBB-AAA18E9295BA}" type="presParOf" srcId="{258C193B-B4DE-4631-A368-C29395425C17}" destId="{FC2A9954-4454-418D-9F60-DD5EB8308F11}" srcOrd="2" destOrd="0" presId="urn:microsoft.com/office/officeart/2018/2/layout/IconCircleList"/>
    <dgm:cxn modelId="{F54A2B79-3073-461A-ACE5-9C72CA33B782}" type="presParOf" srcId="{258C193B-B4DE-4631-A368-C29395425C17}" destId="{8576709A-9D02-4AC3-B412-825CD6EBE403}" srcOrd="3" destOrd="0" presId="urn:microsoft.com/office/officeart/2018/2/layout/IconCircleList"/>
    <dgm:cxn modelId="{3E28803B-8444-45AD-8EDF-929D365207F6}" type="presParOf" srcId="{746587AD-B2AE-4B87-9E99-60BBD09D87F1}" destId="{C264C32C-F26D-4ED2-ADDC-D5AA099B07D8}" srcOrd="1" destOrd="0" presId="urn:microsoft.com/office/officeart/2018/2/layout/IconCircleList"/>
    <dgm:cxn modelId="{89CBB9AB-A4A2-4926-8FBF-11C42021D8C0}" type="presParOf" srcId="{746587AD-B2AE-4B87-9E99-60BBD09D87F1}" destId="{46E3F189-5BFA-42F7-9845-2D98828458CF}" srcOrd="2" destOrd="0" presId="urn:microsoft.com/office/officeart/2018/2/layout/IconCircleList"/>
    <dgm:cxn modelId="{AE3520B8-869C-4168-8877-2C1C3B61598C}" type="presParOf" srcId="{46E3F189-5BFA-42F7-9845-2D98828458CF}" destId="{A7E35D67-38FA-4E5C-84CD-FF33D422560B}" srcOrd="0" destOrd="0" presId="urn:microsoft.com/office/officeart/2018/2/layout/IconCircleList"/>
    <dgm:cxn modelId="{88E08763-AB6F-48F2-ADFA-6002FEAC23EE}" type="presParOf" srcId="{46E3F189-5BFA-42F7-9845-2D98828458CF}" destId="{594B429A-71BA-49D4-A78F-5B2C171CFDBB}" srcOrd="1" destOrd="0" presId="urn:microsoft.com/office/officeart/2018/2/layout/IconCircleList"/>
    <dgm:cxn modelId="{505137C2-2CD3-41A6-B161-1607D8D7BBB0}" type="presParOf" srcId="{46E3F189-5BFA-42F7-9845-2D98828458CF}" destId="{CAA43314-AAFC-449C-8C40-B19C74BF3093}" srcOrd="2" destOrd="0" presId="urn:microsoft.com/office/officeart/2018/2/layout/IconCircleList"/>
    <dgm:cxn modelId="{67929482-0E8C-4C8E-8004-59E20AC0F86C}" type="presParOf" srcId="{46E3F189-5BFA-42F7-9845-2D98828458CF}" destId="{29403C1C-CD36-4912-83FC-1EBA840D91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76B75-196D-4F9C-B90A-8BF8289D9B4B}">
      <dsp:nvSpPr>
        <dsp:cNvPr id="0" name=""/>
        <dsp:cNvSpPr/>
      </dsp:nvSpPr>
      <dsp:spPr>
        <a:xfrm>
          <a:off x="147205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0E6BC-1A15-431E-B2FD-0251390AE5BD}">
      <dsp:nvSpPr>
        <dsp:cNvPr id="0" name=""/>
        <dsp:cNvSpPr/>
      </dsp:nvSpPr>
      <dsp:spPr>
        <a:xfrm>
          <a:off x="420688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709A-9D02-4AC3-B412-825CD6EBE403}">
      <dsp:nvSpPr>
        <dsp:cNvPr id="0" name=""/>
        <dsp:cNvSpPr/>
      </dsp:nvSpPr>
      <dsp:spPr>
        <a:xfrm>
          <a:off x="1728569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This </a:t>
          </a:r>
          <a:r>
            <a:rPr lang="fr-FR" sz="1600" kern="1200" dirty="0" err="1"/>
            <a:t>project</a:t>
          </a:r>
          <a:r>
            <a:rPr lang="fr-FR" sz="1600" kern="1200" dirty="0"/>
            <a:t> </a:t>
          </a:r>
          <a:r>
            <a:rPr lang="fr-FR" sz="1600" kern="1200" dirty="0" err="1"/>
            <a:t>was</a:t>
          </a:r>
          <a:r>
            <a:rPr lang="fr-FR" sz="1600" kern="1200" dirty="0"/>
            <a:t> </a:t>
          </a:r>
          <a:r>
            <a:rPr lang="fr-FR" sz="1600" kern="1200" dirty="0" err="1"/>
            <a:t>very</a:t>
          </a:r>
          <a:r>
            <a:rPr lang="fr-FR" sz="1600" kern="1200" dirty="0"/>
            <a:t> </a:t>
          </a:r>
          <a:r>
            <a:rPr lang="fr-FR" sz="1600" kern="1200" dirty="0" err="1"/>
            <a:t>interesting</a:t>
          </a:r>
          <a:r>
            <a:rPr lang="fr-FR" sz="1600" kern="1200" dirty="0"/>
            <a:t> to </a:t>
          </a:r>
          <a:r>
            <a:rPr lang="fr-FR" sz="1600" kern="1200" dirty="0" err="1"/>
            <a:t>develop</a:t>
          </a:r>
          <a:r>
            <a:rPr lang="fr-FR" sz="1600" kern="1200" dirty="0"/>
            <a:t>, pushing </a:t>
          </a:r>
          <a:r>
            <a:rPr lang="fr-FR" sz="1600" kern="1200" dirty="0" err="1"/>
            <a:t>our</a:t>
          </a:r>
          <a:r>
            <a:rPr lang="fr-FR" sz="1600" kern="1200" dirty="0"/>
            <a:t> image </a:t>
          </a:r>
          <a:r>
            <a:rPr lang="fr-FR" sz="1600" kern="1200" dirty="0" err="1"/>
            <a:t>processing</a:t>
          </a:r>
          <a:r>
            <a:rPr lang="fr-FR" sz="1600" kern="1200" dirty="0"/>
            <a:t> </a:t>
          </a:r>
          <a:r>
            <a:rPr lang="fr-FR" sz="1600" kern="1200" dirty="0" err="1"/>
            <a:t>optimization</a:t>
          </a:r>
          <a:r>
            <a:rPr lang="fr-FR" sz="1600" kern="1200" dirty="0"/>
            <a:t> </a:t>
          </a:r>
          <a:r>
            <a:rPr lang="fr-FR" sz="1600" kern="1200" dirty="0" err="1"/>
            <a:t>skills</a:t>
          </a:r>
          <a:r>
            <a:rPr lang="fr-FR" sz="1600" kern="1200" dirty="0"/>
            <a:t> in Python to </a:t>
          </a:r>
          <a:r>
            <a:rPr lang="fr-FR" sz="1600" kern="1200" dirty="0" err="1"/>
            <a:t>create</a:t>
          </a:r>
          <a:r>
            <a:rPr lang="fr-FR" sz="1600" kern="1200" dirty="0"/>
            <a:t> a responsive </a:t>
          </a:r>
          <a:r>
            <a:rPr lang="fr-FR" sz="1600" kern="1200" dirty="0" err="1"/>
            <a:t>game</a:t>
          </a:r>
          <a:r>
            <a:rPr lang="fr-FR" sz="1600" kern="1200" dirty="0"/>
            <a:t>.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also</a:t>
          </a:r>
          <a:r>
            <a:rPr lang="fr-FR" sz="1600" kern="1200" dirty="0"/>
            <a:t> </a:t>
          </a:r>
          <a:r>
            <a:rPr lang="fr-FR" sz="1600" kern="1200" dirty="0" err="1"/>
            <a:t>learned</a:t>
          </a:r>
          <a:r>
            <a:rPr lang="fr-FR" sz="1600" kern="1200" dirty="0"/>
            <a:t> to use </a:t>
          </a:r>
          <a:r>
            <a:rPr lang="fr-FR" sz="1600" kern="1200" dirty="0" err="1"/>
            <a:t>external</a:t>
          </a:r>
          <a:r>
            <a:rPr lang="fr-FR" sz="1600" kern="1200" dirty="0"/>
            <a:t> </a:t>
          </a:r>
          <a:r>
            <a:rPr lang="fr-FR" sz="1600" kern="1200" dirty="0" err="1"/>
            <a:t>tools</a:t>
          </a:r>
          <a:r>
            <a:rPr lang="fr-FR" sz="1600" kern="1200" dirty="0"/>
            <a:t> to </a:t>
          </a:r>
          <a:r>
            <a:rPr lang="fr-FR" sz="1600" kern="1200" dirty="0" err="1"/>
            <a:t>enhance</a:t>
          </a:r>
          <a:r>
            <a:rPr lang="fr-FR" sz="1600" kern="1200" dirty="0"/>
            <a:t> a program (in </a:t>
          </a:r>
          <a:r>
            <a:rPr lang="fr-FR" sz="1600" kern="1200" dirty="0" err="1"/>
            <a:t>this</a:t>
          </a:r>
          <a:r>
            <a:rPr lang="fr-FR" sz="1600" kern="1200" dirty="0"/>
            <a:t> case, a Raspberry Pi).</a:t>
          </a:r>
          <a:endParaRPr lang="en-US" sz="1600" kern="1200" dirty="0"/>
        </a:p>
      </dsp:txBody>
      <dsp:txXfrm>
        <a:off x="1728569" y="1173416"/>
        <a:ext cx="3069706" cy="1302299"/>
      </dsp:txXfrm>
    </dsp:sp>
    <dsp:sp modelId="{A7E35D67-38FA-4E5C-84CD-FF33D422560B}">
      <dsp:nvSpPr>
        <dsp:cNvPr id="0" name=""/>
        <dsp:cNvSpPr/>
      </dsp:nvSpPr>
      <dsp:spPr>
        <a:xfrm>
          <a:off x="5333149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B429A-71BA-49D4-A78F-5B2C171CFDBB}">
      <dsp:nvSpPr>
        <dsp:cNvPr id="0" name=""/>
        <dsp:cNvSpPr/>
      </dsp:nvSpPr>
      <dsp:spPr>
        <a:xfrm>
          <a:off x="5606631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03C1C-CD36-4912-83FC-1EBA840D915D}">
      <dsp:nvSpPr>
        <dsp:cNvPr id="0" name=""/>
        <dsp:cNvSpPr/>
      </dsp:nvSpPr>
      <dsp:spPr>
        <a:xfrm>
          <a:off x="6914512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This </a:t>
          </a:r>
          <a:r>
            <a:rPr lang="fr-FR" sz="1600" kern="1200" dirty="0" err="1"/>
            <a:t>project</a:t>
          </a:r>
          <a:r>
            <a:rPr lang="fr-FR" sz="1600" kern="1200" dirty="0"/>
            <a:t> not </a:t>
          </a:r>
          <a:r>
            <a:rPr lang="fr-FR" sz="1600" kern="1200" dirty="0" err="1"/>
            <a:t>only</a:t>
          </a:r>
          <a:r>
            <a:rPr lang="fr-FR" sz="1600" kern="1200" dirty="0"/>
            <a:t> </a:t>
          </a:r>
          <a:r>
            <a:rPr lang="fr-FR" sz="1600" kern="1200" dirty="0" err="1"/>
            <a:t>aims</a:t>
          </a:r>
          <a:r>
            <a:rPr lang="fr-FR" sz="1600" kern="1200" dirty="0"/>
            <a:t> to </a:t>
          </a:r>
          <a:r>
            <a:rPr lang="fr-FR" sz="1600" kern="1200" dirty="0" err="1"/>
            <a:t>provide</a:t>
          </a:r>
          <a:r>
            <a:rPr lang="fr-FR" sz="1600" kern="1200" dirty="0"/>
            <a:t> an </a:t>
          </a:r>
          <a:r>
            <a:rPr lang="fr-FR" sz="1600" kern="1200" dirty="0" err="1"/>
            <a:t>engaging</a:t>
          </a:r>
          <a:r>
            <a:rPr lang="fr-FR" sz="1600" kern="1200" dirty="0"/>
            <a:t> gaming </a:t>
          </a:r>
          <a:r>
            <a:rPr lang="fr-FR" sz="1600" kern="1200" dirty="0" err="1"/>
            <a:t>experience</a:t>
          </a:r>
          <a:r>
            <a:rPr lang="fr-FR" sz="1600" kern="1200" dirty="0"/>
            <a:t> but </a:t>
          </a:r>
          <a:r>
            <a:rPr lang="fr-FR" sz="1600" kern="1200" dirty="0" err="1"/>
            <a:t>also</a:t>
          </a:r>
          <a:r>
            <a:rPr lang="fr-FR" sz="1600" kern="1200" dirty="0"/>
            <a:t> serves as an </a:t>
          </a:r>
          <a:r>
            <a:rPr lang="fr-FR" sz="1600" kern="1200" dirty="0" err="1"/>
            <a:t>educational</a:t>
          </a:r>
          <a:r>
            <a:rPr lang="fr-FR" sz="1600" kern="1200" dirty="0"/>
            <a:t> </a:t>
          </a:r>
          <a:r>
            <a:rPr lang="fr-FR" sz="1600" kern="1200" dirty="0" err="1"/>
            <a:t>tool</a:t>
          </a:r>
          <a:r>
            <a:rPr lang="fr-FR" sz="1600" kern="1200" dirty="0"/>
            <a:t> to </a:t>
          </a:r>
          <a:r>
            <a:rPr lang="fr-FR" sz="1600" kern="1200" dirty="0" err="1"/>
            <a:t>teach</a:t>
          </a:r>
          <a:r>
            <a:rPr lang="fr-FR" sz="1600" kern="1200" dirty="0"/>
            <a:t> </a:t>
          </a:r>
          <a:r>
            <a:rPr lang="fr-FR" sz="1600" kern="1200" dirty="0" err="1"/>
            <a:t>players</a:t>
          </a:r>
          <a:r>
            <a:rPr lang="fr-FR" sz="1600" kern="1200" dirty="0"/>
            <a:t> about </a:t>
          </a:r>
          <a:r>
            <a:rPr lang="fr-FR" sz="1600" kern="1200" dirty="0" err="1"/>
            <a:t>recycling</a:t>
          </a:r>
          <a:r>
            <a:rPr lang="fr-FR" sz="1600" kern="1200" dirty="0"/>
            <a:t>. </a:t>
          </a:r>
          <a:r>
            <a:rPr lang="fr-FR" sz="1600" kern="1200" dirty="0" err="1"/>
            <a:t>Through</a:t>
          </a:r>
          <a:r>
            <a:rPr lang="fr-FR" sz="1600" kern="1200" dirty="0"/>
            <a:t> interactive gameplay, </a:t>
          </a:r>
          <a:r>
            <a:rPr lang="fr-FR" sz="1600" kern="1200" dirty="0" err="1"/>
            <a:t>users</a:t>
          </a:r>
          <a:r>
            <a:rPr lang="fr-FR" sz="1600" kern="1200" dirty="0"/>
            <a:t> can </a:t>
          </a:r>
          <a:r>
            <a:rPr lang="fr-FR" sz="1600" kern="1200" dirty="0" err="1"/>
            <a:t>learn</a:t>
          </a:r>
          <a:r>
            <a:rPr lang="fr-FR" sz="1600" kern="1200" dirty="0"/>
            <a:t> how to </a:t>
          </a:r>
          <a:r>
            <a:rPr lang="fr-FR" sz="1600" kern="1200" dirty="0" err="1"/>
            <a:t>properly</a:t>
          </a:r>
          <a:r>
            <a:rPr lang="fr-FR" sz="1600" kern="1200" dirty="0"/>
            <a:t> sort </a:t>
          </a:r>
          <a:r>
            <a:rPr lang="fr-FR" sz="1600" kern="1200" dirty="0" err="1"/>
            <a:t>waste</a:t>
          </a:r>
          <a:r>
            <a:rPr lang="fr-FR" sz="1600" kern="1200" dirty="0"/>
            <a:t>, and </a:t>
          </a:r>
          <a:r>
            <a:rPr lang="fr-FR" sz="1600" kern="1200" dirty="0" err="1"/>
            <a:t>be</a:t>
          </a:r>
          <a:r>
            <a:rPr lang="fr-FR" sz="1600" kern="1200" dirty="0"/>
            <a:t> </a:t>
          </a:r>
          <a:r>
            <a:rPr lang="fr-FR" sz="1600" kern="1200" dirty="0" err="1"/>
            <a:t>aware</a:t>
          </a:r>
          <a:r>
            <a:rPr lang="fr-FR" sz="1600" kern="1200" dirty="0"/>
            <a:t> of </a:t>
          </a:r>
          <a:r>
            <a:rPr lang="fr-FR" sz="1600" kern="1200" dirty="0" err="1"/>
            <a:t>their</a:t>
          </a:r>
          <a:r>
            <a:rPr lang="fr-FR" sz="1600" kern="1200" dirty="0"/>
            <a:t> </a:t>
          </a:r>
          <a:r>
            <a:rPr lang="fr-FR" sz="1600" kern="1200" dirty="0" err="1"/>
            <a:t>current</a:t>
          </a:r>
          <a:r>
            <a:rPr lang="fr-FR" sz="1600" kern="1200" dirty="0"/>
            <a:t> </a:t>
          </a:r>
          <a:r>
            <a:rPr lang="fr-FR" sz="1600" kern="1200" dirty="0" err="1"/>
            <a:t>knowledge</a:t>
          </a:r>
          <a:r>
            <a:rPr lang="fr-FR" sz="1600" kern="1200" dirty="0"/>
            <a:t> of </a:t>
          </a:r>
          <a:r>
            <a:rPr lang="fr-FR" sz="1600" kern="1200" dirty="0" err="1"/>
            <a:t>waste</a:t>
          </a:r>
          <a:r>
            <a:rPr lang="fr-FR" sz="1600" kern="1200" dirty="0"/>
            <a:t> </a:t>
          </a:r>
          <a:r>
            <a:rPr lang="fr-FR" sz="1600" kern="1200" dirty="0" err="1"/>
            <a:t>sorting</a:t>
          </a:r>
          <a:r>
            <a:rPr lang="fr-FR" sz="1600" kern="1200" dirty="0"/>
            <a:t>.</a:t>
          </a:r>
          <a:endParaRPr lang="en-US" sz="1600" kern="1200" dirty="0"/>
        </a:p>
      </dsp:txBody>
      <dsp:txXfrm>
        <a:off x="6914512" y="1173416"/>
        <a:ext cx="3069706" cy="130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76B75-196D-4F9C-B90A-8BF8289D9B4B}">
      <dsp:nvSpPr>
        <dsp:cNvPr id="0" name=""/>
        <dsp:cNvSpPr/>
      </dsp:nvSpPr>
      <dsp:spPr>
        <a:xfrm>
          <a:off x="147205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0E6BC-1A15-431E-B2FD-0251390AE5BD}">
      <dsp:nvSpPr>
        <dsp:cNvPr id="0" name=""/>
        <dsp:cNvSpPr/>
      </dsp:nvSpPr>
      <dsp:spPr>
        <a:xfrm>
          <a:off x="420688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709A-9D02-4AC3-B412-825CD6EBE403}">
      <dsp:nvSpPr>
        <dsp:cNvPr id="0" name=""/>
        <dsp:cNvSpPr/>
      </dsp:nvSpPr>
      <dsp:spPr>
        <a:xfrm>
          <a:off x="1728569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This </a:t>
          </a:r>
          <a:r>
            <a:rPr lang="fr-FR" sz="1600" kern="1200" dirty="0" err="1"/>
            <a:t>project</a:t>
          </a:r>
          <a:r>
            <a:rPr lang="fr-FR" sz="1600" kern="1200" dirty="0"/>
            <a:t> </a:t>
          </a:r>
          <a:r>
            <a:rPr lang="fr-FR" sz="1600" kern="1200" dirty="0" err="1"/>
            <a:t>was</a:t>
          </a:r>
          <a:r>
            <a:rPr lang="fr-FR" sz="1600" kern="1200" dirty="0"/>
            <a:t> </a:t>
          </a:r>
          <a:r>
            <a:rPr lang="fr-FR" sz="1600" kern="1200" dirty="0" err="1"/>
            <a:t>very</a:t>
          </a:r>
          <a:r>
            <a:rPr lang="fr-FR" sz="1600" kern="1200" dirty="0"/>
            <a:t> </a:t>
          </a:r>
          <a:r>
            <a:rPr lang="fr-FR" sz="1600" kern="1200" dirty="0" err="1"/>
            <a:t>interesting</a:t>
          </a:r>
          <a:r>
            <a:rPr lang="fr-FR" sz="1600" kern="1200" dirty="0"/>
            <a:t> to </a:t>
          </a:r>
          <a:r>
            <a:rPr lang="fr-FR" sz="1600" kern="1200" dirty="0" err="1"/>
            <a:t>develop</a:t>
          </a:r>
          <a:r>
            <a:rPr lang="fr-FR" sz="1600" kern="1200" dirty="0"/>
            <a:t>, pushing </a:t>
          </a:r>
          <a:r>
            <a:rPr lang="fr-FR" sz="1600" kern="1200" dirty="0" err="1"/>
            <a:t>our</a:t>
          </a:r>
          <a:r>
            <a:rPr lang="fr-FR" sz="1600" kern="1200" dirty="0"/>
            <a:t> image </a:t>
          </a:r>
          <a:r>
            <a:rPr lang="fr-FR" sz="1600" kern="1200" dirty="0" err="1"/>
            <a:t>processing</a:t>
          </a:r>
          <a:r>
            <a:rPr lang="fr-FR" sz="1600" kern="1200" dirty="0"/>
            <a:t> </a:t>
          </a:r>
          <a:r>
            <a:rPr lang="fr-FR" sz="1600" kern="1200" dirty="0" err="1">
              <a:solidFill>
                <a:schemeClr val="accent1"/>
              </a:solidFill>
            </a:rPr>
            <a:t>optimization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 err="1">
              <a:solidFill>
                <a:schemeClr val="accent1"/>
              </a:solidFill>
            </a:rPr>
            <a:t>skills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/>
            <a:t>in Python to </a:t>
          </a:r>
          <a:r>
            <a:rPr lang="fr-FR" sz="1600" kern="1200" dirty="0" err="1"/>
            <a:t>create</a:t>
          </a:r>
          <a:r>
            <a:rPr lang="fr-FR" sz="1600" kern="1200" dirty="0"/>
            <a:t> a responsive </a:t>
          </a:r>
          <a:r>
            <a:rPr lang="fr-FR" sz="1600" kern="1200" dirty="0" err="1"/>
            <a:t>game</a:t>
          </a:r>
          <a:r>
            <a:rPr lang="fr-FR" sz="1600" kern="1200" dirty="0"/>
            <a:t> </a:t>
          </a:r>
          <a:r>
            <a:rPr lang="fr-FR" sz="1600" kern="1200" dirty="0" err="1"/>
            <a:t>using</a:t>
          </a:r>
          <a:r>
            <a:rPr lang="fr-FR" sz="1600" kern="1200" dirty="0"/>
            <a:t> </a:t>
          </a:r>
          <a:r>
            <a:rPr lang="fr-FR" sz="1600" kern="1200" dirty="0">
              <a:solidFill>
                <a:schemeClr val="accent1"/>
              </a:solidFill>
            </a:rPr>
            <a:t>image </a:t>
          </a:r>
          <a:r>
            <a:rPr lang="fr-FR" sz="1600" kern="1200" dirty="0" err="1">
              <a:solidFill>
                <a:schemeClr val="accent1"/>
              </a:solidFill>
            </a:rPr>
            <a:t>analysis</a:t>
          </a:r>
          <a:r>
            <a:rPr lang="fr-FR" sz="1600" kern="1200" dirty="0"/>
            <a:t>.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also</a:t>
          </a:r>
          <a:r>
            <a:rPr lang="fr-FR" sz="1600" kern="1200" dirty="0"/>
            <a:t> </a:t>
          </a:r>
          <a:r>
            <a:rPr lang="fr-FR" sz="1600" kern="1200" dirty="0" err="1"/>
            <a:t>learned</a:t>
          </a:r>
          <a:r>
            <a:rPr lang="fr-FR" sz="1600" kern="1200" dirty="0"/>
            <a:t> to use </a:t>
          </a:r>
          <a:r>
            <a:rPr lang="fr-FR" sz="1600" kern="1200" dirty="0" err="1">
              <a:solidFill>
                <a:schemeClr val="accent1"/>
              </a:solidFill>
            </a:rPr>
            <a:t>external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 err="1">
              <a:solidFill>
                <a:schemeClr val="accent1"/>
              </a:solidFill>
            </a:rPr>
            <a:t>tools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/>
            <a:t>to </a:t>
          </a:r>
          <a:r>
            <a:rPr lang="fr-FR" sz="1600" kern="1200" dirty="0" err="1"/>
            <a:t>enhance</a:t>
          </a:r>
          <a:r>
            <a:rPr lang="fr-FR" sz="1600" kern="1200" dirty="0"/>
            <a:t> a program (in </a:t>
          </a:r>
          <a:r>
            <a:rPr lang="fr-FR" sz="1600" kern="1200" dirty="0" err="1"/>
            <a:t>this</a:t>
          </a:r>
          <a:r>
            <a:rPr lang="fr-FR" sz="1600" kern="1200" dirty="0"/>
            <a:t> case, a Raspberry Pi).</a:t>
          </a:r>
          <a:endParaRPr lang="en-US" sz="1600" kern="1200" dirty="0"/>
        </a:p>
      </dsp:txBody>
      <dsp:txXfrm>
        <a:off x="1728569" y="1173416"/>
        <a:ext cx="3069706" cy="1302299"/>
      </dsp:txXfrm>
    </dsp:sp>
    <dsp:sp modelId="{A7E35D67-38FA-4E5C-84CD-FF33D422560B}">
      <dsp:nvSpPr>
        <dsp:cNvPr id="0" name=""/>
        <dsp:cNvSpPr/>
      </dsp:nvSpPr>
      <dsp:spPr>
        <a:xfrm>
          <a:off x="5333149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B429A-71BA-49D4-A78F-5B2C171CFDBB}">
      <dsp:nvSpPr>
        <dsp:cNvPr id="0" name=""/>
        <dsp:cNvSpPr/>
      </dsp:nvSpPr>
      <dsp:spPr>
        <a:xfrm>
          <a:off x="5606631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03C1C-CD36-4912-83FC-1EBA840D915D}">
      <dsp:nvSpPr>
        <dsp:cNvPr id="0" name=""/>
        <dsp:cNvSpPr/>
      </dsp:nvSpPr>
      <dsp:spPr>
        <a:xfrm>
          <a:off x="6914512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This </a:t>
          </a:r>
          <a:r>
            <a:rPr lang="fr-FR" sz="1600" kern="1200" dirty="0" err="1"/>
            <a:t>project</a:t>
          </a:r>
          <a:r>
            <a:rPr lang="fr-FR" sz="1600" kern="1200" dirty="0"/>
            <a:t> not </a:t>
          </a:r>
          <a:r>
            <a:rPr lang="fr-FR" sz="1600" kern="1200" dirty="0" err="1"/>
            <a:t>only</a:t>
          </a:r>
          <a:r>
            <a:rPr lang="fr-FR" sz="1600" kern="1200" dirty="0"/>
            <a:t> </a:t>
          </a:r>
          <a:r>
            <a:rPr lang="fr-FR" sz="1600" kern="1200" dirty="0" err="1"/>
            <a:t>aims</a:t>
          </a:r>
          <a:r>
            <a:rPr lang="fr-FR" sz="1600" kern="1200" dirty="0"/>
            <a:t> to </a:t>
          </a:r>
          <a:r>
            <a:rPr lang="fr-FR" sz="1600" kern="1200" dirty="0" err="1"/>
            <a:t>provide</a:t>
          </a:r>
          <a:r>
            <a:rPr lang="fr-FR" sz="1600" kern="1200" dirty="0"/>
            <a:t> an </a:t>
          </a:r>
          <a:r>
            <a:rPr lang="fr-FR" sz="1600" kern="1200" dirty="0" err="1">
              <a:solidFill>
                <a:schemeClr val="accent1"/>
              </a:solidFill>
            </a:rPr>
            <a:t>engaging</a:t>
          </a:r>
          <a:r>
            <a:rPr lang="fr-FR" sz="1600" kern="1200" dirty="0">
              <a:solidFill>
                <a:schemeClr val="accent1"/>
              </a:solidFill>
            </a:rPr>
            <a:t> gaming </a:t>
          </a:r>
          <a:r>
            <a:rPr lang="fr-FR" sz="1600" kern="1200" dirty="0" err="1">
              <a:solidFill>
                <a:schemeClr val="accent1"/>
              </a:solidFill>
            </a:rPr>
            <a:t>experience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/>
            <a:t>but </a:t>
          </a:r>
          <a:r>
            <a:rPr lang="fr-FR" sz="1600" kern="1200" dirty="0" err="1"/>
            <a:t>also</a:t>
          </a:r>
          <a:r>
            <a:rPr lang="fr-FR" sz="1600" kern="1200" dirty="0"/>
            <a:t> serves as an </a:t>
          </a:r>
          <a:r>
            <a:rPr lang="fr-FR" sz="1600" kern="1200" dirty="0" err="1"/>
            <a:t>educational</a:t>
          </a:r>
          <a:r>
            <a:rPr lang="fr-FR" sz="1600" kern="1200" dirty="0"/>
            <a:t> </a:t>
          </a:r>
          <a:r>
            <a:rPr lang="fr-FR" sz="1600" kern="1200" dirty="0" err="1"/>
            <a:t>tool</a:t>
          </a:r>
          <a:r>
            <a:rPr lang="fr-FR" sz="1600" kern="1200" dirty="0"/>
            <a:t> to </a:t>
          </a:r>
          <a:r>
            <a:rPr lang="fr-FR" sz="1600" kern="1200" dirty="0" err="1"/>
            <a:t>teach</a:t>
          </a:r>
          <a:r>
            <a:rPr lang="fr-FR" sz="1600" kern="1200" dirty="0"/>
            <a:t> </a:t>
          </a:r>
          <a:r>
            <a:rPr lang="fr-FR" sz="1600" kern="1200" dirty="0" err="1"/>
            <a:t>players</a:t>
          </a:r>
          <a:r>
            <a:rPr lang="fr-FR" sz="1600" kern="1200" dirty="0"/>
            <a:t> about </a:t>
          </a:r>
          <a:r>
            <a:rPr lang="fr-FR" sz="1600" kern="1200" dirty="0" err="1"/>
            <a:t>recycling</a:t>
          </a:r>
          <a:r>
            <a:rPr lang="fr-FR" sz="1600" kern="1200" dirty="0"/>
            <a:t>. </a:t>
          </a:r>
          <a:r>
            <a:rPr lang="fr-FR" sz="1600" kern="1200" dirty="0" err="1"/>
            <a:t>Through</a:t>
          </a:r>
          <a:r>
            <a:rPr lang="fr-FR" sz="1600" kern="1200" dirty="0"/>
            <a:t> interactive gameplay, </a:t>
          </a:r>
          <a:r>
            <a:rPr lang="fr-FR" sz="1600" kern="1200" dirty="0" err="1"/>
            <a:t>users</a:t>
          </a:r>
          <a:r>
            <a:rPr lang="fr-FR" sz="1600" kern="1200" dirty="0"/>
            <a:t> can </a:t>
          </a:r>
          <a:r>
            <a:rPr lang="fr-FR" sz="1600" kern="1200" dirty="0" err="1"/>
            <a:t>learn</a:t>
          </a:r>
          <a:r>
            <a:rPr lang="fr-FR" sz="1600" kern="1200" dirty="0"/>
            <a:t> how to </a:t>
          </a:r>
          <a:r>
            <a:rPr lang="fr-FR" sz="1600" kern="1200" dirty="0" err="1"/>
            <a:t>properly</a:t>
          </a:r>
          <a:r>
            <a:rPr lang="fr-FR" sz="1600" kern="1200" dirty="0"/>
            <a:t> sort </a:t>
          </a:r>
          <a:r>
            <a:rPr lang="fr-FR" sz="1600" kern="1200" dirty="0" err="1"/>
            <a:t>waste</a:t>
          </a:r>
          <a:r>
            <a:rPr lang="fr-FR" sz="1600" kern="1200" dirty="0"/>
            <a:t>, and </a:t>
          </a:r>
          <a:r>
            <a:rPr lang="fr-FR" sz="1600" kern="1200" dirty="0" err="1">
              <a:solidFill>
                <a:schemeClr val="accent1"/>
              </a:solidFill>
            </a:rPr>
            <a:t>be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 err="1">
              <a:solidFill>
                <a:schemeClr val="accent1"/>
              </a:solidFill>
            </a:rPr>
            <a:t>aware</a:t>
          </a:r>
          <a:r>
            <a:rPr lang="fr-FR" sz="1600" kern="1200" dirty="0">
              <a:solidFill>
                <a:schemeClr val="accent1"/>
              </a:solidFill>
            </a:rPr>
            <a:t> </a:t>
          </a:r>
          <a:r>
            <a:rPr lang="fr-FR" sz="1600" kern="1200" dirty="0"/>
            <a:t>of </a:t>
          </a:r>
          <a:r>
            <a:rPr lang="fr-FR" sz="1600" kern="1200" dirty="0" err="1"/>
            <a:t>their</a:t>
          </a:r>
          <a:r>
            <a:rPr lang="fr-FR" sz="1600" kern="1200" dirty="0"/>
            <a:t> </a:t>
          </a:r>
          <a:r>
            <a:rPr lang="fr-FR" sz="1600" kern="1200" dirty="0" err="1"/>
            <a:t>current</a:t>
          </a:r>
          <a:r>
            <a:rPr lang="fr-FR" sz="1600" kern="1200" dirty="0"/>
            <a:t> </a:t>
          </a:r>
          <a:r>
            <a:rPr lang="fr-FR" sz="1600" kern="1200" dirty="0" err="1"/>
            <a:t>knowledge</a:t>
          </a:r>
          <a:r>
            <a:rPr lang="fr-FR" sz="1600" kern="1200" dirty="0"/>
            <a:t> of </a:t>
          </a:r>
          <a:r>
            <a:rPr lang="fr-FR" sz="1600" kern="1200" dirty="0" err="1"/>
            <a:t>waste</a:t>
          </a:r>
          <a:r>
            <a:rPr lang="fr-FR" sz="1600" kern="1200" dirty="0"/>
            <a:t> </a:t>
          </a:r>
          <a:r>
            <a:rPr lang="fr-FR" sz="1600" kern="1200" dirty="0" err="1"/>
            <a:t>sorting</a:t>
          </a:r>
          <a:r>
            <a:rPr lang="fr-FR" sz="1600" kern="1200" dirty="0"/>
            <a:t>.</a:t>
          </a:r>
          <a:endParaRPr lang="en-US" sz="1600" kern="1200" dirty="0"/>
        </a:p>
      </dsp:txBody>
      <dsp:txXfrm>
        <a:off x="6914512" y="1173416"/>
        <a:ext cx="3069706" cy="130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DEF2-C8E4-424E-9BE4-45999081D8BC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D00B0-320D-4A2F-9F8D-B3F1843C90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3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D00B0-320D-4A2F-9F8D-B3F1843C90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65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D00B0-320D-4A2F-9F8D-B3F1843C90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0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D00B0-320D-4A2F-9F8D-B3F1843C90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5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5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8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7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1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7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5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u8VFymi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D31D6A-6EE6-196D-DFE1-9A217EEA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cap="all"/>
              <a:t>RECYCLE W4R – AR Edition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C98DCC-CD32-8F47-8C7C-17A0DB5F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1151677"/>
            <a:ext cx="3968492" cy="4718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 project made by Alexis SERRANO, Sébastien PINTA, Tom LEARDI,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inspired by one of our creation : Recycle W4R.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DF6A1-7326-D45F-9B39-1803192E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SERRANO, Sébastien PINTA, Tom LEADI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2575D-B822-E8A4-D674-470C04B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fr-FR"/>
          </a:p>
        </p:txBody>
      </p:sp>
      <p:pic>
        <p:nvPicPr>
          <p:cNvPr id="4" name="Graphic 12" descr="Labyrinthe">
            <a:extLst>
              <a:ext uri="{FF2B5EF4-FFF2-40B4-BE49-F238E27FC236}">
                <a16:creationId xmlns:a16="http://schemas.microsoft.com/office/drawing/2014/main" id="{D1E5896F-CCB9-EE1E-FCC5-C4547602A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9828" y="876635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4DB6152-4A48-51C5-03F5-FBED101C7218}"/>
              </a:ext>
            </a:extLst>
          </p:cNvPr>
          <p:cNvSpPr txBox="1">
            <a:spLocks/>
          </p:cNvSpPr>
          <p:nvPr/>
        </p:nvSpPr>
        <p:spPr>
          <a:xfrm>
            <a:off x="-4812891" y="655655"/>
            <a:ext cx="3979205" cy="145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>
                <a:ea typeface="Calibri Light"/>
                <a:cs typeface="Calibri Light"/>
              </a:rPr>
              <a:t>PRELUDE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FA343F4-0362-64AA-9FBB-F37F7D31B7E4}"/>
              </a:ext>
            </a:extLst>
          </p:cNvPr>
          <p:cNvSpPr txBox="1">
            <a:spLocks/>
          </p:cNvSpPr>
          <p:nvPr/>
        </p:nvSpPr>
        <p:spPr>
          <a:xfrm>
            <a:off x="524946" y="8007891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fr-FR" sz="1400" dirty="0">
                <a:ea typeface="+mn-lt"/>
                <a:cs typeface="+mn-lt"/>
              </a:rPr>
              <a:t>As part of </a:t>
            </a:r>
            <a:r>
              <a:rPr lang="fr-FR" sz="1400" dirty="0" err="1">
                <a:ea typeface="+mn-lt"/>
                <a:cs typeface="+mn-lt"/>
              </a:rPr>
              <a:t>our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ASAIoT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project</a:t>
            </a:r>
            <a:r>
              <a:rPr lang="fr-FR" sz="1400" dirty="0">
                <a:ea typeface="+mn-lt"/>
                <a:cs typeface="+mn-lt"/>
              </a:rPr>
              <a:t>, </a:t>
            </a:r>
            <a:r>
              <a:rPr lang="fr-FR" sz="1400" dirty="0" err="1">
                <a:ea typeface="+mn-lt"/>
                <a:cs typeface="+mn-lt"/>
              </a:rPr>
              <a:t>we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developed</a:t>
            </a:r>
            <a:r>
              <a:rPr lang="fr-FR" sz="1400" dirty="0">
                <a:ea typeface="+mn-lt"/>
                <a:cs typeface="+mn-lt"/>
              </a:rPr>
              <a:t> a </a:t>
            </a:r>
            <a:r>
              <a:rPr lang="fr-FR" sz="1400" dirty="0" err="1">
                <a:ea typeface="+mn-lt"/>
                <a:cs typeface="+mn-lt"/>
              </a:rPr>
              <a:t>serious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game</a:t>
            </a:r>
            <a:r>
              <a:rPr lang="fr-FR" sz="1400" dirty="0">
                <a:ea typeface="+mn-lt"/>
                <a:cs typeface="+mn-lt"/>
              </a:rPr>
              <a:t> in Python </a:t>
            </a:r>
            <a:r>
              <a:rPr lang="fr-FR" sz="1400" dirty="0" err="1">
                <a:ea typeface="+mn-lt"/>
                <a:cs typeface="+mn-lt"/>
              </a:rPr>
              <a:t>using</a:t>
            </a:r>
            <a:r>
              <a:rPr lang="fr-FR" sz="1400" dirty="0">
                <a:ea typeface="+mn-lt"/>
                <a:cs typeface="+mn-lt"/>
              </a:rPr>
              <a:t> hand recognition, leveraging the </a:t>
            </a:r>
            <a:r>
              <a:rPr lang="fr-FR" sz="1400" dirty="0" err="1">
                <a:ea typeface="+mn-lt"/>
                <a:cs typeface="+mn-lt"/>
              </a:rPr>
              <a:t>knowledge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we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gained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from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working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with</a:t>
            </a:r>
            <a:r>
              <a:rPr lang="fr-FR" sz="1400" dirty="0">
                <a:ea typeface="+mn-lt"/>
                <a:cs typeface="+mn-lt"/>
              </a:rPr>
              <a:t> Raspberry Pi </a:t>
            </a:r>
            <a:r>
              <a:rPr lang="fr-FR" sz="1400" dirty="0" err="1">
                <a:ea typeface="+mn-lt"/>
                <a:cs typeface="+mn-lt"/>
              </a:rPr>
              <a:t>devices</a:t>
            </a:r>
            <a:r>
              <a:rPr lang="fr-FR" sz="1400" dirty="0">
                <a:ea typeface="+mn-lt"/>
                <a:cs typeface="+mn-lt"/>
              </a:rPr>
              <a:t> and the manipulation of images and </a:t>
            </a:r>
            <a:r>
              <a:rPr lang="fr-FR" sz="1400" dirty="0" err="1">
                <a:ea typeface="+mn-lt"/>
                <a:cs typeface="+mn-lt"/>
              </a:rPr>
              <a:t>their</a:t>
            </a:r>
            <a:r>
              <a:rPr lang="fr-FR" sz="1400" dirty="0">
                <a:ea typeface="+mn-lt"/>
                <a:cs typeface="+mn-lt"/>
              </a:rPr>
              <a:t> interaction.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fr-FR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fr-FR" sz="1400" dirty="0">
                <a:ea typeface="+mn-lt"/>
                <a:cs typeface="+mn-lt"/>
              </a:rPr>
              <a:t>The goal of </a:t>
            </a:r>
            <a:r>
              <a:rPr lang="fr-FR" sz="1400" dirty="0" err="1">
                <a:ea typeface="+mn-lt"/>
                <a:cs typeface="+mn-lt"/>
              </a:rPr>
              <a:t>this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project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is</a:t>
            </a:r>
            <a:r>
              <a:rPr lang="fr-FR" sz="1400" dirty="0">
                <a:ea typeface="+mn-lt"/>
                <a:cs typeface="+mn-lt"/>
              </a:rPr>
              <a:t> to </a:t>
            </a:r>
            <a:r>
              <a:rPr lang="fr-FR" sz="1400" dirty="0" err="1">
                <a:ea typeface="+mn-lt"/>
                <a:cs typeface="+mn-lt"/>
              </a:rPr>
              <a:t>raise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awareness</a:t>
            </a:r>
            <a:r>
              <a:rPr lang="fr-FR" sz="1400" dirty="0">
                <a:ea typeface="+mn-lt"/>
                <a:cs typeface="+mn-lt"/>
              </a:rPr>
              <a:t> about </a:t>
            </a:r>
            <a:r>
              <a:rPr lang="fr-FR" sz="1400" dirty="0" err="1">
                <a:ea typeface="+mn-lt"/>
                <a:cs typeface="+mn-lt"/>
              </a:rPr>
              <a:t>recycling</a:t>
            </a:r>
            <a:r>
              <a:rPr lang="fr-FR" sz="1400" dirty="0">
                <a:ea typeface="+mn-lt"/>
                <a:cs typeface="+mn-lt"/>
              </a:rPr>
              <a:t> in </a:t>
            </a:r>
            <a:r>
              <a:rPr lang="fr-FR" sz="1400" dirty="0" err="1">
                <a:ea typeface="+mn-lt"/>
                <a:cs typeface="+mn-lt"/>
              </a:rPr>
              <a:t>student</a:t>
            </a:r>
            <a:r>
              <a:rPr lang="fr-FR" sz="1400" dirty="0">
                <a:ea typeface="+mn-lt"/>
                <a:cs typeface="+mn-lt"/>
              </a:rPr>
              <a:t> life, </a:t>
            </a:r>
            <a:r>
              <a:rPr lang="fr-FR" sz="1400" dirty="0" err="1">
                <a:ea typeface="+mn-lt"/>
                <a:cs typeface="+mn-lt"/>
              </a:rPr>
              <a:t>including</a:t>
            </a:r>
            <a:r>
              <a:rPr lang="fr-FR" sz="1400" dirty="0">
                <a:ea typeface="+mn-lt"/>
                <a:cs typeface="+mn-lt"/>
              </a:rPr>
              <a:t> the </a:t>
            </a:r>
            <a:r>
              <a:rPr lang="fr-FR" sz="1400" dirty="0" err="1">
                <a:ea typeface="+mn-lt"/>
                <a:cs typeface="+mn-lt"/>
              </a:rPr>
              <a:t>context</a:t>
            </a:r>
            <a:r>
              <a:rPr lang="fr-FR" sz="1400" dirty="0">
                <a:ea typeface="+mn-lt"/>
                <a:cs typeface="+mn-lt"/>
              </a:rPr>
              <a:t> of </a:t>
            </a:r>
            <a:r>
              <a:rPr lang="fr-FR" sz="1400" dirty="0" err="1">
                <a:ea typeface="+mn-lt"/>
                <a:cs typeface="+mn-lt"/>
              </a:rPr>
              <a:t>meals</a:t>
            </a:r>
            <a:r>
              <a:rPr lang="fr-FR" sz="1400" dirty="0">
                <a:ea typeface="+mn-lt"/>
                <a:cs typeface="+mn-lt"/>
              </a:rPr>
              <a:t> at the </a:t>
            </a:r>
            <a:r>
              <a:rPr lang="fr-FR" sz="1400" dirty="0" err="1">
                <a:ea typeface="+mn-lt"/>
                <a:cs typeface="+mn-lt"/>
              </a:rPr>
              <a:t>university</a:t>
            </a:r>
            <a:r>
              <a:rPr lang="fr-FR" sz="1400" dirty="0">
                <a:ea typeface="+mn-lt"/>
                <a:cs typeface="+mn-lt"/>
              </a:rPr>
              <a:t> cafeteria (CROUS), but more </a:t>
            </a:r>
            <a:r>
              <a:rPr lang="fr-FR" sz="1400" dirty="0" err="1">
                <a:ea typeface="+mn-lt"/>
                <a:cs typeface="+mn-lt"/>
              </a:rPr>
              <a:t>broadly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extending</a:t>
            </a:r>
            <a:r>
              <a:rPr lang="fr-FR" sz="1400" dirty="0">
                <a:ea typeface="+mn-lt"/>
                <a:cs typeface="+mn-lt"/>
              </a:rPr>
              <a:t> to </a:t>
            </a:r>
            <a:r>
              <a:rPr lang="fr-FR" sz="1400" dirty="0" err="1">
                <a:ea typeface="+mn-lt"/>
                <a:cs typeface="+mn-lt"/>
              </a:rPr>
              <a:t>recycling</a:t>
            </a:r>
            <a:r>
              <a:rPr lang="fr-FR" sz="1400" dirty="0">
                <a:ea typeface="+mn-lt"/>
                <a:cs typeface="+mn-lt"/>
              </a:rPr>
              <a:t> at home.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fr-FR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fr-FR" sz="1400" b="1" dirty="0" err="1">
                <a:ea typeface="+mn-lt"/>
                <a:cs typeface="+mn-lt"/>
              </a:rPr>
              <a:t>Problem</a:t>
            </a:r>
            <a:r>
              <a:rPr lang="fr-FR" sz="1400" b="1" dirty="0">
                <a:ea typeface="+mn-lt"/>
                <a:cs typeface="+mn-lt"/>
              </a:rPr>
              <a:t> </a:t>
            </a:r>
            <a:r>
              <a:rPr lang="fr-FR" sz="1400" b="1" dirty="0" err="1">
                <a:ea typeface="+mn-lt"/>
                <a:cs typeface="+mn-lt"/>
              </a:rPr>
              <a:t>statement</a:t>
            </a:r>
            <a:r>
              <a:rPr lang="fr-FR" sz="1400" b="1" dirty="0">
                <a:ea typeface="+mn-lt"/>
                <a:cs typeface="+mn-lt"/>
              </a:rPr>
              <a:t>:</a:t>
            </a:r>
            <a:r>
              <a:rPr lang="fr-FR" sz="1400" dirty="0">
                <a:ea typeface="+mn-lt"/>
                <a:cs typeface="+mn-lt"/>
              </a:rPr>
              <a:t> How can </a:t>
            </a:r>
            <a:r>
              <a:rPr lang="fr-FR" sz="1400" dirty="0" err="1">
                <a:ea typeface="+mn-lt"/>
                <a:cs typeface="+mn-lt"/>
              </a:rPr>
              <a:t>we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make</a:t>
            </a:r>
            <a:r>
              <a:rPr lang="fr-FR" sz="1400" dirty="0">
                <a:ea typeface="+mn-lt"/>
                <a:cs typeface="+mn-lt"/>
              </a:rPr>
              <a:t> a </a:t>
            </a:r>
            <a:r>
              <a:rPr lang="fr-FR" sz="1400" dirty="0" err="1">
                <a:ea typeface="+mn-lt"/>
                <a:cs typeface="+mn-lt"/>
              </a:rPr>
              <a:t>game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that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is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both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enjoyable</a:t>
            </a:r>
            <a:r>
              <a:rPr lang="fr-FR" sz="1400" dirty="0">
                <a:ea typeface="+mn-lt"/>
                <a:cs typeface="+mn-lt"/>
              </a:rPr>
              <a:t> to </a:t>
            </a:r>
            <a:r>
              <a:rPr lang="fr-FR" sz="1400" dirty="0" err="1">
                <a:ea typeface="+mn-lt"/>
                <a:cs typeface="+mn-lt"/>
              </a:rPr>
              <a:t>play</a:t>
            </a:r>
            <a:r>
              <a:rPr lang="fr-FR" sz="1400" dirty="0">
                <a:ea typeface="+mn-lt"/>
                <a:cs typeface="+mn-lt"/>
              </a:rPr>
              <a:t> and </a:t>
            </a:r>
            <a:r>
              <a:rPr lang="fr-FR" sz="1400" dirty="0" err="1">
                <a:ea typeface="+mn-lt"/>
                <a:cs typeface="+mn-lt"/>
              </a:rPr>
              <a:t>educational</a:t>
            </a:r>
            <a:r>
              <a:rPr lang="fr-FR" sz="1400" dirty="0">
                <a:ea typeface="+mn-lt"/>
                <a:cs typeface="+mn-lt"/>
              </a:rPr>
              <a:t>?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fr-FR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02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28F1E-2D8A-2F84-3EEF-AED4A14C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ea typeface="Calibri Light"/>
                <a:cs typeface="Calibri Light"/>
              </a:rPr>
              <a:t>CONCLUDE</a:t>
            </a:r>
            <a:endParaRPr lang="fr-FR" dirty="0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60A7E5A5-B9EA-3156-90A4-D2C4F12CE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699512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07C5CB3-F53B-5371-1CE9-96B60D2B93CA}"/>
              </a:ext>
            </a:extLst>
          </p:cNvPr>
          <p:cNvSpPr txBox="1"/>
          <p:nvPr/>
        </p:nvSpPr>
        <p:spPr>
          <a:xfrm>
            <a:off x="8195131" y="6396174"/>
            <a:ext cx="399326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ea typeface="Calibri"/>
                <a:cs typeface="Calibri"/>
              </a:rPr>
              <a:t>In </a:t>
            </a:r>
            <a:r>
              <a:rPr lang="fr-FR" sz="1100" err="1">
                <a:ea typeface="Calibri"/>
                <a:cs typeface="Calibri"/>
              </a:rPr>
              <a:t>dedication</a:t>
            </a:r>
            <a:r>
              <a:rPr lang="fr-FR" sz="1100">
                <a:ea typeface="Calibri"/>
                <a:cs typeface="Calibri"/>
              </a:rPr>
              <a:t> to Sébastien SERRANO, </a:t>
            </a:r>
            <a:r>
              <a:rPr lang="fr-FR" sz="1100" err="1">
                <a:ea typeface="Calibri"/>
                <a:cs typeface="Calibri"/>
              </a:rPr>
              <a:t>co-creator</a:t>
            </a:r>
            <a:r>
              <a:rPr lang="fr-FR" sz="1100">
                <a:ea typeface="Calibri"/>
                <a:cs typeface="Calibri"/>
              </a:rPr>
              <a:t> of Recycle W4R.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4EDFDF-AA31-369E-0E9E-6E7E7B89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SERRANO, Sébastien PINTA, Tom LEADI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8AF65-755E-F4B2-5E0C-07A2EBD1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821BA43-FF4A-12E3-5925-B35EAA8FA220}"/>
              </a:ext>
            </a:extLst>
          </p:cNvPr>
          <p:cNvSpPr txBox="1">
            <a:spLocks/>
          </p:cNvSpPr>
          <p:nvPr/>
        </p:nvSpPr>
        <p:spPr>
          <a:xfrm>
            <a:off x="-15088069" y="76409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>
                <a:ea typeface="Calibri Light"/>
                <a:cs typeface="Calibri Light"/>
              </a:rPr>
              <a:t>DIAGRAMME DE GANTT</a:t>
            </a:r>
          </a:p>
        </p:txBody>
      </p:sp>
      <p:pic>
        <p:nvPicPr>
          <p:cNvPr id="5" name="Image 4" descr="Une image contenant texte, capture d’écran, Caractère coloré, diagramme&#10;&#10;Le contenu généré par l’IA peut être incorrect.">
            <a:extLst>
              <a:ext uri="{FF2B5EF4-FFF2-40B4-BE49-F238E27FC236}">
                <a16:creationId xmlns:a16="http://schemas.microsoft.com/office/drawing/2014/main" id="{CFA760C8-A892-A177-4008-B90EBCD8C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3746" y="702325"/>
            <a:ext cx="8504288" cy="54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C7A89-4C4B-3D05-6969-0E58F845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sz="5400" dirty="0">
                <a:ea typeface="Calibri Light"/>
                <a:cs typeface="Calibri Light"/>
              </a:rPr>
              <a:t>PRELUDE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105BC-C45A-1581-FC0F-4F58B4DB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fr-FR" sz="1400" dirty="0">
                <a:ea typeface="+mn-lt"/>
                <a:cs typeface="+mn-lt"/>
              </a:rPr>
              <a:t>As part of </a:t>
            </a:r>
            <a:r>
              <a:rPr lang="fr-FR" sz="1400" dirty="0" err="1">
                <a:ea typeface="+mn-lt"/>
                <a:cs typeface="+mn-lt"/>
              </a:rPr>
              <a:t>our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ASAIoT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project</a:t>
            </a:r>
            <a:r>
              <a:rPr lang="fr-FR" sz="1400" dirty="0">
                <a:ea typeface="+mn-lt"/>
                <a:cs typeface="+mn-lt"/>
              </a:rPr>
              <a:t>, </a:t>
            </a:r>
            <a:r>
              <a:rPr lang="fr-FR" sz="1400" dirty="0" err="1">
                <a:ea typeface="+mn-lt"/>
                <a:cs typeface="+mn-lt"/>
              </a:rPr>
              <a:t>we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developed</a:t>
            </a:r>
            <a:r>
              <a:rPr lang="fr-FR" sz="1400" dirty="0">
                <a:ea typeface="+mn-lt"/>
                <a:cs typeface="+mn-lt"/>
              </a:rPr>
              <a:t> a </a:t>
            </a:r>
            <a:r>
              <a:rPr lang="fr-FR" sz="1400" dirty="0" err="1">
                <a:ea typeface="+mn-lt"/>
                <a:cs typeface="+mn-lt"/>
              </a:rPr>
              <a:t>serious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game</a:t>
            </a:r>
            <a:r>
              <a:rPr lang="fr-FR" sz="1400" dirty="0">
                <a:ea typeface="+mn-lt"/>
                <a:cs typeface="+mn-lt"/>
              </a:rPr>
              <a:t> in Python </a:t>
            </a:r>
            <a:r>
              <a:rPr lang="fr-FR" sz="1400" dirty="0" err="1">
                <a:ea typeface="+mn-lt"/>
                <a:cs typeface="+mn-lt"/>
              </a:rPr>
              <a:t>using</a:t>
            </a:r>
            <a:r>
              <a:rPr lang="fr-FR" sz="1400" dirty="0">
                <a:ea typeface="+mn-lt"/>
                <a:cs typeface="+mn-lt"/>
              </a:rPr>
              <a:t> hand recognition, leveraging the </a:t>
            </a:r>
            <a:r>
              <a:rPr lang="fr-FR" sz="1400" dirty="0" err="1">
                <a:ea typeface="+mn-lt"/>
                <a:cs typeface="+mn-lt"/>
              </a:rPr>
              <a:t>knowledge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we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gained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from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working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with</a:t>
            </a:r>
            <a:r>
              <a:rPr lang="fr-FR" sz="1400" dirty="0">
                <a:ea typeface="+mn-lt"/>
                <a:cs typeface="+mn-lt"/>
              </a:rPr>
              <a:t> Raspberry Pi </a:t>
            </a:r>
            <a:r>
              <a:rPr lang="fr-FR" sz="1400" dirty="0" err="1">
                <a:ea typeface="+mn-lt"/>
                <a:cs typeface="+mn-lt"/>
              </a:rPr>
              <a:t>devices</a:t>
            </a:r>
            <a:r>
              <a:rPr lang="fr-FR" sz="1400" dirty="0">
                <a:ea typeface="+mn-lt"/>
                <a:cs typeface="+mn-lt"/>
              </a:rPr>
              <a:t> and the manipulation of images and </a:t>
            </a:r>
            <a:r>
              <a:rPr lang="fr-FR" sz="1400" dirty="0" err="1">
                <a:ea typeface="+mn-lt"/>
                <a:cs typeface="+mn-lt"/>
              </a:rPr>
              <a:t>their</a:t>
            </a:r>
            <a:r>
              <a:rPr lang="fr-FR" sz="1400" dirty="0">
                <a:ea typeface="+mn-lt"/>
                <a:cs typeface="+mn-lt"/>
              </a:rPr>
              <a:t> interaction.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fr-FR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fr-FR" sz="1400" dirty="0">
                <a:ea typeface="+mn-lt"/>
                <a:cs typeface="+mn-lt"/>
              </a:rPr>
              <a:t>The goal of </a:t>
            </a:r>
            <a:r>
              <a:rPr lang="fr-FR" sz="1400" dirty="0" err="1">
                <a:ea typeface="+mn-lt"/>
                <a:cs typeface="+mn-lt"/>
              </a:rPr>
              <a:t>this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project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is</a:t>
            </a:r>
            <a:r>
              <a:rPr lang="fr-FR" sz="1400" dirty="0">
                <a:ea typeface="+mn-lt"/>
                <a:cs typeface="+mn-lt"/>
              </a:rPr>
              <a:t> to </a:t>
            </a:r>
            <a:r>
              <a:rPr lang="fr-FR" sz="1400" dirty="0" err="1">
                <a:ea typeface="+mn-lt"/>
                <a:cs typeface="+mn-lt"/>
              </a:rPr>
              <a:t>raise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awareness</a:t>
            </a:r>
            <a:r>
              <a:rPr lang="fr-FR" sz="1400" dirty="0">
                <a:ea typeface="+mn-lt"/>
                <a:cs typeface="+mn-lt"/>
              </a:rPr>
              <a:t> about </a:t>
            </a:r>
            <a:r>
              <a:rPr lang="fr-FR" sz="1400" dirty="0" err="1">
                <a:ea typeface="+mn-lt"/>
                <a:cs typeface="+mn-lt"/>
              </a:rPr>
              <a:t>recycling</a:t>
            </a:r>
            <a:r>
              <a:rPr lang="fr-FR" sz="1400" dirty="0">
                <a:ea typeface="+mn-lt"/>
                <a:cs typeface="+mn-lt"/>
              </a:rPr>
              <a:t> in </a:t>
            </a:r>
            <a:r>
              <a:rPr lang="fr-FR" sz="1400" dirty="0" err="1">
                <a:ea typeface="+mn-lt"/>
                <a:cs typeface="+mn-lt"/>
              </a:rPr>
              <a:t>student</a:t>
            </a:r>
            <a:r>
              <a:rPr lang="fr-FR" sz="1400" dirty="0">
                <a:ea typeface="+mn-lt"/>
                <a:cs typeface="+mn-lt"/>
              </a:rPr>
              <a:t> life, </a:t>
            </a:r>
            <a:r>
              <a:rPr lang="fr-FR" sz="1400" dirty="0" err="1">
                <a:ea typeface="+mn-lt"/>
                <a:cs typeface="+mn-lt"/>
              </a:rPr>
              <a:t>including</a:t>
            </a:r>
            <a:r>
              <a:rPr lang="fr-FR" sz="1400" dirty="0">
                <a:ea typeface="+mn-lt"/>
                <a:cs typeface="+mn-lt"/>
              </a:rPr>
              <a:t> the </a:t>
            </a:r>
            <a:r>
              <a:rPr lang="fr-FR" sz="1400" dirty="0" err="1">
                <a:ea typeface="+mn-lt"/>
                <a:cs typeface="+mn-lt"/>
              </a:rPr>
              <a:t>context</a:t>
            </a:r>
            <a:r>
              <a:rPr lang="fr-FR" sz="1400" dirty="0">
                <a:ea typeface="+mn-lt"/>
                <a:cs typeface="+mn-lt"/>
              </a:rPr>
              <a:t> of </a:t>
            </a:r>
            <a:r>
              <a:rPr lang="fr-FR" sz="1400" dirty="0" err="1">
                <a:ea typeface="+mn-lt"/>
                <a:cs typeface="+mn-lt"/>
              </a:rPr>
              <a:t>meals</a:t>
            </a:r>
            <a:r>
              <a:rPr lang="fr-FR" sz="1400" dirty="0">
                <a:ea typeface="+mn-lt"/>
                <a:cs typeface="+mn-lt"/>
              </a:rPr>
              <a:t> at the </a:t>
            </a:r>
            <a:r>
              <a:rPr lang="fr-FR" sz="1400" dirty="0" err="1">
                <a:ea typeface="+mn-lt"/>
                <a:cs typeface="+mn-lt"/>
              </a:rPr>
              <a:t>university</a:t>
            </a:r>
            <a:r>
              <a:rPr lang="fr-FR" sz="1400" dirty="0">
                <a:ea typeface="+mn-lt"/>
                <a:cs typeface="+mn-lt"/>
              </a:rPr>
              <a:t> cafeteria (CROUS), but more </a:t>
            </a:r>
            <a:r>
              <a:rPr lang="fr-FR" sz="1400" dirty="0" err="1">
                <a:ea typeface="+mn-lt"/>
                <a:cs typeface="+mn-lt"/>
              </a:rPr>
              <a:t>broadly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extending</a:t>
            </a:r>
            <a:r>
              <a:rPr lang="fr-FR" sz="1400" dirty="0">
                <a:ea typeface="+mn-lt"/>
                <a:cs typeface="+mn-lt"/>
              </a:rPr>
              <a:t> to </a:t>
            </a:r>
            <a:r>
              <a:rPr lang="fr-FR" sz="1400" dirty="0" err="1">
                <a:ea typeface="+mn-lt"/>
                <a:cs typeface="+mn-lt"/>
              </a:rPr>
              <a:t>recycling</a:t>
            </a:r>
            <a:r>
              <a:rPr lang="fr-FR" sz="1400" dirty="0">
                <a:ea typeface="+mn-lt"/>
                <a:cs typeface="+mn-lt"/>
              </a:rPr>
              <a:t> at home.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fr-FR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fr-FR" sz="1400" b="1" dirty="0" err="1">
                <a:ea typeface="+mn-lt"/>
                <a:cs typeface="+mn-lt"/>
              </a:rPr>
              <a:t>Problem</a:t>
            </a:r>
            <a:r>
              <a:rPr lang="fr-FR" sz="1400" b="1" dirty="0">
                <a:ea typeface="+mn-lt"/>
                <a:cs typeface="+mn-lt"/>
              </a:rPr>
              <a:t> </a:t>
            </a:r>
            <a:r>
              <a:rPr lang="fr-FR" sz="1400" b="1" dirty="0" err="1">
                <a:ea typeface="+mn-lt"/>
                <a:cs typeface="+mn-lt"/>
              </a:rPr>
              <a:t>statement</a:t>
            </a:r>
            <a:r>
              <a:rPr lang="fr-FR" sz="1400" b="1" dirty="0">
                <a:ea typeface="+mn-lt"/>
                <a:cs typeface="+mn-lt"/>
              </a:rPr>
              <a:t>:</a:t>
            </a:r>
            <a:r>
              <a:rPr lang="fr-FR" sz="1400" dirty="0">
                <a:ea typeface="+mn-lt"/>
                <a:cs typeface="+mn-lt"/>
              </a:rPr>
              <a:t> How can </a:t>
            </a:r>
            <a:r>
              <a:rPr lang="fr-FR" sz="1400" dirty="0" err="1">
                <a:ea typeface="+mn-lt"/>
                <a:cs typeface="+mn-lt"/>
              </a:rPr>
              <a:t>we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make</a:t>
            </a:r>
            <a:r>
              <a:rPr lang="fr-FR" sz="1400" dirty="0">
                <a:ea typeface="+mn-lt"/>
                <a:cs typeface="+mn-lt"/>
              </a:rPr>
              <a:t> a </a:t>
            </a:r>
            <a:r>
              <a:rPr lang="fr-FR" sz="1400" dirty="0" err="1">
                <a:ea typeface="+mn-lt"/>
                <a:cs typeface="+mn-lt"/>
              </a:rPr>
              <a:t>game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that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is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both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</a:rPr>
              <a:t>enjoyable</a:t>
            </a:r>
            <a:r>
              <a:rPr lang="fr-FR" sz="1400" dirty="0">
                <a:ea typeface="+mn-lt"/>
                <a:cs typeface="+mn-lt"/>
              </a:rPr>
              <a:t> to </a:t>
            </a:r>
            <a:r>
              <a:rPr lang="fr-FR" sz="1400" dirty="0" err="1">
                <a:ea typeface="+mn-lt"/>
                <a:cs typeface="+mn-lt"/>
              </a:rPr>
              <a:t>play</a:t>
            </a:r>
            <a:r>
              <a:rPr lang="fr-FR" sz="1400" dirty="0">
                <a:ea typeface="+mn-lt"/>
                <a:cs typeface="+mn-lt"/>
              </a:rPr>
              <a:t> and </a:t>
            </a:r>
            <a:r>
              <a:rPr lang="fr-FR" sz="1400" dirty="0" err="1">
                <a:ea typeface="+mn-lt"/>
                <a:cs typeface="+mn-lt"/>
              </a:rPr>
              <a:t>educational</a:t>
            </a:r>
            <a:r>
              <a:rPr lang="fr-FR" sz="1400" dirty="0">
                <a:ea typeface="+mn-lt"/>
                <a:cs typeface="+mn-lt"/>
              </a:rPr>
              <a:t>?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fr-FR" sz="1400" dirty="0">
              <a:ea typeface="Calibri"/>
              <a:cs typeface="Calibri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06487B-6410-D423-ABDE-6D0F3943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Alexis SERRANO, Sébastien PINTA, Tom LEADI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CC2F95-710C-EA79-D2F4-F305A7C5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pic>
        <p:nvPicPr>
          <p:cNvPr id="13" name="Graphic 12" descr="Labyrinthe">
            <a:extLst>
              <a:ext uri="{FF2B5EF4-FFF2-40B4-BE49-F238E27FC236}">
                <a16:creationId xmlns:a16="http://schemas.microsoft.com/office/drawing/2014/main" id="{3D6E8F63-31C9-28F0-6FBA-A0ADB3E4A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88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DA5F8-BF92-9104-0558-793481EF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FEC09C-4AF6-B0A1-6FBD-534921D7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sz="5400" dirty="0">
                <a:ea typeface="+mj-lt"/>
                <a:cs typeface="+mj-lt"/>
              </a:rPr>
              <a:t>How </a:t>
            </a:r>
            <a:r>
              <a:rPr lang="fr-FR" sz="5400" dirty="0" err="1">
                <a:ea typeface="+mj-lt"/>
                <a:cs typeface="+mj-lt"/>
              </a:rPr>
              <a:t>did</a:t>
            </a:r>
            <a:r>
              <a:rPr lang="fr-FR" sz="5400" dirty="0">
                <a:ea typeface="+mj-lt"/>
                <a:cs typeface="+mj-lt"/>
              </a:rPr>
              <a:t> </a:t>
            </a:r>
            <a:r>
              <a:rPr lang="fr-FR" sz="5400" dirty="0" err="1">
                <a:ea typeface="+mj-lt"/>
                <a:cs typeface="+mj-lt"/>
              </a:rPr>
              <a:t>we</a:t>
            </a:r>
            <a:r>
              <a:rPr lang="fr-FR" sz="5400" dirty="0">
                <a:ea typeface="+mj-lt"/>
                <a:cs typeface="+mj-lt"/>
              </a:rPr>
              <a:t> </a:t>
            </a:r>
            <a:r>
              <a:rPr lang="fr-FR" sz="5400" dirty="0" err="1">
                <a:solidFill>
                  <a:schemeClr val="accent1"/>
                </a:solidFill>
                <a:ea typeface="+mj-lt"/>
                <a:cs typeface="+mj-lt"/>
              </a:rPr>
              <a:t>bring</a:t>
            </a:r>
            <a:r>
              <a:rPr lang="fr-FR" sz="5400" dirty="0">
                <a:ea typeface="+mj-lt"/>
                <a:cs typeface="+mj-lt"/>
              </a:rPr>
              <a:t> </a:t>
            </a:r>
            <a:r>
              <a:rPr lang="fr-FR" sz="5400" dirty="0" err="1">
                <a:ea typeface="+mj-lt"/>
                <a:cs typeface="+mj-lt"/>
              </a:rPr>
              <a:t>this</a:t>
            </a:r>
            <a:r>
              <a:rPr lang="fr-FR" sz="5400" dirty="0">
                <a:ea typeface="+mj-lt"/>
                <a:cs typeface="+mj-lt"/>
              </a:rPr>
              <a:t> </a:t>
            </a:r>
            <a:r>
              <a:rPr lang="fr-FR" sz="5400" dirty="0" err="1">
                <a:solidFill>
                  <a:schemeClr val="accent1"/>
                </a:solidFill>
                <a:ea typeface="+mj-lt"/>
                <a:cs typeface="+mj-lt"/>
              </a:rPr>
              <a:t>project</a:t>
            </a:r>
            <a:r>
              <a:rPr lang="fr-FR" sz="5400" dirty="0">
                <a:ea typeface="+mj-lt"/>
                <a:cs typeface="+mj-lt"/>
              </a:rPr>
              <a:t> to </a:t>
            </a:r>
            <a:r>
              <a:rPr lang="fr-FR" sz="5400" dirty="0">
                <a:solidFill>
                  <a:schemeClr val="accent1"/>
                </a:solidFill>
                <a:ea typeface="+mj-lt"/>
                <a:cs typeface="+mj-lt"/>
              </a:rPr>
              <a:t>life</a:t>
            </a:r>
            <a:r>
              <a:rPr lang="fr-FR" sz="5400" dirty="0">
                <a:ea typeface="+mj-lt"/>
                <a:cs typeface="+mj-lt"/>
              </a:rPr>
              <a:t>?</a:t>
            </a:r>
            <a:endParaRPr lang="fr-FR" sz="5400" dirty="0">
              <a:ea typeface="Calibri Light"/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73CDB-6B2C-BB71-DA9C-4C88C211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To </a:t>
            </a:r>
            <a:r>
              <a:rPr lang="fr-FR" dirty="0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game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fun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it’s</a:t>
            </a:r>
            <a:r>
              <a:rPr lang="fr-FR" dirty="0">
                <a:ea typeface="+mn-lt"/>
                <a:cs typeface="+mn-lt"/>
              </a:rPr>
              <a:t> important to </a:t>
            </a:r>
            <a:r>
              <a:rPr lang="fr-FR" dirty="0" err="1">
                <a:ea typeface="+mn-lt"/>
                <a:cs typeface="+mn-lt"/>
              </a:rPr>
              <a:t>add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enjoyable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mechanics</a:t>
            </a:r>
            <a:r>
              <a:rPr lang="fr-FR" dirty="0">
                <a:ea typeface="+mn-lt"/>
                <a:cs typeface="+mn-lt"/>
              </a:rPr>
              <a:t> for the user: </a:t>
            </a:r>
            <a:r>
              <a:rPr lang="fr-FR" dirty="0" err="1">
                <a:ea typeface="+mn-lt"/>
                <a:cs typeface="+mn-lt"/>
              </a:rPr>
              <a:t>slicing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collecting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endParaRPr lang="fr-FR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To encourage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improvement</a:t>
            </a:r>
            <a:r>
              <a:rPr lang="fr-FR" dirty="0">
                <a:ea typeface="+mn-lt"/>
                <a:cs typeface="+mn-lt"/>
              </a:rPr>
              <a:t>: stats, </a:t>
            </a:r>
            <a:r>
              <a:rPr lang="fr-FR" dirty="0" err="1">
                <a:ea typeface="+mn-lt"/>
                <a:cs typeface="+mn-lt"/>
              </a:rPr>
              <a:t>leaderboard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>
              <a:buClr>
                <a:srgbClr val="FFFFFF"/>
              </a:buClr>
            </a:pPr>
            <a:endParaRPr lang="fr-FR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To </a:t>
            </a:r>
            <a:r>
              <a:rPr lang="fr-FR" dirty="0" err="1">
                <a:ea typeface="+mn-lt"/>
                <a:cs typeface="+mn-lt"/>
              </a:rPr>
              <a:t>keep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player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engaged</a:t>
            </a:r>
            <a:r>
              <a:rPr lang="fr-FR" dirty="0">
                <a:ea typeface="+mn-lt"/>
                <a:cs typeface="+mn-lt"/>
              </a:rPr>
              <a:t>: a </a:t>
            </a:r>
            <a:r>
              <a:rPr lang="fr-FR" dirty="0" err="1">
                <a:ea typeface="+mn-lt"/>
                <a:cs typeface="+mn-lt"/>
              </a:rPr>
              <a:t>pleasant</a:t>
            </a:r>
            <a:r>
              <a:rPr lang="fr-FR" dirty="0">
                <a:ea typeface="+mn-lt"/>
                <a:cs typeface="+mn-lt"/>
              </a:rPr>
              <a:t> and responsive interface.</a:t>
            </a:r>
            <a:endParaRPr lang="fr-FR" dirty="0"/>
          </a:p>
          <a:p>
            <a:pPr>
              <a:buClr>
                <a:srgbClr val="FFFFFF"/>
              </a:buClr>
            </a:pPr>
            <a:endParaRPr lang="fr-FR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All </a:t>
            </a:r>
            <a:r>
              <a:rPr lang="fr-FR" dirty="0" err="1">
                <a:ea typeface="+mn-lt"/>
                <a:cs typeface="+mn-lt"/>
              </a:rPr>
              <a:t>while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addressing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important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topics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</a:t>
            </a:r>
            <a:r>
              <a:rPr lang="fr-FR" dirty="0" err="1">
                <a:ea typeface="+mn-lt"/>
                <a:cs typeface="+mn-lt"/>
              </a:rPr>
              <a:t>recycling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>
              <a:buClr>
                <a:srgbClr val="FFFFFF"/>
              </a:buClr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5EA03-39A5-3B48-F60D-BDF7EC0E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Alexis SERRANO, Sébastien PINTA, Tom LEADI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D05AB7-9B9A-8577-8D1C-8143BCB7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62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623B22-70AA-1374-5493-6C0E03F3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Our game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D2480-C701-070C-60DE-1AE33750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Or </a:t>
            </a:r>
            <a:r>
              <a:rPr lang="en-US" cap="all">
                <a:solidFill>
                  <a:srgbClr val="FFFFFF"/>
                </a:solidFill>
                <a:hlinkClick r:id="rId4"/>
              </a:rPr>
              <a:t>this link</a:t>
            </a:r>
            <a:endParaRPr lang="en-US" cap="all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77E60-EF4C-EBE3-381F-8E1EBBEF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77" y="5870575"/>
            <a:ext cx="2252134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Alexis SERRANO, Sébastien PINTA, Tom LEADI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306B9-795F-E5D7-FA30-AB041421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49501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85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6D93B-0D43-AB3B-9F2E-4F34FBDF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>
                <a:ea typeface="Calibri Light"/>
                <a:cs typeface="Calibri Light"/>
              </a:rPr>
              <a:t>UML DIAGRAMM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80AA42-DA9A-9396-C181-15E1AAE4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208" y="2218267"/>
            <a:ext cx="4709054" cy="576262"/>
          </a:xfrm>
        </p:spPr>
        <p:txBody>
          <a:bodyPr/>
          <a:lstStyle/>
          <a:p>
            <a:r>
              <a:rPr lang="fr-FR" err="1">
                <a:ea typeface="Calibri"/>
                <a:cs typeface="Calibri"/>
              </a:rPr>
              <a:t>Before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14C49F-60D3-EAF8-EA88-43BBCC2E0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6618" y="2216965"/>
            <a:ext cx="4722813" cy="576262"/>
          </a:xfrm>
        </p:spPr>
        <p:txBody>
          <a:bodyPr/>
          <a:lstStyle/>
          <a:p>
            <a:r>
              <a:rPr lang="fr-FR" err="1">
                <a:ea typeface="Calibri"/>
                <a:cs typeface="Calibri"/>
              </a:rPr>
              <a:t>After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0621EB8E-C08C-8261-749F-56F35D8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SERRANO, Sébastien PINTA, Tom LEADI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3F4865B-8C8B-C00B-66F1-0D3457B2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fr-FR"/>
          </a:p>
        </p:txBody>
      </p:sp>
      <p:pic>
        <p:nvPicPr>
          <p:cNvPr id="9" name="Image 8" descr="Une image contenant texte, diagramme, Parallèle, nombre&#10;&#10;Le contenu généré par l’IA peut être incorrect.">
            <a:extLst>
              <a:ext uri="{FF2B5EF4-FFF2-40B4-BE49-F238E27FC236}">
                <a16:creationId xmlns:a16="http://schemas.microsoft.com/office/drawing/2014/main" id="{34E5668F-8430-5117-573D-664A9BE2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1" y="2793267"/>
            <a:ext cx="6103083" cy="292246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406DFD-E862-FE61-99B6-4BFC00C8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28" y="2816366"/>
            <a:ext cx="4995334" cy="299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96B5AD4-41F0-36B1-2633-5B583FD300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7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A5796-2BCE-85FB-8453-B5F9818B6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0FA33-6CAF-1ED7-CC08-474AF46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>
                <a:ea typeface="Calibri Light"/>
                <a:cs typeface="Calibri Light"/>
              </a:rPr>
              <a:t>UML DIAGRAMM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74B3F0-B425-8889-A4FD-B3BE6326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16152" y="2648309"/>
            <a:ext cx="4709054" cy="576262"/>
          </a:xfrm>
        </p:spPr>
        <p:txBody>
          <a:bodyPr/>
          <a:lstStyle/>
          <a:p>
            <a:r>
              <a:rPr lang="fr-FR" err="1">
                <a:ea typeface="Calibri"/>
                <a:cs typeface="Calibri"/>
              </a:rPr>
              <a:t>Before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0CF31E-A183-4643-6CC7-D92371ED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60787" y="2060893"/>
            <a:ext cx="4722813" cy="576262"/>
          </a:xfrm>
        </p:spPr>
        <p:txBody>
          <a:bodyPr/>
          <a:lstStyle/>
          <a:p>
            <a:r>
              <a:rPr lang="fr-FR" err="1">
                <a:ea typeface="Calibri"/>
                <a:cs typeface="Calibri"/>
              </a:rPr>
              <a:t>After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DCFCEAA-B94B-48D4-CA1F-E155A48A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21" y="6189361"/>
            <a:ext cx="7827659" cy="377825"/>
          </a:xfrm>
        </p:spPr>
        <p:txBody>
          <a:bodyPr/>
          <a:lstStyle/>
          <a:p>
            <a:r>
              <a:rPr lang="fr-FR" dirty="0"/>
              <a:t>Alexis SERRANO, Sébastien PINTA, Tom LEADI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A386363-8B58-7770-EC80-6A2AFB9E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2" y="6137113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fr-FR"/>
          </a:p>
        </p:txBody>
      </p:sp>
      <p:pic>
        <p:nvPicPr>
          <p:cNvPr id="9" name="Image 8" descr="Une image contenant texte, diagramme, Parallèle, nombre&#10;&#10;Le contenu généré par l’IA peut être incorrect.">
            <a:extLst>
              <a:ext uri="{FF2B5EF4-FFF2-40B4-BE49-F238E27FC236}">
                <a16:creationId xmlns:a16="http://schemas.microsoft.com/office/drawing/2014/main" id="{4112A04D-127F-3DA7-7732-21C92CE5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18" y="720887"/>
            <a:ext cx="10913781" cy="523600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F937A71-1DBA-4D5B-7523-0EEA2B0741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E01B50C-CEE6-2CCB-2D0D-EB43C741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0" y="2700803"/>
            <a:ext cx="4298325" cy="25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9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D0ECA-D9DC-67A1-836C-9A6D7DE5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1BF65-C6C5-8036-8F08-1CA31E51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708021" y="1924484"/>
            <a:ext cx="4709054" cy="576262"/>
          </a:xfrm>
        </p:spPr>
        <p:txBody>
          <a:bodyPr/>
          <a:lstStyle/>
          <a:p>
            <a:r>
              <a:rPr lang="fr-FR" err="1">
                <a:ea typeface="Calibri"/>
                <a:cs typeface="Calibri"/>
              </a:rPr>
              <a:t>Before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563B49-F7D3-B764-4361-57F2019E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60787" y="2060893"/>
            <a:ext cx="4722813" cy="576262"/>
          </a:xfrm>
        </p:spPr>
        <p:txBody>
          <a:bodyPr/>
          <a:lstStyle/>
          <a:p>
            <a:r>
              <a:rPr lang="fr-FR" err="1">
                <a:ea typeface="Calibri"/>
                <a:cs typeface="Calibri"/>
              </a:rPr>
              <a:t>After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BB8EC1F-72FF-1CD8-DF14-55F1D85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108" y="6280883"/>
            <a:ext cx="7827659" cy="377825"/>
          </a:xfrm>
        </p:spPr>
        <p:txBody>
          <a:bodyPr/>
          <a:lstStyle/>
          <a:p>
            <a:r>
              <a:rPr lang="fr-FR" dirty="0"/>
              <a:t>Alexis SERRANO, Sébastien PINTA, Tom LEADI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04DB603-DC47-16EB-4791-EE58747B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fr-FR"/>
          </a:p>
        </p:txBody>
      </p:sp>
      <p:pic>
        <p:nvPicPr>
          <p:cNvPr id="9" name="Image 8" descr="Une image contenant texte, diagramme, Parallèle, nombre&#10;&#10;Le contenu généré par l’IA peut être incorrect.">
            <a:extLst>
              <a:ext uri="{FF2B5EF4-FFF2-40B4-BE49-F238E27FC236}">
                <a16:creationId xmlns:a16="http://schemas.microsoft.com/office/drawing/2014/main" id="{CE204497-7467-39BB-7DF0-8579292E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4260" y="2637196"/>
            <a:ext cx="5598143" cy="2683766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3437B7C3-3F28-AF24-233D-95D0003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4C28B1E-4031-CC89-C975-3BFEE09073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95839-ABC7-EDA6-60B1-C4DDEA9D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" y="205403"/>
            <a:ext cx="10131426" cy="607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0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Caractère coloré, diagramme&#10;&#10;Le contenu généré par l’IA peut être incorrect.">
            <a:extLst>
              <a:ext uri="{FF2B5EF4-FFF2-40B4-BE49-F238E27FC236}">
                <a16:creationId xmlns:a16="http://schemas.microsoft.com/office/drawing/2014/main" id="{085E0741-9EA1-FA7A-7BE8-7F14C8AA24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704E9B-6842-9701-08E9-71430491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GANT DIAGRAMM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FFDAC25-1C08-F6FE-5283-21740862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SERRANO, Sébastien PINTA, Tom LEADI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D7176A6-E7EE-C953-5906-AF100FB8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8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98E0-664E-E383-D84B-F16B1F8E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Caractère coloré, diagramme&#10;&#10;Le contenu généré par l’IA peut être incorrect.">
            <a:extLst>
              <a:ext uri="{FF2B5EF4-FFF2-40B4-BE49-F238E27FC236}">
                <a16:creationId xmlns:a16="http://schemas.microsoft.com/office/drawing/2014/main" id="{D2C206C9-751C-C5FB-E406-51EA5123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66" y="1129229"/>
            <a:ext cx="8504288" cy="545335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8FECC1-705F-22B9-336F-A4E1DB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19A688B-00B9-623B-7C10-581FB53FCA9B}"/>
              </a:ext>
            </a:extLst>
          </p:cNvPr>
          <p:cNvSpPr txBox="1">
            <a:spLocks/>
          </p:cNvSpPr>
          <p:nvPr/>
        </p:nvSpPr>
        <p:spPr>
          <a:xfrm>
            <a:off x="1025697" y="-292253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>
                <a:ea typeface="Calibri Light"/>
                <a:cs typeface="Calibri Light"/>
              </a:rPr>
              <a:t>CONCLUDE</a:t>
            </a:r>
            <a:endParaRPr lang="fr-FR" dirty="0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75ADAD08-366F-44D3-1292-4950CCE4D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537698"/>
              </p:ext>
            </p:extLst>
          </p:nvPr>
        </p:nvGraphicFramePr>
        <p:xfrm>
          <a:off x="1025696" y="820758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36A4ACFC-F79B-25C2-715C-0CF86C98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0281" y="-1379250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GANT DIAGRAMM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2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Grand écran</PresentationFormat>
  <Paragraphs>66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Celestial</vt:lpstr>
      <vt:lpstr>RECYCLE W4R – AR Edition</vt:lpstr>
      <vt:lpstr>PRELUDE</vt:lpstr>
      <vt:lpstr>How did we bring this project to life?</vt:lpstr>
      <vt:lpstr>Our game</vt:lpstr>
      <vt:lpstr>UML DIAGRAMM</vt:lpstr>
      <vt:lpstr>UML DIAGRAMM</vt:lpstr>
      <vt:lpstr>Présentation PowerPoint</vt:lpstr>
      <vt:lpstr>GANT DIAGRAMM</vt:lpstr>
      <vt:lpstr>GANT DIAGRAMM</vt:lpstr>
      <vt:lpstr>CONCLUDE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Byxis Geek</cp:lastModifiedBy>
  <cp:revision>2</cp:revision>
  <dcterms:created xsi:type="dcterms:W3CDTF">2025-01-27T20:28:57Z</dcterms:created>
  <dcterms:modified xsi:type="dcterms:W3CDTF">2025-02-10T14:11:09Z</dcterms:modified>
</cp:coreProperties>
</file>