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ABB"/>
    <a:srgbClr val="B4DFFC"/>
    <a:srgbClr val="32D6D2"/>
    <a:srgbClr val="3AC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DDCBD-0851-44CF-A1E9-355BEE982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A75A22-4FAF-44C5-A290-3405C4E2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38A25-9670-435F-910E-552202B5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01371-985F-49C7-9A8C-F7631C96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24824-B7C8-48C3-994B-CC8A7D2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8EDE9-866A-45DE-8C88-2F17516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15D551-3183-4FD7-9A9E-91E42A72D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81092-3D1F-4661-8D04-FC35379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4987C-9C90-459D-81DC-883B7E84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30854-C764-428F-9CEE-F45BF643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AA1571-B916-499B-A0EF-96AD2997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E4D6E6-DDDA-4CC1-8B7A-6BDB4C462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48B00-CC6D-41B1-8013-ECCE9726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9FF6B-9473-4FBF-97D2-1ACFE637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ED8FC-C4DF-496E-9AC9-FB08C81D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6C6C-589B-4370-A555-880E5FB9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2C5F4-1EAE-492A-8495-3C7F29D3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E0A4A-3329-43A0-8CF4-54284DC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BDD69C-F72F-4B15-983C-0C3339B9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CCF9E-B11D-48FA-A61B-A812470C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ECFBC-FFEA-4AF0-9F4D-35F2967F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D2477-A7E4-41D0-B978-B471DFB3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91328-912F-413E-B445-1EB1AD8D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1F428-CA2C-4445-B305-DEC19E3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78A86-9BD0-4007-9EA1-C1AB081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28D70-42C8-4EDF-AD65-BF8DC9E1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46E93-A723-48F8-ADF2-852855B1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C778D5-3096-42AC-8F1D-B820F8E0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D809D7-B3B9-4ED9-98DB-66A82674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BD362-DC25-42B8-BA42-29D0045C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74E245-73E9-426D-A03C-96354C45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7BA83-9F69-4E5B-A2BF-40601A4A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82615-19AE-4CDD-889D-7D9F4F5B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9EA45C-BCEC-4C22-AD5E-4C9DB5D1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50DB3D-797D-4B9C-A581-CE4C5FE30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1F4F0E-F84B-459A-A5A7-00A87C27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BDA50F-2284-4263-9018-35668D1B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67A679-F266-426E-8A06-1A92201B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498360-1D92-4778-A249-8DCBD0C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0D64-2501-4CEC-9723-AD6AD4B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60C6FD-0AF5-40A3-BD4F-F1BD8773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06E3F2-07A9-45B3-BCD5-FF122ECA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8FBE48-8D36-4C28-A7A4-6373B8A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68DFE-3593-4019-874B-F792B3AC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70C0D1-C2B5-4012-A6AC-EFA0D5B2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50222-841B-40AF-BC36-75AC0FB0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F8EF38-E9EA-4152-A6BB-5E5F5EE17A1C}"/>
              </a:ext>
            </a:extLst>
          </p:cNvPr>
          <p:cNvSpPr txBox="1"/>
          <p:nvPr userDrawn="1"/>
        </p:nvSpPr>
        <p:spPr>
          <a:xfrm>
            <a:off x="3001717" y="-2258"/>
            <a:ext cx="629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>
                <a:latin typeface="Monsterra"/>
              </a:rPr>
              <a:t>AWESOME HEADLINE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00D9B0-07DA-4B9E-A01E-FC9F885B9245}"/>
              </a:ext>
            </a:extLst>
          </p:cNvPr>
          <p:cNvCxnSpPr>
            <a:cxnSpLocks/>
          </p:cNvCxnSpPr>
          <p:nvPr userDrawn="1"/>
        </p:nvCxnSpPr>
        <p:spPr>
          <a:xfrm>
            <a:off x="3581400" y="875193"/>
            <a:ext cx="50292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ADA8F33-B713-4D88-87E3-279EC17BB841}"/>
              </a:ext>
            </a:extLst>
          </p:cNvPr>
          <p:cNvSpPr txBox="1"/>
          <p:nvPr userDrawn="1"/>
        </p:nvSpPr>
        <p:spPr>
          <a:xfrm>
            <a:off x="4568496" y="983204"/>
            <a:ext cx="2744469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>
                <a:latin typeface="Lato light"/>
              </a:rPr>
              <a:t>Your</a:t>
            </a:r>
            <a:r>
              <a:rPr lang="en-US" sz="1550" dirty="0">
                <a:latin typeface="+mj-lt"/>
              </a:rPr>
              <a:t> </a:t>
            </a:r>
            <a:r>
              <a:rPr lang="en-US" sz="1550" dirty="0">
                <a:solidFill>
                  <a:srgbClr val="00B0F0"/>
                </a:solidFill>
                <a:latin typeface="+mj-lt"/>
              </a:rPr>
              <a:t>extraordinary</a:t>
            </a:r>
            <a:r>
              <a:rPr lang="en-US" sz="1550" dirty="0">
                <a:latin typeface="+mj-lt"/>
              </a:rPr>
              <a:t> subtitle here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D5F2669-97AF-41BE-9B14-9DD797BA631E}"/>
              </a:ext>
            </a:extLst>
          </p:cNvPr>
          <p:cNvGrpSpPr/>
          <p:nvPr userDrawn="1"/>
        </p:nvGrpSpPr>
        <p:grpSpPr>
          <a:xfrm>
            <a:off x="2102302" y="27345"/>
            <a:ext cx="899415" cy="739838"/>
            <a:chOff x="1411458" y="267860"/>
            <a:chExt cx="899415" cy="739838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97D34024-F771-4DF9-AD78-4EE72CBA2504}"/>
                </a:ext>
              </a:extLst>
            </p:cNvPr>
            <p:cNvSpPr/>
            <p:nvPr/>
          </p:nvSpPr>
          <p:spPr>
            <a:xfrm>
              <a:off x="1411458" y="374409"/>
              <a:ext cx="496345" cy="581197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B8F9AA5C-6511-48DD-8603-F4CE729DBAE9}"/>
                </a:ext>
              </a:extLst>
            </p:cNvPr>
            <p:cNvSpPr/>
            <p:nvPr/>
          </p:nvSpPr>
          <p:spPr>
            <a:xfrm>
              <a:off x="1575479" y="267860"/>
              <a:ext cx="735394" cy="739838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006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A4363-5E28-4932-BBEA-2D2B4F07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D1083-12F0-4DA1-8DFF-7F222C56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24F74A-53A6-449D-A7A3-4F144074B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978EE7-5408-4AFC-B188-A24275FE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8C5A94-4531-4417-8A46-B37E65EA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71D2AB-0B79-452B-AD09-E1530958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76510-0B2D-4AC3-ADAC-701E6A3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773D8B-436D-49BF-AF42-3A3D5C2EC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1352CB-52B7-44E9-A6CB-721AA547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BB1BEE-2EAC-42BF-87C2-CA36A9D2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8C0F2-1C2F-460B-8A87-1E2A78A1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D8497-874E-4969-BB8F-84C6D83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D4F15B-5D2E-492F-A6F6-815D65D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DA55A-FED4-41DA-BC85-3447BB46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17BD7-51A1-441B-BB24-E1ABE0296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4BFB-A078-4E77-B576-5B8D2DB41C07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33674-E380-4423-AB36-8A647BEF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72BDB-BDA1-469C-AAFE-B47D52CFE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53A8-DFF3-4924-8878-FF5243714D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0B708-71D8-4439-BD3E-A8BBDF26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spc="600" dirty="0">
                <a:latin typeface="Monsterra"/>
              </a:rPr>
              <a:t>AWESOME HEADLINE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0EB4C18-F14F-4C86-BB33-E13D93A84DB6}"/>
              </a:ext>
            </a:extLst>
          </p:cNvPr>
          <p:cNvCxnSpPr>
            <a:cxnSpLocks/>
          </p:cNvCxnSpPr>
          <p:nvPr/>
        </p:nvCxnSpPr>
        <p:spPr>
          <a:xfrm>
            <a:off x="3200400" y="3758928"/>
            <a:ext cx="5791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01F3C3-F0AB-4DD4-B251-D545C04A4C6D}"/>
              </a:ext>
            </a:extLst>
          </p:cNvPr>
          <p:cNvSpPr txBox="1"/>
          <p:nvPr/>
        </p:nvSpPr>
        <p:spPr>
          <a:xfrm>
            <a:off x="2261211" y="-86102"/>
            <a:ext cx="739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latin typeface="Monsterra"/>
              </a:rPr>
              <a:t>AWESOME HEADLINE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D2CBE3B-CE1A-46A6-854E-FA1BA044BFF7}"/>
              </a:ext>
            </a:extLst>
          </p:cNvPr>
          <p:cNvCxnSpPr>
            <a:cxnSpLocks/>
          </p:cNvCxnSpPr>
          <p:nvPr/>
        </p:nvCxnSpPr>
        <p:spPr>
          <a:xfrm>
            <a:off x="2985878" y="875193"/>
            <a:ext cx="6048131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20A03B0-0D78-4414-B854-04AC4ADFF9A5}"/>
              </a:ext>
            </a:extLst>
          </p:cNvPr>
          <p:cNvSpPr txBox="1"/>
          <p:nvPr/>
        </p:nvSpPr>
        <p:spPr>
          <a:xfrm>
            <a:off x="4568496" y="983204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 light"/>
              </a:rPr>
              <a:t>Your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extraordinary</a:t>
            </a:r>
            <a:r>
              <a:rPr lang="en-US" dirty="0">
                <a:latin typeface="+mj-lt"/>
              </a:rPr>
              <a:t> subtitle here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5A273B8-D4B0-427A-A8D9-89F52E8B537B}"/>
              </a:ext>
            </a:extLst>
          </p:cNvPr>
          <p:cNvGrpSpPr/>
          <p:nvPr/>
        </p:nvGrpSpPr>
        <p:grpSpPr>
          <a:xfrm>
            <a:off x="1234370" y="0"/>
            <a:ext cx="899415" cy="739838"/>
            <a:chOff x="1411458" y="267860"/>
            <a:chExt cx="899415" cy="739838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E7DA0162-FEB8-4974-B3C1-0170D9B54C04}"/>
                </a:ext>
              </a:extLst>
            </p:cNvPr>
            <p:cNvSpPr/>
            <p:nvPr/>
          </p:nvSpPr>
          <p:spPr>
            <a:xfrm>
              <a:off x="1411458" y="374409"/>
              <a:ext cx="496345" cy="581197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341C17E6-5D27-426C-9857-F31A1CC25929}"/>
                </a:ext>
              </a:extLst>
            </p:cNvPr>
            <p:cNvSpPr/>
            <p:nvPr/>
          </p:nvSpPr>
          <p:spPr>
            <a:xfrm>
              <a:off x="1575479" y="267860"/>
              <a:ext cx="735394" cy="739838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C8BC0-B7A6-4188-A91C-C98AD1E7C7C4}"/>
              </a:ext>
            </a:extLst>
          </p:cNvPr>
          <p:cNvSpPr/>
          <p:nvPr/>
        </p:nvSpPr>
        <p:spPr>
          <a:xfrm>
            <a:off x="2133785" y="5313573"/>
            <a:ext cx="1704187" cy="1338467"/>
          </a:xfrm>
          <a:prstGeom prst="rect">
            <a:avLst/>
          </a:prstGeom>
          <a:scene3d>
            <a:camera prst="isometricOffAxis1Top">
              <a:rot lat="19161043" lon="17585798" rev="4386290"/>
            </a:camera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19E04BB-D90E-42E5-A4E2-5054B3936B48}"/>
              </a:ext>
            </a:extLst>
          </p:cNvPr>
          <p:cNvGrpSpPr/>
          <p:nvPr/>
        </p:nvGrpSpPr>
        <p:grpSpPr>
          <a:xfrm>
            <a:off x="2011864" y="2711051"/>
            <a:ext cx="2011679" cy="3234974"/>
            <a:chOff x="2017937" y="2695796"/>
            <a:chExt cx="2011679" cy="3234974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96D1E07-0465-4D79-A202-2D5F9215827F}"/>
                </a:ext>
              </a:extLst>
            </p:cNvPr>
            <p:cNvGrpSpPr/>
            <p:nvPr/>
          </p:nvGrpSpPr>
          <p:grpSpPr>
            <a:xfrm>
              <a:off x="2017937" y="2695796"/>
              <a:ext cx="2011679" cy="3234974"/>
              <a:chOff x="1686717" y="1862255"/>
              <a:chExt cx="2011679" cy="309410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8E60FDB-C67B-42E0-8A4F-B0EB350AEAA0}"/>
                  </a:ext>
                </a:extLst>
              </p:cNvPr>
              <p:cNvSpPr txBox="1"/>
              <p:nvPr/>
            </p:nvSpPr>
            <p:spPr>
              <a:xfrm>
                <a:off x="1686717" y="2905101"/>
                <a:ext cx="2011679" cy="679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good teacher can inspire hope, and </a:t>
                </a:r>
                <a:r>
                  <a:rPr lang="en-US" sz="1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instil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love of learning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CECE1C48-974C-438F-B609-66EAFBFF86CA}"/>
                  </a:ext>
                </a:extLst>
              </p:cNvPr>
              <p:cNvSpPr/>
              <p:nvPr/>
            </p:nvSpPr>
            <p:spPr>
              <a:xfrm>
                <a:off x="2204429" y="1862255"/>
                <a:ext cx="976257" cy="802404"/>
              </a:xfrm>
              <a:prstGeom prst="ellips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5F389EC-DD8F-4269-A5A5-37864EEAB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6311" y="3746533"/>
                <a:ext cx="1" cy="1209822"/>
              </a:xfrm>
              <a:prstGeom prst="line">
                <a:avLst/>
              </a:prstGeom>
              <a:ln w="34925" cap="rnd">
                <a:solidFill>
                  <a:schemeClr val="tx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Graphic 3" descr="Computer">
              <a:extLst>
                <a:ext uri="{FF2B5EF4-FFF2-40B4-BE49-F238E27FC236}">
                  <a16:creationId xmlns:a16="http://schemas.microsoft.com/office/drawing/2014/main" id="{9E9EC712-826C-4A3A-AFFA-8EF2DE28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1282" y="2898642"/>
              <a:ext cx="466344" cy="466344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52A1397-E095-4838-A5AF-EEC3DB82AC1E}"/>
              </a:ext>
            </a:extLst>
          </p:cNvPr>
          <p:cNvSpPr/>
          <p:nvPr/>
        </p:nvSpPr>
        <p:spPr>
          <a:xfrm>
            <a:off x="6475566" y="4366003"/>
            <a:ext cx="1704187" cy="13384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E25E0E8-2EA0-467F-BA5F-A11F6F0A20E2}"/>
              </a:ext>
            </a:extLst>
          </p:cNvPr>
          <p:cNvGrpSpPr/>
          <p:nvPr/>
        </p:nvGrpSpPr>
        <p:grpSpPr>
          <a:xfrm>
            <a:off x="6353645" y="1763481"/>
            <a:ext cx="2011679" cy="3230241"/>
            <a:chOff x="6307008" y="1784904"/>
            <a:chExt cx="2011679" cy="323024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AA80EFD-8A4C-4A9A-87C2-8BD3FA3373C7}"/>
                </a:ext>
              </a:extLst>
            </p:cNvPr>
            <p:cNvGrpSpPr/>
            <p:nvPr/>
          </p:nvGrpSpPr>
          <p:grpSpPr>
            <a:xfrm>
              <a:off x="6307008" y="1784904"/>
              <a:ext cx="2011679" cy="3230241"/>
              <a:chOff x="1533379" y="1862256"/>
              <a:chExt cx="1828799" cy="3089572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D30BD8-4C61-4DA3-B08C-C3536C52BD88}"/>
                  </a:ext>
                </a:extLst>
              </p:cNvPr>
              <p:cNvSpPr txBox="1"/>
              <p:nvPr/>
            </p:nvSpPr>
            <p:spPr>
              <a:xfrm>
                <a:off x="1533379" y="2905101"/>
                <a:ext cx="1828799" cy="67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good teacher can inspire hope, and </a:t>
                </a:r>
                <a:r>
                  <a:rPr lang="en-US" sz="1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instil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love of learning</a:t>
                </a: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C63AC44-20DE-461E-8D59-C6F708B9146E}"/>
                  </a:ext>
                </a:extLst>
              </p:cNvPr>
              <p:cNvSpPr/>
              <p:nvPr/>
            </p:nvSpPr>
            <p:spPr>
              <a:xfrm>
                <a:off x="2004026" y="1862256"/>
                <a:ext cx="887506" cy="80240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D9271311-750E-48FA-899E-A20256F53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982" y="3742006"/>
                <a:ext cx="1" cy="1209822"/>
              </a:xfrm>
              <a:prstGeom prst="line">
                <a:avLst/>
              </a:prstGeom>
              <a:ln w="34925" cap="rnd">
                <a:solidFill>
                  <a:schemeClr val="tx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Graphic 60" descr="Web cam">
              <a:extLst>
                <a:ext uri="{FF2B5EF4-FFF2-40B4-BE49-F238E27FC236}">
                  <a16:creationId xmlns:a16="http://schemas.microsoft.com/office/drawing/2014/main" id="{27693695-2496-45C0-8825-FBBEF86B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0568" y="1971915"/>
              <a:ext cx="466344" cy="46634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A2639-3285-4FCC-9471-DBCDC790F3D4}"/>
              </a:ext>
            </a:extLst>
          </p:cNvPr>
          <p:cNvSpPr/>
          <p:nvPr/>
        </p:nvSpPr>
        <p:spPr>
          <a:xfrm>
            <a:off x="4308341" y="4841077"/>
            <a:ext cx="1704187" cy="13384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684BACB-85FF-49A6-9D5C-57FDCDCE0527}"/>
              </a:ext>
            </a:extLst>
          </p:cNvPr>
          <p:cNvGrpSpPr/>
          <p:nvPr/>
        </p:nvGrpSpPr>
        <p:grpSpPr>
          <a:xfrm>
            <a:off x="4186420" y="2238555"/>
            <a:ext cx="2011679" cy="3230241"/>
            <a:chOff x="4168366" y="2233474"/>
            <a:chExt cx="2011679" cy="3230241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A01B16C-9EE6-402D-B7F4-8C1B764A7F62}"/>
                </a:ext>
              </a:extLst>
            </p:cNvPr>
            <p:cNvGrpSpPr/>
            <p:nvPr/>
          </p:nvGrpSpPr>
          <p:grpSpPr>
            <a:xfrm>
              <a:off x="4168366" y="2233474"/>
              <a:ext cx="2011679" cy="3230241"/>
              <a:chOff x="1533379" y="1862256"/>
              <a:chExt cx="1828799" cy="3089572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040F5C2-86F9-415B-B75D-EED5DD62C3F5}"/>
                  </a:ext>
                </a:extLst>
              </p:cNvPr>
              <p:cNvSpPr txBox="1"/>
              <p:nvPr/>
            </p:nvSpPr>
            <p:spPr>
              <a:xfrm>
                <a:off x="1533379" y="2905101"/>
                <a:ext cx="1828799" cy="67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good teacher can inspire hope, and </a:t>
                </a:r>
                <a:r>
                  <a:rPr lang="en-US" sz="1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instil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love of learning</a:t>
                </a: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2AD292F-9281-4E87-AD24-DD3FF6DE6160}"/>
                  </a:ext>
                </a:extLst>
              </p:cNvPr>
              <p:cNvSpPr/>
              <p:nvPr/>
            </p:nvSpPr>
            <p:spPr>
              <a:xfrm>
                <a:off x="2004026" y="1862256"/>
                <a:ext cx="887506" cy="80240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B59642C2-1E62-4153-945B-AB52FEFBD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982" y="3742006"/>
                <a:ext cx="1" cy="1209822"/>
              </a:xfrm>
              <a:prstGeom prst="line">
                <a:avLst/>
              </a:prstGeom>
              <a:ln w="34925" cap="rnd">
                <a:solidFill>
                  <a:schemeClr val="tx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62" descr="Game controller">
              <a:extLst>
                <a:ext uri="{FF2B5EF4-FFF2-40B4-BE49-F238E27FC236}">
                  <a16:creationId xmlns:a16="http://schemas.microsoft.com/office/drawing/2014/main" id="{9AD18EFF-4A97-4460-B89F-C63AA94A8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71491" y="2446010"/>
              <a:ext cx="466344" cy="466344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2E24-774B-4C68-8A37-5A06815F8B49}"/>
              </a:ext>
            </a:extLst>
          </p:cNvPr>
          <p:cNvSpPr/>
          <p:nvPr/>
        </p:nvSpPr>
        <p:spPr>
          <a:xfrm>
            <a:off x="8638218" y="3896013"/>
            <a:ext cx="1704187" cy="13384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119C4A-F0C0-412B-8B49-60C9ABE9FE18}"/>
              </a:ext>
            </a:extLst>
          </p:cNvPr>
          <p:cNvGrpSpPr/>
          <p:nvPr/>
        </p:nvGrpSpPr>
        <p:grpSpPr>
          <a:xfrm>
            <a:off x="8516297" y="1293491"/>
            <a:ext cx="2011679" cy="3230241"/>
            <a:chOff x="8483780" y="1394536"/>
            <a:chExt cx="2011679" cy="3230241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077DEB1E-3F31-4D8C-AB21-26F4B97DF08A}"/>
                </a:ext>
              </a:extLst>
            </p:cNvPr>
            <p:cNvGrpSpPr/>
            <p:nvPr/>
          </p:nvGrpSpPr>
          <p:grpSpPr>
            <a:xfrm>
              <a:off x="8483780" y="1394536"/>
              <a:ext cx="2011679" cy="3230241"/>
              <a:chOff x="1533379" y="1862256"/>
              <a:chExt cx="1828799" cy="3089572"/>
            </a:xfrm>
          </p:grpSpPr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CB43393-59D7-4A91-AA40-CAAF76FCAD44}"/>
                  </a:ext>
                </a:extLst>
              </p:cNvPr>
              <p:cNvSpPr txBox="1"/>
              <p:nvPr/>
            </p:nvSpPr>
            <p:spPr>
              <a:xfrm>
                <a:off x="1533379" y="2905101"/>
                <a:ext cx="1828799" cy="67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good teacher can inspire hope, and </a:t>
                </a:r>
                <a:r>
                  <a:rPr lang="en-US" sz="1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instil</a:t>
                </a:r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love of learning</a:t>
                </a:r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57990D59-9953-4EEE-9156-E076F9AD5921}"/>
                  </a:ext>
                </a:extLst>
              </p:cNvPr>
              <p:cNvSpPr/>
              <p:nvPr/>
            </p:nvSpPr>
            <p:spPr>
              <a:xfrm>
                <a:off x="2004026" y="1862256"/>
                <a:ext cx="887506" cy="80240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A1E03F98-C2C9-4A58-BB50-29BBE53B4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982" y="3742006"/>
                <a:ext cx="1" cy="1209822"/>
              </a:xfrm>
              <a:prstGeom prst="line">
                <a:avLst/>
              </a:prstGeom>
              <a:ln w="34925" cap="rnd">
                <a:solidFill>
                  <a:schemeClr val="tx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Graphic 80" descr="Projector">
              <a:extLst>
                <a:ext uri="{FF2B5EF4-FFF2-40B4-BE49-F238E27FC236}">
                  <a16:creationId xmlns:a16="http://schemas.microsoft.com/office/drawing/2014/main" id="{5E8AB8AD-5AB8-4E09-A0B6-11BDFA53A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02871" y="1552760"/>
              <a:ext cx="466344" cy="466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9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5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3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2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1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  <p:bldP spid="12" grpId="0" animBg="1"/>
          <p:bldP spid="29" grpId="0" animBg="1"/>
          <p:bldP spid="23" grpId="0" animBg="1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5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3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2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1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  <p:bldP spid="12" grpId="0" animBg="1"/>
          <p:bldP spid="29" grpId="0" animBg="1"/>
          <p:bldP spid="23" grpId="0" animBg="1"/>
          <p:bldP spid="3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  <a:lumOff val="25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A9497CF-1D8C-427A-BC55-141E0211114D}"/>
              </a:ext>
            </a:extLst>
          </p:cNvPr>
          <p:cNvSpPr/>
          <p:nvPr/>
        </p:nvSpPr>
        <p:spPr>
          <a:xfrm>
            <a:off x="3004591" y="2047648"/>
            <a:ext cx="841692" cy="778565"/>
          </a:xfrm>
          <a:custGeom>
            <a:avLst/>
            <a:gdLst>
              <a:gd name="connsiteX0" fmla="*/ 420846 w 841692"/>
              <a:gd name="connsiteY0" fmla="*/ 0 h 778565"/>
              <a:gd name="connsiteX1" fmla="*/ 841692 w 841692"/>
              <a:gd name="connsiteY1" fmla="*/ 778565 h 778565"/>
              <a:gd name="connsiteX2" fmla="*/ 0 w 841692"/>
              <a:gd name="connsiteY2" fmla="*/ 778565 h 778565"/>
              <a:gd name="connsiteX3" fmla="*/ 420846 w 841692"/>
              <a:gd name="connsiteY3" fmla="*/ 0 h 7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692" h="778565">
                <a:moveTo>
                  <a:pt x="420846" y="0"/>
                </a:moveTo>
                <a:lnTo>
                  <a:pt x="841692" y="778565"/>
                </a:lnTo>
                <a:lnTo>
                  <a:pt x="0" y="778565"/>
                </a:lnTo>
                <a:lnTo>
                  <a:pt x="420846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D18E85BA-5379-4EC4-ABF0-007E4587E592}"/>
              </a:ext>
            </a:extLst>
          </p:cNvPr>
          <p:cNvSpPr/>
          <p:nvPr/>
        </p:nvSpPr>
        <p:spPr>
          <a:xfrm>
            <a:off x="2594490" y="2892473"/>
            <a:ext cx="1661894" cy="692426"/>
          </a:xfrm>
          <a:custGeom>
            <a:avLst/>
            <a:gdLst>
              <a:gd name="connsiteX0" fmla="*/ 374284 w 1661894"/>
              <a:gd name="connsiteY0" fmla="*/ 0 h 692426"/>
              <a:gd name="connsiteX1" fmla="*/ 1287610 w 1661894"/>
              <a:gd name="connsiteY1" fmla="*/ 0 h 692426"/>
              <a:gd name="connsiteX2" fmla="*/ 1661894 w 1661894"/>
              <a:gd name="connsiteY2" fmla="*/ 692426 h 692426"/>
              <a:gd name="connsiteX3" fmla="*/ 0 w 1661894"/>
              <a:gd name="connsiteY3" fmla="*/ 692426 h 692426"/>
              <a:gd name="connsiteX4" fmla="*/ 374284 w 1661894"/>
              <a:gd name="connsiteY4" fmla="*/ 0 h 69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894" h="692426">
                <a:moveTo>
                  <a:pt x="374284" y="0"/>
                </a:moveTo>
                <a:lnTo>
                  <a:pt x="1287610" y="0"/>
                </a:lnTo>
                <a:lnTo>
                  <a:pt x="1661894" y="692426"/>
                </a:lnTo>
                <a:lnTo>
                  <a:pt x="0" y="692426"/>
                </a:lnTo>
                <a:lnTo>
                  <a:pt x="374284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98F21E3D-5C09-478B-904C-A54C903CC9E2}"/>
              </a:ext>
            </a:extLst>
          </p:cNvPr>
          <p:cNvSpPr/>
          <p:nvPr/>
        </p:nvSpPr>
        <p:spPr>
          <a:xfrm>
            <a:off x="2214833" y="3651160"/>
            <a:ext cx="2421208" cy="636104"/>
          </a:xfrm>
          <a:custGeom>
            <a:avLst/>
            <a:gdLst>
              <a:gd name="connsiteX0" fmla="*/ 343840 w 2421208"/>
              <a:gd name="connsiteY0" fmla="*/ 0 h 636104"/>
              <a:gd name="connsiteX1" fmla="*/ 2077368 w 2421208"/>
              <a:gd name="connsiteY1" fmla="*/ 0 h 636104"/>
              <a:gd name="connsiteX2" fmla="*/ 2421208 w 2421208"/>
              <a:gd name="connsiteY2" fmla="*/ 636104 h 636104"/>
              <a:gd name="connsiteX3" fmla="*/ 0 w 2421208"/>
              <a:gd name="connsiteY3" fmla="*/ 636104 h 636104"/>
              <a:gd name="connsiteX4" fmla="*/ 343840 w 2421208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08" h="636104">
                <a:moveTo>
                  <a:pt x="343840" y="0"/>
                </a:moveTo>
                <a:lnTo>
                  <a:pt x="2077368" y="0"/>
                </a:lnTo>
                <a:lnTo>
                  <a:pt x="2421208" y="636104"/>
                </a:lnTo>
                <a:lnTo>
                  <a:pt x="0" y="636104"/>
                </a:lnTo>
                <a:lnTo>
                  <a:pt x="343840" y="0"/>
                </a:lnTo>
                <a:close/>
              </a:path>
            </a:pathLst>
          </a:custGeom>
          <a:solidFill>
            <a:srgbClr val="32D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890F651-F77F-40D2-8CEF-8F81B7F3C165}"/>
              </a:ext>
            </a:extLst>
          </p:cNvPr>
          <p:cNvSpPr/>
          <p:nvPr/>
        </p:nvSpPr>
        <p:spPr>
          <a:xfrm>
            <a:off x="1835176" y="4353525"/>
            <a:ext cx="3180522" cy="636104"/>
          </a:xfrm>
          <a:custGeom>
            <a:avLst/>
            <a:gdLst>
              <a:gd name="connsiteX0" fmla="*/ 343840 w 3180522"/>
              <a:gd name="connsiteY0" fmla="*/ 0 h 636104"/>
              <a:gd name="connsiteX1" fmla="*/ 2836682 w 3180522"/>
              <a:gd name="connsiteY1" fmla="*/ 0 h 636104"/>
              <a:gd name="connsiteX2" fmla="*/ 3180522 w 3180522"/>
              <a:gd name="connsiteY2" fmla="*/ 636104 h 636104"/>
              <a:gd name="connsiteX3" fmla="*/ 0 w 3180522"/>
              <a:gd name="connsiteY3" fmla="*/ 636104 h 636104"/>
              <a:gd name="connsiteX4" fmla="*/ 343840 w 3180522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522" h="636104">
                <a:moveTo>
                  <a:pt x="343840" y="0"/>
                </a:moveTo>
                <a:lnTo>
                  <a:pt x="2836682" y="0"/>
                </a:lnTo>
                <a:lnTo>
                  <a:pt x="3180522" y="636104"/>
                </a:lnTo>
                <a:lnTo>
                  <a:pt x="0" y="636104"/>
                </a:lnTo>
                <a:lnTo>
                  <a:pt x="343840" y="0"/>
                </a:lnTo>
                <a:close/>
              </a:path>
            </a:pathLst>
          </a:custGeom>
          <a:solidFill>
            <a:srgbClr val="3AC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068B77F-C644-4B26-877F-01A140D6E7F7}"/>
              </a:ext>
            </a:extLst>
          </p:cNvPr>
          <p:cNvSpPr/>
          <p:nvPr/>
        </p:nvSpPr>
        <p:spPr>
          <a:xfrm>
            <a:off x="3425437" y="2047648"/>
            <a:ext cx="420846" cy="778565"/>
          </a:xfrm>
          <a:custGeom>
            <a:avLst/>
            <a:gdLst>
              <a:gd name="connsiteX0" fmla="*/ 0 w 420846"/>
              <a:gd name="connsiteY0" fmla="*/ 0 h 778565"/>
              <a:gd name="connsiteX1" fmla="*/ 420846 w 420846"/>
              <a:gd name="connsiteY1" fmla="*/ 778565 h 778565"/>
              <a:gd name="connsiteX2" fmla="*/ 0 w 420846"/>
              <a:gd name="connsiteY2" fmla="*/ 778565 h 778565"/>
              <a:gd name="connsiteX3" fmla="*/ 0 w 420846"/>
              <a:gd name="connsiteY3" fmla="*/ 0 h 7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6" h="778565">
                <a:moveTo>
                  <a:pt x="0" y="0"/>
                </a:moveTo>
                <a:lnTo>
                  <a:pt x="420846" y="778565"/>
                </a:lnTo>
                <a:lnTo>
                  <a:pt x="0" y="7785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7D683902-9902-4C2F-87FB-65133D2D3D7D}"/>
              </a:ext>
            </a:extLst>
          </p:cNvPr>
          <p:cNvSpPr/>
          <p:nvPr/>
        </p:nvSpPr>
        <p:spPr>
          <a:xfrm>
            <a:off x="3425438" y="2892473"/>
            <a:ext cx="830947" cy="692426"/>
          </a:xfrm>
          <a:custGeom>
            <a:avLst/>
            <a:gdLst>
              <a:gd name="connsiteX0" fmla="*/ 0 w 830947"/>
              <a:gd name="connsiteY0" fmla="*/ 0 h 692426"/>
              <a:gd name="connsiteX1" fmla="*/ 456663 w 830947"/>
              <a:gd name="connsiteY1" fmla="*/ 0 h 692426"/>
              <a:gd name="connsiteX2" fmla="*/ 830947 w 830947"/>
              <a:gd name="connsiteY2" fmla="*/ 692426 h 692426"/>
              <a:gd name="connsiteX3" fmla="*/ 0 w 830947"/>
              <a:gd name="connsiteY3" fmla="*/ 692426 h 692426"/>
              <a:gd name="connsiteX4" fmla="*/ 0 w 830947"/>
              <a:gd name="connsiteY4" fmla="*/ 0 h 69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947" h="692426">
                <a:moveTo>
                  <a:pt x="0" y="0"/>
                </a:moveTo>
                <a:lnTo>
                  <a:pt x="456663" y="0"/>
                </a:lnTo>
                <a:lnTo>
                  <a:pt x="830947" y="692426"/>
                </a:lnTo>
                <a:lnTo>
                  <a:pt x="0" y="6924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75FB5BEE-340F-4A79-9AA8-85EE81AABAEB}"/>
              </a:ext>
            </a:extLst>
          </p:cNvPr>
          <p:cNvSpPr/>
          <p:nvPr/>
        </p:nvSpPr>
        <p:spPr>
          <a:xfrm>
            <a:off x="3425437" y="3651160"/>
            <a:ext cx="1210604" cy="636104"/>
          </a:xfrm>
          <a:custGeom>
            <a:avLst/>
            <a:gdLst>
              <a:gd name="connsiteX0" fmla="*/ 0 w 1210604"/>
              <a:gd name="connsiteY0" fmla="*/ 0 h 636104"/>
              <a:gd name="connsiteX1" fmla="*/ 866764 w 1210604"/>
              <a:gd name="connsiteY1" fmla="*/ 0 h 636104"/>
              <a:gd name="connsiteX2" fmla="*/ 1210604 w 1210604"/>
              <a:gd name="connsiteY2" fmla="*/ 636104 h 636104"/>
              <a:gd name="connsiteX3" fmla="*/ 0 w 1210604"/>
              <a:gd name="connsiteY3" fmla="*/ 636104 h 636104"/>
              <a:gd name="connsiteX4" fmla="*/ 0 w 121060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604" h="636104">
                <a:moveTo>
                  <a:pt x="0" y="0"/>
                </a:moveTo>
                <a:lnTo>
                  <a:pt x="866764" y="0"/>
                </a:lnTo>
                <a:lnTo>
                  <a:pt x="121060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496FE806-EEFD-4F4F-8B8F-42DE2AF02006}"/>
              </a:ext>
            </a:extLst>
          </p:cNvPr>
          <p:cNvSpPr/>
          <p:nvPr/>
        </p:nvSpPr>
        <p:spPr>
          <a:xfrm>
            <a:off x="3425438" y="4353525"/>
            <a:ext cx="1590261" cy="636104"/>
          </a:xfrm>
          <a:custGeom>
            <a:avLst/>
            <a:gdLst>
              <a:gd name="connsiteX0" fmla="*/ 0 w 1590261"/>
              <a:gd name="connsiteY0" fmla="*/ 0 h 636104"/>
              <a:gd name="connsiteX1" fmla="*/ 1246421 w 1590261"/>
              <a:gd name="connsiteY1" fmla="*/ 0 h 636104"/>
              <a:gd name="connsiteX2" fmla="*/ 1590261 w 1590261"/>
              <a:gd name="connsiteY2" fmla="*/ 636104 h 636104"/>
              <a:gd name="connsiteX3" fmla="*/ 0 w 1590261"/>
              <a:gd name="connsiteY3" fmla="*/ 636104 h 636104"/>
              <a:gd name="connsiteX4" fmla="*/ 0 w 1590261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636104">
                <a:moveTo>
                  <a:pt x="0" y="0"/>
                </a:moveTo>
                <a:lnTo>
                  <a:pt x="1246421" y="0"/>
                </a:lnTo>
                <a:lnTo>
                  <a:pt x="1590261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D02968F-B152-4A58-8646-7DC09BE8051F}"/>
              </a:ext>
            </a:extLst>
          </p:cNvPr>
          <p:cNvGrpSpPr/>
          <p:nvPr/>
        </p:nvGrpSpPr>
        <p:grpSpPr>
          <a:xfrm>
            <a:off x="3425437" y="1397323"/>
            <a:ext cx="7627376" cy="1428890"/>
            <a:chOff x="3425437" y="1397323"/>
            <a:chExt cx="7627376" cy="1428890"/>
          </a:xfrm>
        </p:grpSpPr>
        <p:cxnSp>
          <p:nvCxnSpPr>
            <p:cNvPr id="63" name="Connecteur : en angle 62">
              <a:extLst>
                <a:ext uri="{FF2B5EF4-FFF2-40B4-BE49-F238E27FC236}">
                  <a16:creationId xmlns:a16="http://schemas.microsoft.com/office/drawing/2014/main" id="{B1B82BA2-BF60-48B7-84FA-0E9506F84F60}"/>
                </a:ext>
              </a:extLst>
            </p:cNvPr>
            <p:cNvCxnSpPr>
              <a:cxnSpLocks/>
              <a:stCxn id="42" idx="2"/>
              <a:endCxn id="54" idx="2"/>
            </p:cNvCxnSpPr>
            <p:nvPr/>
          </p:nvCxnSpPr>
          <p:spPr>
            <a:xfrm flipV="1">
              <a:off x="3425437" y="1866304"/>
              <a:ext cx="3750865" cy="959909"/>
            </a:xfrm>
            <a:prstGeom prst="bentConnector3">
              <a:avLst>
                <a:gd name="adj1" fmla="val 80004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2548CA90-BC2C-4989-95F0-E93E82EEB0A9}"/>
                </a:ext>
              </a:extLst>
            </p:cNvPr>
            <p:cNvGrpSpPr/>
            <p:nvPr/>
          </p:nvGrpSpPr>
          <p:grpSpPr>
            <a:xfrm>
              <a:off x="7176302" y="1397323"/>
              <a:ext cx="3876511" cy="937962"/>
              <a:chOff x="7176302" y="2101756"/>
              <a:chExt cx="3876511" cy="937962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901D8CC8-307C-4BF4-9A19-3B6E4732E2F1}"/>
                  </a:ext>
                </a:extLst>
              </p:cNvPr>
              <p:cNvGrpSpPr/>
              <p:nvPr/>
            </p:nvGrpSpPr>
            <p:grpSpPr>
              <a:xfrm>
                <a:off x="7176302" y="2101756"/>
                <a:ext cx="939844" cy="937962"/>
                <a:chOff x="7954226" y="2286724"/>
                <a:chExt cx="712102" cy="710497"/>
              </a:xfrm>
            </p:grpSpPr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6B599905-4378-40B3-8AB0-C9BEF8D4C9A7}"/>
                    </a:ext>
                  </a:extLst>
                </p:cNvPr>
                <p:cNvSpPr/>
                <p:nvPr/>
              </p:nvSpPr>
              <p:spPr>
                <a:xfrm>
                  <a:off x="7954226" y="2286724"/>
                  <a:ext cx="712102" cy="7104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52" name="Graphic 3" descr="Computer">
                  <a:extLst>
                    <a:ext uri="{FF2B5EF4-FFF2-40B4-BE49-F238E27FC236}">
                      <a16:creationId xmlns:a16="http://schemas.microsoft.com/office/drawing/2014/main" id="{03085D50-578C-4D3C-8216-71647F7AB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5294" y="2429198"/>
                  <a:ext cx="466344" cy="466344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7B500671-6CB4-4D79-BC7F-E5A0844B2A67}"/>
                  </a:ext>
                </a:extLst>
              </p:cNvPr>
              <p:cNvGrpSpPr/>
              <p:nvPr/>
            </p:nvGrpSpPr>
            <p:grpSpPr>
              <a:xfrm>
                <a:off x="8275934" y="2241562"/>
                <a:ext cx="2776879" cy="658351"/>
                <a:chOff x="8275934" y="2101756"/>
                <a:chExt cx="2776879" cy="658351"/>
              </a:xfrm>
            </p:grpSpPr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84F5B308-1A8D-4656-AB5B-61E8CA33D2DA}"/>
                    </a:ext>
                  </a:extLst>
                </p:cNvPr>
                <p:cNvSpPr txBox="1"/>
                <p:nvPr/>
              </p:nvSpPr>
              <p:spPr>
                <a:xfrm>
                  <a:off x="8275934" y="2329220"/>
                  <a:ext cx="277687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 good teacher can inspire hope, and </a:t>
                  </a:r>
                  <a:r>
                    <a:rPr lang="en-US" sz="11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instil</a:t>
                  </a:r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a love of </a:t>
                  </a:r>
                  <a:r>
                    <a:rPr lang="en-US" sz="11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glearnin</a:t>
                  </a:r>
                  <a:endPara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AC5861D-8E54-4CE3-9F2A-1F18A6FE65EA}"/>
                    </a:ext>
                  </a:extLst>
                </p:cNvPr>
                <p:cNvSpPr txBox="1"/>
                <p:nvPr/>
              </p:nvSpPr>
              <p:spPr>
                <a:xfrm>
                  <a:off x="8275934" y="2101756"/>
                  <a:ext cx="2435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Stunning Sub-Heading 1</a:t>
                  </a:r>
                </a:p>
              </p:txBody>
            </p:sp>
          </p:grpSp>
        </p:grp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8CA4112-4746-436F-8030-589C1B934AD1}"/>
              </a:ext>
            </a:extLst>
          </p:cNvPr>
          <p:cNvGrpSpPr/>
          <p:nvPr/>
        </p:nvGrpSpPr>
        <p:grpSpPr>
          <a:xfrm>
            <a:off x="3425438" y="2584696"/>
            <a:ext cx="7627375" cy="1000203"/>
            <a:chOff x="3425438" y="2584696"/>
            <a:chExt cx="7627375" cy="1000203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1CEDC451-943A-4622-970E-6BCB7522A73A}"/>
                </a:ext>
              </a:extLst>
            </p:cNvPr>
            <p:cNvGrpSpPr/>
            <p:nvPr/>
          </p:nvGrpSpPr>
          <p:grpSpPr>
            <a:xfrm>
              <a:off x="7176302" y="2584696"/>
              <a:ext cx="3876511" cy="937962"/>
              <a:chOff x="7176302" y="3154264"/>
              <a:chExt cx="3876511" cy="937962"/>
            </a:xfrm>
          </p:grpSpPr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6B7CB33F-0772-4FF4-AC81-F32CEBAF5C64}"/>
                  </a:ext>
                </a:extLst>
              </p:cNvPr>
              <p:cNvGrpSpPr/>
              <p:nvPr/>
            </p:nvGrpSpPr>
            <p:grpSpPr>
              <a:xfrm>
                <a:off x="7176302" y="3154264"/>
                <a:ext cx="3876511" cy="937962"/>
                <a:chOff x="7176302" y="2101756"/>
                <a:chExt cx="3876511" cy="937962"/>
              </a:xfrm>
            </p:grpSpPr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EFB8CEC6-EE0D-4DE3-98BF-FF78CD2D434C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A2AECEE0-8844-4303-B67A-21FB3133BE0B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E008B68-0326-46FB-A953-94C15D77735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510AC122-0E79-47F5-B357-E37984B6324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43" name="Graphic 58" descr="Camera">
                <a:extLst>
                  <a:ext uri="{FF2B5EF4-FFF2-40B4-BE49-F238E27FC236}">
                    <a16:creationId xmlns:a16="http://schemas.microsoft.com/office/drawing/2014/main" id="{6DB21FF2-A4A7-4A22-A791-DD687C5A4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38931" y="3293934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11" name="Connecteur : en angle 10">
              <a:extLst>
                <a:ext uri="{FF2B5EF4-FFF2-40B4-BE49-F238E27FC236}">
                  <a16:creationId xmlns:a16="http://schemas.microsoft.com/office/drawing/2014/main" id="{02B7D999-C074-473E-B3F9-039B4AC9FB2B}"/>
                </a:ext>
              </a:extLst>
            </p:cNvPr>
            <p:cNvCxnSpPr>
              <a:stCxn id="41" idx="3"/>
              <a:endCxn id="91" idx="2"/>
            </p:cNvCxnSpPr>
            <p:nvPr/>
          </p:nvCxnSpPr>
          <p:spPr>
            <a:xfrm flipV="1">
              <a:off x="3425438" y="3053677"/>
              <a:ext cx="3750864" cy="531222"/>
            </a:xfrm>
            <a:prstGeom prst="bentConnector3">
              <a:avLst>
                <a:gd name="adj1" fmla="val 81504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7AA1F96-AC80-48E0-B0DC-A062937D3236}"/>
              </a:ext>
            </a:extLst>
          </p:cNvPr>
          <p:cNvGrpSpPr/>
          <p:nvPr/>
        </p:nvGrpSpPr>
        <p:grpSpPr>
          <a:xfrm>
            <a:off x="3425437" y="4075451"/>
            <a:ext cx="7627376" cy="937962"/>
            <a:chOff x="3425437" y="4075451"/>
            <a:chExt cx="7627376" cy="937962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57D3C33-EC04-44F5-85B4-2BE3ACC1397D}"/>
                </a:ext>
              </a:extLst>
            </p:cNvPr>
            <p:cNvGrpSpPr/>
            <p:nvPr/>
          </p:nvGrpSpPr>
          <p:grpSpPr>
            <a:xfrm>
              <a:off x="7176302" y="4075451"/>
              <a:ext cx="3876511" cy="937962"/>
              <a:chOff x="7176302" y="4180222"/>
              <a:chExt cx="3876511" cy="937962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761DA595-EEE6-4845-BBDC-19A079DEA2C6}"/>
                  </a:ext>
                </a:extLst>
              </p:cNvPr>
              <p:cNvGrpSpPr/>
              <p:nvPr/>
            </p:nvGrpSpPr>
            <p:grpSpPr>
              <a:xfrm>
                <a:off x="7176302" y="4180222"/>
                <a:ext cx="3876511" cy="937962"/>
                <a:chOff x="7176302" y="2101756"/>
                <a:chExt cx="3876511" cy="937962"/>
              </a:xfrm>
            </p:grpSpPr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9F0DEC5E-96D4-4BD7-A002-9FC06D7C59C1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rgbClr val="32D6D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A3ED6DFA-5186-4134-A3D3-A6CA69C7A66E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B3B94019-7E9C-414D-A489-883E5681E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649CD4F8-38C1-4814-A010-F85D516F81A3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44" name="Graphic 8" descr="User">
                <a:extLst>
                  <a:ext uri="{FF2B5EF4-FFF2-40B4-BE49-F238E27FC236}">
                    <a16:creationId xmlns:a16="http://schemas.microsoft.com/office/drawing/2014/main" id="{E7AACB77-2C7C-4D01-819E-5EF28CADB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59924" y="4265675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DC2BADB0-A49D-48C9-9CD3-0265ACB87C1C}"/>
                </a:ext>
              </a:extLst>
            </p:cNvPr>
            <p:cNvCxnSpPr>
              <a:cxnSpLocks/>
              <a:stCxn id="40" idx="3"/>
              <a:endCxn id="84" idx="2"/>
            </p:cNvCxnSpPr>
            <p:nvPr/>
          </p:nvCxnSpPr>
          <p:spPr>
            <a:xfrm>
              <a:off x="3425437" y="4287264"/>
              <a:ext cx="3750865" cy="257168"/>
            </a:xfrm>
            <a:prstGeom prst="bentConnector3">
              <a:avLst>
                <a:gd name="adj1" fmla="val 81504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679E2D1-F52C-4649-9C70-2BF430EEB4E9}"/>
              </a:ext>
            </a:extLst>
          </p:cNvPr>
          <p:cNvGrpSpPr/>
          <p:nvPr/>
        </p:nvGrpSpPr>
        <p:grpSpPr>
          <a:xfrm>
            <a:off x="3425438" y="4989629"/>
            <a:ext cx="7627375" cy="1212546"/>
            <a:chOff x="3425438" y="4989629"/>
            <a:chExt cx="7627375" cy="121254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E44D1A1-0016-4901-A809-04897D733C05}"/>
                </a:ext>
              </a:extLst>
            </p:cNvPr>
            <p:cNvGrpSpPr/>
            <p:nvPr/>
          </p:nvGrpSpPr>
          <p:grpSpPr>
            <a:xfrm>
              <a:off x="7176302" y="5264213"/>
              <a:ext cx="3876511" cy="937962"/>
              <a:chOff x="7176302" y="5200207"/>
              <a:chExt cx="3876511" cy="937962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C18893B2-481C-4778-9EBA-B6F350CEF6F4}"/>
                  </a:ext>
                </a:extLst>
              </p:cNvPr>
              <p:cNvGrpSpPr/>
              <p:nvPr/>
            </p:nvGrpSpPr>
            <p:grpSpPr>
              <a:xfrm>
                <a:off x="7176302" y="5200207"/>
                <a:ext cx="3876511" cy="937962"/>
                <a:chOff x="7176302" y="2101756"/>
                <a:chExt cx="3876511" cy="937962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AEB0C320-F40B-4661-ADBD-D89CE4D4D856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rgbClr val="3ACEAB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74" name="Groupe 73">
                  <a:extLst>
                    <a:ext uri="{FF2B5EF4-FFF2-40B4-BE49-F238E27FC236}">
                      <a16:creationId xmlns:a16="http://schemas.microsoft.com/office/drawing/2014/main" id="{F6150F65-D5D5-430E-BF74-A7ADAD3013FE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BBB37872-E1C4-40EC-967C-DEFDDD2D928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B5BEB7DA-41C6-46D7-BDE5-4F386753CAE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45" name="Graphic 39" descr="Guitar">
                <a:extLst>
                  <a:ext uri="{FF2B5EF4-FFF2-40B4-BE49-F238E27FC236}">
                    <a16:creationId xmlns:a16="http://schemas.microsoft.com/office/drawing/2014/main" id="{9842482D-CB76-4416-8CE2-7A7F8F81D43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67973" y="5340013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DB07C28-FCC2-4140-997B-9B07E117C684}"/>
                </a:ext>
              </a:extLst>
            </p:cNvPr>
            <p:cNvCxnSpPr>
              <a:cxnSpLocks/>
              <a:stCxn id="39" idx="3"/>
              <a:endCxn id="77" idx="2"/>
            </p:cNvCxnSpPr>
            <p:nvPr/>
          </p:nvCxnSpPr>
          <p:spPr>
            <a:xfrm>
              <a:off x="3425438" y="4989629"/>
              <a:ext cx="3750864" cy="743565"/>
            </a:xfrm>
            <a:prstGeom prst="bentConnector3">
              <a:avLst>
                <a:gd name="adj1" fmla="val 84130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2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4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" presetClass="entr" presetSubtype="4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18" grpId="0" animBg="1"/>
          <p:bldP spid="15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" presetClass="entr" presetSubtype="4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18" grpId="0" animBg="1"/>
          <p:bldP spid="15" grpId="0" animBg="1"/>
          <p:bldP spid="12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  <a:lumOff val="25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2C2B4-A24B-4F04-BE15-CD53D5C6F149}"/>
              </a:ext>
            </a:extLst>
          </p:cNvPr>
          <p:cNvSpPr/>
          <p:nvPr/>
        </p:nvSpPr>
        <p:spPr>
          <a:xfrm>
            <a:off x="6555872" y="2026302"/>
            <a:ext cx="4572000" cy="4572000"/>
          </a:xfrm>
          <a:prstGeom prst="rect">
            <a:avLst/>
          </a:prstGeom>
          <a:solidFill>
            <a:srgbClr val="3ACEAB"/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825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117A1-BF2B-444E-BE6B-F5298229464B}"/>
              </a:ext>
            </a:extLst>
          </p:cNvPr>
          <p:cNvSpPr/>
          <p:nvPr/>
        </p:nvSpPr>
        <p:spPr>
          <a:xfrm>
            <a:off x="7013072" y="1651098"/>
            <a:ext cx="3657600" cy="3657600"/>
          </a:xfrm>
          <a:prstGeom prst="rect">
            <a:avLst/>
          </a:prstGeom>
          <a:solidFill>
            <a:srgbClr val="32D6D2"/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698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8DCBB-294F-4E5D-85B9-EB3074076529}"/>
              </a:ext>
            </a:extLst>
          </p:cNvPr>
          <p:cNvSpPr/>
          <p:nvPr/>
        </p:nvSpPr>
        <p:spPr>
          <a:xfrm>
            <a:off x="7470272" y="1429296"/>
            <a:ext cx="2743200" cy="2743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1Top">
              <a:rot lat="19161043" lon="17585798" rev="438629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DA023-8267-4E7E-AA61-63E8865E2D53}"/>
              </a:ext>
            </a:extLst>
          </p:cNvPr>
          <p:cNvSpPr/>
          <p:nvPr/>
        </p:nvSpPr>
        <p:spPr>
          <a:xfrm>
            <a:off x="7873258" y="1298935"/>
            <a:ext cx="1828800" cy="1828800"/>
          </a:xfrm>
          <a:prstGeom prst="rect">
            <a:avLst/>
          </a:prstGeom>
          <a:scene3d>
            <a:camera prst="isometricOffAxis1Top">
              <a:rot lat="19161043" lon="17585798" rev="4386290"/>
            </a:camera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8A6A188-7EAB-44ED-9F60-28F093230C17}"/>
              </a:ext>
            </a:extLst>
          </p:cNvPr>
          <p:cNvGrpSpPr/>
          <p:nvPr/>
        </p:nvGrpSpPr>
        <p:grpSpPr>
          <a:xfrm flipH="1">
            <a:off x="86095" y="1494368"/>
            <a:ext cx="7787163" cy="937962"/>
            <a:chOff x="3265650" y="1397323"/>
            <a:chExt cx="7787163" cy="937962"/>
          </a:xfrm>
        </p:grpSpPr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EBA28193-91CE-43B3-8E46-E7A971C0D6F8}"/>
                </a:ext>
              </a:extLst>
            </p:cNvPr>
            <p:cNvCxnSpPr>
              <a:cxnSpLocks/>
              <a:stCxn id="2" idx="1"/>
              <a:endCxn id="15" idx="2"/>
            </p:cNvCxnSpPr>
            <p:nvPr/>
          </p:nvCxnSpPr>
          <p:spPr>
            <a:xfrm rot="10800000" flipH="1">
              <a:off x="3265650" y="1866304"/>
              <a:ext cx="3910652" cy="249986"/>
            </a:xfrm>
            <a:prstGeom prst="bentConnector3">
              <a:avLst>
                <a:gd name="adj1" fmla="val 90665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FF2CB0D-5DEB-49B8-9526-FCB05B129459}"/>
                </a:ext>
              </a:extLst>
            </p:cNvPr>
            <p:cNvGrpSpPr/>
            <p:nvPr/>
          </p:nvGrpSpPr>
          <p:grpSpPr>
            <a:xfrm>
              <a:off x="7176302" y="1397323"/>
              <a:ext cx="3876511" cy="937962"/>
              <a:chOff x="7176302" y="2101756"/>
              <a:chExt cx="3876511" cy="937962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B963CF4F-6D83-4426-BCC4-593F7254AF2F}"/>
                  </a:ext>
                </a:extLst>
              </p:cNvPr>
              <p:cNvGrpSpPr/>
              <p:nvPr/>
            </p:nvGrpSpPr>
            <p:grpSpPr>
              <a:xfrm>
                <a:off x="7176302" y="2101756"/>
                <a:ext cx="939844" cy="937962"/>
                <a:chOff x="7954226" y="2286724"/>
                <a:chExt cx="712102" cy="710497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01D7DED5-9ED0-4624-A872-A814D3C2C6F0}"/>
                    </a:ext>
                  </a:extLst>
                </p:cNvPr>
                <p:cNvSpPr/>
                <p:nvPr/>
              </p:nvSpPr>
              <p:spPr>
                <a:xfrm>
                  <a:off x="7954226" y="2286724"/>
                  <a:ext cx="712102" cy="71049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6" name="Graphic 3" descr="Computer">
                  <a:extLst>
                    <a:ext uri="{FF2B5EF4-FFF2-40B4-BE49-F238E27FC236}">
                      <a16:creationId xmlns:a16="http://schemas.microsoft.com/office/drawing/2014/main" id="{CB1814C8-653F-42AF-AF21-7B9B558283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5294" y="2429198"/>
                  <a:ext cx="466344" cy="466344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62A497A2-6CF5-4620-8BAF-F698B100DC16}"/>
                  </a:ext>
                </a:extLst>
              </p:cNvPr>
              <p:cNvGrpSpPr/>
              <p:nvPr/>
            </p:nvGrpSpPr>
            <p:grpSpPr>
              <a:xfrm>
                <a:off x="8275934" y="2241562"/>
                <a:ext cx="2776879" cy="658351"/>
                <a:chOff x="8275934" y="2101756"/>
                <a:chExt cx="2776879" cy="658351"/>
              </a:xfrm>
            </p:grpSpPr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6DBF3E8-6122-4654-95CF-2942916EBABC}"/>
                    </a:ext>
                  </a:extLst>
                </p:cNvPr>
                <p:cNvSpPr txBox="1"/>
                <p:nvPr/>
              </p:nvSpPr>
              <p:spPr>
                <a:xfrm>
                  <a:off x="8275934" y="2329220"/>
                  <a:ext cx="277687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 good teacher can inspire hope, and </a:t>
                  </a:r>
                  <a:r>
                    <a:rPr lang="en-US" sz="11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instil</a:t>
                  </a:r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a love of </a:t>
                  </a:r>
                  <a:r>
                    <a:rPr lang="en-US" sz="11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glearnin</a:t>
                  </a:r>
                  <a:endPara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8A8B85A-B698-49A7-8815-D93D09E4ED7C}"/>
                    </a:ext>
                  </a:extLst>
                </p:cNvPr>
                <p:cNvSpPr txBox="1"/>
                <p:nvPr/>
              </p:nvSpPr>
              <p:spPr>
                <a:xfrm>
                  <a:off x="8275934" y="2101756"/>
                  <a:ext cx="2435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Stunning Sub-Heading 1</a:t>
                  </a:r>
                </a:p>
              </p:txBody>
            </p:sp>
          </p:grp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4FDE35-4067-4393-B22C-691EDE9AD70C}"/>
              </a:ext>
            </a:extLst>
          </p:cNvPr>
          <p:cNvGrpSpPr/>
          <p:nvPr/>
        </p:nvGrpSpPr>
        <p:grpSpPr>
          <a:xfrm flipH="1">
            <a:off x="86096" y="2681741"/>
            <a:ext cx="7384177" cy="937962"/>
            <a:chOff x="3668636" y="2584696"/>
            <a:chExt cx="7384177" cy="937962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3521AB6A-3231-41E4-94D9-92019D7DCEAD}"/>
                </a:ext>
              </a:extLst>
            </p:cNvPr>
            <p:cNvGrpSpPr/>
            <p:nvPr/>
          </p:nvGrpSpPr>
          <p:grpSpPr>
            <a:xfrm>
              <a:off x="7176302" y="2584696"/>
              <a:ext cx="3876511" cy="937962"/>
              <a:chOff x="7176302" y="3154264"/>
              <a:chExt cx="3876511" cy="93796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CF6F7D3E-DD19-4BA8-AEF7-1A2AA216AF08}"/>
                  </a:ext>
                </a:extLst>
              </p:cNvPr>
              <p:cNvGrpSpPr/>
              <p:nvPr/>
            </p:nvGrpSpPr>
            <p:grpSpPr>
              <a:xfrm>
                <a:off x="7176302" y="3154264"/>
                <a:ext cx="3876511" cy="937962"/>
                <a:chOff x="7176302" y="2101756"/>
                <a:chExt cx="3876511" cy="937962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707C163-3722-4B3D-9173-763753EA6F2C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5F12D023-1A04-4FE9-AC3D-85920A3D0CA4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D65083D4-92B6-4DD6-B08D-5A95ABDAF4EF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59ED27CA-F371-4BCC-AC62-FC99B223548D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21" name="Graphic 58" descr="Camera">
                <a:extLst>
                  <a:ext uri="{FF2B5EF4-FFF2-40B4-BE49-F238E27FC236}">
                    <a16:creationId xmlns:a16="http://schemas.microsoft.com/office/drawing/2014/main" id="{647476ED-9D91-4D15-A97E-D6593768B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38931" y="3293934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A79838D-48DA-4309-BDBB-3A4DAB629A29}"/>
                </a:ext>
              </a:extLst>
            </p:cNvPr>
            <p:cNvCxnSpPr>
              <a:cxnSpLocks/>
              <a:stCxn id="5" idx="1"/>
              <a:endCxn id="22" idx="2"/>
            </p:cNvCxnSpPr>
            <p:nvPr/>
          </p:nvCxnSpPr>
          <p:spPr>
            <a:xfrm rot="10800000" flipH="1" flipV="1">
              <a:off x="3668636" y="2703851"/>
              <a:ext cx="3507665" cy="349826"/>
            </a:xfrm>
            <a:prstGeom prst="bentConnector3">
              <a:avLst>
                <a:gd name="adj1" fmla="val 90803"/>
              </a:avLst>
            </a:prstGeom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2FDEB75-2DA4-4F69-9A04-27F1FC64488C}"/>
              </a:ext>
            </a:extLst>
          </p:cNvPr>
          <p:cNvGrpSpPr/>
          <p:nvPr/>
        </p:nvGrpSpPr>
        <p:grpSpPr>
          <a:xfrm flipH="1">
            <a:off x="98440" y="3479897"/>
            <a:ext cx="6620413" cy="1435320"/>
            <a:chOff x="4432400" y="3578093"/>
            <a:chExt cx="6620413" cy="143532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40B7F24-E335-47F1-AAF2-9EE5851884D2}"/>
                </a:ext>
              </a:extLst>
            </p:cNvPr>
            <p:cNvGrpSpPr/>
            <p:nvPr/>
          </p:nvGrpSpPr>
          <p:grpSpPr>
            <a:xfrm>
              <a:off x="7176302" y="4075451"/>
              <a:ext cx="3876511" cy="937962"/>
              <a:chOff x="7176302" y="4180222"/>
              <a:chExt cx="3876511" cy="937962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9F3C4A5-1BBD-46AF-A7F4-58B9333A44B9}"/>
                  </a:ext>
                </a:extLst>
              </p:cNvPr>
              <p:cNvGrpSpPr/>
              <p:nvPr/>
            </p:nvGrpSpPr>
            <p:grpSpPr>
              <a:xfrm>
                <a:off x="7176302" y="4180222"/>
                <a:ext cx="3876511" cy="937962"/>
                <a:chOff x="7176302" y="2101756"/>
                <a:chExt cx="3876511" cy="937962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42213AB-92E5-4074-BDE8-119FDCE45C70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rgbClr val="32D6D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715EC9A2-C278-4812-9F8F-82DF755C8E95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B31F73C8-482E-4596-825C-A913E8BBEC7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8966D29C-72FD-4EB5-897D-E89FA333B4B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32D6D2"/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30" name="Graphic 8" descr="User">
                <a:extLst>
                  <a:ext uri="{FF2B5EF4-FFF2-40B4-BE49-F238E27FC236}">
                    <a16:creationId xmlns:a16="http://schemas.microsoft.com/office/drawing/2014/main" id="{D768060C-E7E8-4057-B9A7-5F8F4CE3A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59924" y="4265675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A4F056B1-394F-47E6-B64E-56D076DB575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32400" y="3578093"/>
              <a:ext cx="2699563" cy="938191"/>
            </a:xfrm>
            <a:prstGeom prst="bentConnector3">
              <a:avLst>
                <a:gd name="adj1" fmla="val 88290"/>
              </a:avLst>
            </a:prstGeom>
            <a:ln w="12700" cap="rnd">
              <a:solidFill>
                <a:srgbClr val="32D6D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B5D209A-9E9A-4388-B2F7-65BD6CA6E8F5}"/>
              </a:ext>
            </a:extLst>
          </p:cNvPr>
          <p:cNvGrpSpPr/>
          <p:nvPr/>
        </p:nvGrpSpPr>
        <p:grpSpPr>
          <a:xfrm flipH="1">
            <a:off x="86096" y="4675356"/>
            <a:ext cx="7202601" cy="1623864"/>
            <a:chOff x="3850212" y="4578311"/>
            <a:chExt cx="7202601" cy="1623864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3CCC4BE-969F-4135-9D8D-4376C883B414}"/>
                </a:ext>
              </a:extLst>
            </p:cNvPr>
            <p:cNvGrpSpPr/>
            <p:nvPr/>
          </p:nvGrpSpPr>
          <p:grpSpPr>
            <a:xfrm>
              <a:off x="7176302" y="5264213"/>
              <a:ext cx="3876511" cy="937962"/>
              <a:chOff x="7176302" y="5200207"/>
              <a:chExt cx="3876511" cy="937962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781ABB33-D8BF-4912-A535-587D5AA8F60E}"/>
                  </a:ext>
                </a:extLst>
              </p:cNvPr>
              <p:cNvGrpSpPr/>
              <p:nvPr/>
            </p:nvGrpSpPr>
            <p:grpSpPr>
              <a:xfrm>
                <a:off x="7176302" y="5200207"/>
                <a:ext cx="3876511" cy="937962"/>
                <a:chOff x="7176302" y="2101756"/>
                <a:chExt cx="3876511" cy="937962"/>
              </a:xfrm>
            </p:grpSpPr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419C8AF6-DFFC-4EB2-A4E4-7B16F305F82B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rgbClr val="3ACEAB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EEA8C20B-0999-4D40-83FB-15629E5E0CDC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2BBAA31E-4A92-4B31-AA4A-EB189B0D1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10AA4767-B5DB-443E-AF9B-841C9BE7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3ACEAB"/>
                        </a:solidFill>
                      </a:rPr>
                      <a:t>Stunning Sub-Heading </a:t>
                    </a:r>
                    <a:r>
                      <a: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</a:p>
                </p:txBody>
              </p:sp>
            </p:grpSp>
          </p:grpSp>
          <p:pic>
            <p:nvPicPr>
              <p:cNvPr id="39" name="Graphic 39" descr="Guitar">
                <a:extLst>
                  <a:ext uri="{FF2B5EF4-FFF2-40B4-BE49-F238E27FC236}">
                    <a16:creationId xmlns:a16="http://schemas.microsoft.com/office/drawing/2014/main" id="{D98270AC-68CB-4FDA-9829-BE35321216A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67973" y="5340013"/>
                <a:ext cx="612648" cy="612648"/>
              </a:xfrm>
              <a:prstGeom prst="rect">
                <a:avLst/>
              </a:prstGeom>
            </p:spPr>
          </p:pic>
        </p:grp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2E3CDEF4-DFF1-460D-A133-4FC2A162224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50212" y="4578311"/>
              <a:ext cx="3264829" cy="1213180"/>
            </a:xfrm>
            <a:prstGeom prst="bentConnector3">
              <a:avLst>
                <a:gd name="adj1" fmla="val 90997"/>
              </a:avLst>
            </a:prstGeom>
            <a:ln w="12700" cap="rnd">
              <a:solidFill>
                <a:srgbClr val="3ACEAB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2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" presetClass="entr" presetSubtype="2" accel="100000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6" grpId="0" animBg="1"/>
          <p:bldP spid="5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6" grpId="0" animBg="1"/>
          <p:bldP spid="5" grpId="0" animBg="1"/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  <a:lumOff val="25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3">
            <a:extLst>
              <a:ext uri="{FF2B5EF4-FFF2-40B4-BE49-F238E27FC236}">
                <a16:creationId xmlns:a16="http://schemas.microsoft.com/office/drawing/2014/main" id="{3A1C173E-FB8B-4F0C-827A-83B43FD852B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17782" y="2010427"/>
            <a:ext cx="4815724" cy="486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510A2556-0B58-459C-B298-43658719F926}"/>
              </a:ext>
            </a:extLst>
          </p:cNvPr>
          <p:cNvSpPr>
            <a:spLocks/>
          </p:cNvSpPr>
          <p:nvPr/>
        </p:nvSpPr>
        <p:spPr bwMode="auto">
          <a:xfrm>
            <a:off x="9550331" y="2005134"/>
            <a:ext cx="1035732" cy="805816"/>
          </a:xfrm>
          <a:custGeom>
            <a:avLst/>
            <a:gdLst>
              <a:gd name="T0" fmla="*/ 188 w 1505"/>
              <a:gd name="T1" fmla="*/ 1170 h 1269"/>
              <a:gd name="T2" fmla="*/ 1011 w 1505"/>
              <a:gd name="T3" fmla="*/ 813 h 1269"/>
              <a:gd name="T4" fmla="*/ 1505 w 1505"/>
              <a:gd name="T5" fmla="*/ 9 h 1269"/>
              <a:gd name="T6" fmla="*/ 149 w 1505"/>
              <a:gd name="T7" fmla="*/ 548 h 1269"/>
              <a:gd name="T8" fmla="*/ 125 w 1505"/>
              <a:gd name="T9" fmla="*/ 1120 h 1269"/>
              <a:gd name="T10" fmla="*/ 1191 w 1505"/>
              <a:gd name="T11" fmla="*/ 158 h 1269"/>
              <a:gd name="T12" fmla="*/ 188 w 1505"/>
              <a:gd name="T13" fmla="*/ 117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5" h="1269">
                <a:moveTo>
                  <a:pt x="188" y="1170"/>
                </a:moveTo>
                <a:cubicBezTo>
                  <a:pt x="548" y="1269"/>
                  <a:pt x="886" y="1178"/>
                  <a:pt x="1011" y="813"/>
                </a:cubicBezTo>
                <a:cubicBezTo>
                  <a:pt x="1144" y="440"/>
                  <a:pt x="1262" y="174"/>
                  <a:pt x="1505" y="9"/>
                </a:cubicBezTo>
                <a:cubicBezTo>
                  <a:pt x="956" y="0"/>
                  <a:pt x="454" y="100"/>
                  <a:pt x="149" y="548"/>
                </a:cubicBezTo>
                <a:cubicBezTo>
                  <a:pt x="0" y="771"/>
                  <a:pt x="23" y="962"/>
                  <a:pt x="125" y="1120"/>
                </a:cubicBezTo>
                <a:cubicBezTo>
                  <a:pt x="376" y="689"/>
                  <a:pt x="760" y="373"/>
                  <a:pt x="1191" y="158"/>
                </a:cubicBezTo>
                <a:cubicBezTo>
                  <a:pt x="697" y="448"/>
                  <a:pt x="407" y="771"/>
                  <a:pt x="188" y="117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B89FD3BF-5262-40E9-AC69-213FBBF63101}"/>
              </a:ext>
            </a:extLst>
          </p:cNvPr>
          <p:cNvSpPr>
            <a:spLocks/>
          </p:cNvSpPr>
          <p:nvPr/>
        </p:nvSpPr>
        <p:spPr bwMode="auto">
          <a:xfrm>
            <a:off x="8292247" y="2257862"/>
            <a:ext cx="896582" cy="632480"/>
          </a:xfrm>
          <a:custGeom>
            <a:avLst/>
            <a:gdLst>
              <a:gd name="T0" fmla="*/ 1199 w 1301"/>
              <a:gd name="T1" fmla="*/ 796 h 995"/>
              <a:gd name="T2" fmla="*/ 493 w 1301"/>
              <a:gd name="T3" fmla="*/ 680 h 995"/>
              <a:gd name="T4" fmla="*/ 0 w 1301"/>
              <a:gd name="T5" fmla="*/ 100 h 995"/>
              <a:gd name="T6" fmla="*/ 995 w 1301"/>
              <a:gd name="T7" fmla="*/ 232 h 995"/>
              <a:gd name="T8" fmla="*/ 1230 w 1301"/>
              <a:gd name="T9" fmla="*/ 738 h 995"/>
              <a:gd name="T10" fmla="*/ 321 w 1301"/>
              <a:gd name="T11" fmla="*/ 166 h 995"/>
              <a:gd name="T12" fmla="*/ 1199 w 1301"/>
              <a:gd name="T13" fmla="*/ 796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1" h="995">
                <a:moveTo>
                  <a:pt x="1199" y="796"/>
                </a:moveTo>
                <a:cubicBezTo>
                  <a:pt x="964" y="995"/>
                  <a:pt x="666" y="987"/>
                  <a:pt x="493" y="680"/>
                </a:cubicBezTo>
                <a:cubicBezTo>
                  <a:pt x="368" y="448"/>
                  <a:pt x="243" y="241"/>
                  <a:pt x="0" y="100"/>
                </a:cubicBezTo>
                <a:cubicBezTo>
                  <a:pt x="368" y="0"/>
                  <a:pt x="705" y="17"/>
                  <a:pt x="995" y="232"/>
                </a:cubicBezTo>
                <a:cubicBezTo>
                  <a:pt x="995" y="232"/>
                  <a:pt x="1301" y="415"/>
                  <a:pt x="1230" y="738"/>
                </a:cubicBezTo>
                <a:cubicBezTo>
                  <a:pt x="987" y="465"/>
                  <a:pt x="666" y="282"/>
                  <a:pt x="321" y="166"/>
                </a:cubicBezTo>
                <a:cubicBezTo>
                  <a:pt x="721" y="332"/>
                  <a:pt x="987" y="531"/>
                  <a:pt x="1199" y="796"/>
                </a:cubicBezTo>
              </a:path>
            </a:pathLst>
          </a:custGeom>
          <a:solidFill>
            <a:srgbClr val="32D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FB99DC5B-A20C-47A2-87BF-0E02FFD54C97}"/>
              </a:ext>
            </a:extLst>
          </p:cNvPr>
          <p:cNvSpPr>
            <a:spLocks/>
          </p:cNvSpPr>
          <p:nvPr/>
        </p:nvSpPr>
        <p:spPr bwMode="auto">
          <a:xfrm>
            <a:off x="8681004" y="2863878"/>
            <a:ext cx="285472" cy="453851"/>
          </a:xfrm>
          <a:custGeom>
            <a:avLst/>
            <a:gdLst>
              <a:gd name="T0" fmla="*/ 165 w 415"/>
              <a:gd name="T1" fmla="*/ 705 h 713"/>
              <a:gd name="T2" fmla="*/ 47 w 415"/>
              <a:gd name="T3" fmla="*/ 439 h 713"/>
              <a:gd name="T4" fmla="*/ 63 w 415"/>
              <a:gd name="T5" fmla="*/ 0 h 713"/>
              <a:gd name="T6" fmla="*/ 400 w 415"/>
              <a:gd name="T7" fmla="*/ 481 h 713"/>
              <a:gd name="T8" fmla="*/ 204 w 415"/>
              <a:gd name="T9" fmla="*/ 705 h 713"/>
              <a:gd name="T10" fmla="*/ 141 w 415"/>
              <a:gd name="T11" fmla="*/ 133 h 713"/>
              <a:gd name="T12" fmla="*/ 165 w 415"/>
              <a:gd name="T13" fmla="*/ 705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713">
                <a:moveTo>
                  <a:pt x="165" y="705"/>
                </a:moveTo>
                <a:cubicBezTo>
                  <a:pt x="47" y="647"/>
                  <a:pt x="0" y="539"/>
                  <a:pt x="47" y="439"/>
                </a:cubicBezTo>
                <a:cubicBezTo>
                  <a:pt x="102" y="298"/>
                  <a:pt x="102" y="149"/>
                  <a:pt x="63" y="0"/>
                </a:cubicBezTo>
                <a:cubicBezTo>
                  <a:pt x="212" y="116"/>
                  <a:pt x="376" y="257"/>
                  <a:pt x="400" y="481"/>
                </a:cubicBezTo>
                <a:cubicBezTo>
                  <a:pt x="415" y="630"/>
                  <a:pt x="360" y="713"/>
                  <a:pt x="204" y="705"/>
                </a:cubicBezTo>
                <a:cubicBezTo>
                  <a:pt x="220" y="539"/>
                  <a:pt x="212" y="332"/>
                  <a:pt x="141" y="133"/>
                </a:cubicBezTo>
                <a:cubicBezTo>
                  <a:pt x="212" y="357"/>
                  <a:pt x="204" y="531"/>
                  <a:pt x="165" y="70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C602328F-224C-49E3-BCCA-A64E8AA0F77B}"/>
              </a:ext>
            </a:extLst>
          </p:cNvPr>
          <p:cNvSpPr>
            <a:spLocks/>
          </p:cNvSpPr>
          <p:nvPr/>
        </p:nvSpPr>
        <p:spPr bwMode="auto">
          <a:xfrm>
            <a:off x="9424092" y="3845676"/>
            <a:ext cx="286907" cy="453851"/>
          </a:xfrm>
          <a:custGeom>
            <a:avLst/>
            <a:gdLst>
              <a:gd name="T0" fmla="*/ 164 w 415"/>
              <a:gd name="T1" fmla="*/ 705 h 713"/>
              <a:gd name="T2" fmla="*/ 47 w 415"/>
              <a:gd name="T3" fmla="*/ 440 h 713"/>
              <a:gd name="T4" fmla="*/ 62 w 415"/>
              <a:gd name="T5" fmla="*/ 0 h 713"/>
              <a:gd name="T6" fmla="*/ 399 w 415"/>
              <a:gd name="T7" fmla="*/ 481 h 713"/>
              <a:gd name="T8" fmla="*/ 203 w 415"/>
              <a:gd name="T9" fmla="*/ 705 h 713"/>
              <a:gd name="T10" fmla="*/ 141 w 415"/>
              <a:gd name="T11" fmla="*/ 133 h 713"/>
              <a:gd name="T12" fmla="*/ 164 w 415"/>
              <a:gd name="T13" fmla="*/ 705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713">
                <a:moveTo>
                  <a:pt x="164" y="705"/>
                </a:moveTo>
                <a:cubicBezTo>
                  <a:pt x="47" y="647"/>
                  <a:pt x="0" y="539"/>
                  <a:pt x="47" y="440"/>
                </a:cubicBezTo>
                <a:cubicBezTo>
                  <a:pt x="102" y="299"/>
                  <a:pt x="102" y="150"/>
                  <a:pt x="62" y="0"/>
                </a:cubicBezTo>
                <a:cubicBezTo>
                  <a:pt x="211" y="116"/>
                  <a:pt x="376" y="257"/>
                  <a:pt x="399" y="481"/>
                </a:cubicBezTo>
                <a:cubicBezTo>
                  <a:pt x="415" y="631"/>
                  <a:pt x="360" y="713"/>
                  <a:pt x="203" y="705"/>
                </a:cubicBezTo>
                <a:cubicBezTo>
                  <a:pt x="219" y="539"/>
                  <a:pt x="211" y="332"/>
                  <a:pt x="141" y="133"/>
                </a:cubicBezTo>
                <a:cubicBezTo>
                  <a:pt x="211" y="357"/>
                  <a:pt x="203" y="531"/>
                  <a:pt x="164" y="705"/>
                </a:cubicBezTo>
                <a:close/>
              </a:path>
            </a:pathLst>
          </a:custGeom>
          <a:solidFill>
            <a:srgbClr val="32D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A03E56A8-1429-4478-8284-2340E81568C7}"/>
              </a:ext>
            </a:extLst>
          </p:cNvPr>
          <p:cNvSpPr>
            <a:spLocks/>
          </p:cNvSpPr>
          <p:nvPr/>
        </p:nvSpPr>
        <p:spPr bwMode="auto">
          <a:xfrm>
            <a:off x="7217782" y="3506943"/>
            <a:ext cx="949661" cy="595431"/>
          </a:xfrm>
          <a:custGeom>
            <a:avLst/>
            <a:gdLst>
              <a:gd name="T0" fmla="*/ 1379 w 1379"/>
              <a:gd name="T1" fmla="*/ 348 h 937"/>
              <a:gd name="T2" fmla="*/ 792 w 1379"/>
              <a:gd name="T3" fmla="*/ 870 h 937"/>
              <a:gd name="T4" fmla="*/ 0 w 1379"/>
              <a:gd name="T5" fmla="*/ 887 h 937"/>
              <a:gd name="T6" fmla="*/ 799 w 1379"/>
              <a:gd name="T7" fmla="*/ 124 h 937"/>
              <a:gd name="T8" fmla="*/ 1356 w 1379"/>
              <a:gd name="T9" fmla="*/ 282 h 937"/>
              <a:gd name="T10" fmla="*/ 282 w 1379"/>
              <a:gd name="T11" fmla="*/ 655 h 937"/>
              <a:gd name="T12" fmla="*/ 1379 w 1379"/>
              <a:gd name="T13" fmla="*/ 34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9" h="937">
                <a:moveTo>
                  <a:pt x="1379" y="348"/>
                </a:moveTo>
                <a:cubicBezTo>
                  <a:pt x="1364" y="696"/>
                  <a:pt x="1152" y="937"/>
                  <a:pt x="792" y="870"/>
                </a:cubicBezTo>
                <a:cubicBezTo>
                  <a:pt x="525" y="821"/>
                  <a:pt x="274" y="779"/>
                  <a:pt x="0" y="887"/>
                </a:cubicBezTo>
                <a:cubicBezTo>
                  <a:pt x="180" y="506"/>
                  <a:pt x="439" y="224"/>
                  <a:pt x="799" y="124"/>
                </a:cubicBezTo>
                <a:cubicBezTo>
                  <a:pt x="799" y="124"/>
                  <a:pt x="1152" y="0"/>
                  <a:pt x="1356" y="282"/>
                </a:cubicBezTo>
                <a:cubicBezTo>
                  <a:pt x="972" y="298"/>
                  <a:pt x="604" y="447"/>
                  <a:pt x="282" y="655"/>
                </a:cubicBezTo>
                <a:cubicBezTo>
                  <a:pt x="682" y="431"/>
                  <a:pt x="1027" y="348"/>
                  <a:pt x="1379" y="3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0758AD35-2E85-400C-9735-623E5C9EF06B}"/>
              </a:ext>
            </a:extLst>
          </p:cNvPr>
          <p:cNvSpPr>
            <a:spLocks/>
          </p:cNvSpPr>
          <p:nvPr/>
        </p:nvSpPr>
        <p:spPr bwMode="auto">
          <a:xfrm>
            <a:off x="7979518" y="3852292"/>
            <a:ext cx="372979" cy="575583"/>
          </a:xfrm>
          <a:custGeom>
            <a:avLst/>
            <a:gdLst>
              <a:gd name="T0" fmla="*/ 336 w 542"/>
              <a:gd name="T1" fmla="*/ 906 h 906"/>
              <a:gd name="T2" fmla="*/ 499 w 542"/>
              <a:gd name="T3" fmla="*/ 574 h 906"/>
              <a:gd name="T4" fmla="*/ 521 w 542"/>
              <a:gd name="T5" fmla="*/ 0 h 906"/>
              <a:gd name="T6" fmla="*/ 33 w 542"/>
              <a:gd name="T7" fmla="*/ 585 h 906"/>
              <a:gd name="T8" fmla="*/ 304 w 542"/>
              <a:gd name="T9" fmla="*/ 906 h 906"/>
              <a:gd name="T10" fmla="*/ 401 w 542"/>
              <a:gd name="T11" fmla="*/ 161 h 906"/>
              <a:gd name="T12" fmla="*/ 336 w 542"/>
              <a:gd name="T13" fmla="*/ 906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2" h="906">
                <a:moveTo>
                  <a:pt x="336" y="906"/>
                </a:moveTo>
                <a:cubicBezTo>
                  <a:pt x="499" y="849"/>
                  <a:pt x="542" y="712"/>
                  <a:pt x="499" y="574"/>
                </a:cubicBezTo>
                <a:cubicBezTo>
                  <a:pt x="445" y="379"/>
                  <a:pt x="456" y="195"/>
                  <a:pt x="521" y="0"/>
                </a:cubicBezTo>
                <a:cubicBezTo>
                  <a:pt x="315" y="138"/>
                  <a:pt x="87" y="299"/>
                  <a:pt x="33" y="585"/>
                </a:cubicBezTo>
                <a:cubicBezTo>
                  <a:pt x="0" y="780"/>
                  <a:pt x="87" y="895"/>
                  <a:pt x="304" y="906"/>
                </a:cubicBezTo>
                <a:cubicBezTo>
                  <a:pt x="228" y="654"/>
                  <a:pt x="282" y="390"/>
                  <a:pt x="401" y="161"/>
                </a:cubicBezTo>
                <a:cubicBezTo>
                  <a:pt x="282" y="448"/>
                  <a:pt x="271" y="677"/>
                  <a:pt x="336" y="906"/>
                </a:cubicBezTo>
                <a:close/>
              </a:path>
            </a:pathLst>
          </a:custGeom>
          <a:solidFill>
            <a:srgbClr val="32D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826089D8-7923-4F22-BE4D-CB7AAFA68C67}"/>
              </a:ext>
            </a:extLst>
          </p:cNvPr>
          <p:cNvSpPr>
            <a:spLocks/>
          </p:cNvSpPr>
          <p:nvPr/>
        </p:nvSpPr>
        <p:spPr bwMode="auto">
          <a:xfrm>
            <a:off x="7471694" y="4807628"/>
            <a:ext cx="761736" cy="1001647"/>
          </a:xfrm>
          <a:custGeom>
            <a:avLst/>
            <a:gdLst>
              <a:gd name="T0" fmla="*/ 1004 w 1106"/>
              <a:gd name="T1" fmla="*/ 315 h 1576"/>
              <a:gd name="T2" fmla="*/ 792 w 1106"/>
              <a:gd name="T3" fmla="*/ 896 h 1576"/>
              <a:gd name="T4" fmla="*/ 149 w 1106"/>
              <a:gd name="T5" fmla="*/ 1576 h 1576"/>
              <a:gd name="T6" fmla="*/ 282 w 1106"/>
              <a:gd name="T7" fmla="*/ 265 h 1576"/>
              <a:gd name="T8" fmla="*/ 957 w 1106"/>
              <a:gd name="T9" fmla="*/ 249 h 1576"/>
              <a:gd name="T10" fmla="*/ 212 w 1106"/>
              <a:gd name="T11" fmla="*/ 1227 h 1576"/>
              <a:gd name="T12" fmla="*/ 1004 w 1106"/>
              <a:gd name="T13" fmla="*/ 315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6" h="1576">
                <a:moveTo>
                  <a:pt x="1004" y="315"/>
                </a:moveTo>
                <a:cubicBezTo>
                  <a:pt x="1106" y="589"/>
                  <a:pt x="1004" y="788"/>
                  <a:pt x="792" y="896"/>
                </a:cubicBezTo>
                <a:cubicBezTo>
                  <a:pt x="510" y="1037"/>
                  <a:pt x="298" y="1269"/>
                  <a:pt x="149" y="1576"/>
                </a:cubicBezTo>
                <a:cubicBezTo>
                  <a:pt x="71" y="1144"/>
                  <a:pt x="0" y="663"/>
                  <a:pt x="282" y="265"/>
                </a:cubicBezTo>
                <a:cubicBezTo>
                  <a:pt x="471" y="0"/>
                  <a:pt x="706" y="0"/>
                  <a:pt x="957" y="249"/>
                </a:cubicBezTo>
                <a:cubicBezTo>
                  <a:pt x="580" y="439"/>
                  <a:pt x="337" y="813"/>
                  <a:pt x="212" y="1227"/>
                </a:cubicBezTo>
                <a:cubicBezTo>
                  <a:pt x="392" y="746"/>
                  <a:pt x="651" y="473"/>
                  <a:pt x="1004" y="315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3A154CA8-EFA0-4541-ABC7-358CA12F8967}"/>
              </a:ext>
            </a:extLst>
          </p:cNvPr>
          <p:cNvSpPr>
            <a:spLocks/>
          </p:cNvSpPr>
          <p:nvPr/>
        </p:nvSpPr>
        <p:spPr bwMode="auto">
          <a:xfrm>
            <a:off x="9343759" y="3468570"/>
            <a:ext cx="372979" cy="273898"/>
          </a:xfrm>
          <a:custGeom>
            <a:avLst/>
            <a:gdLst>
              <a:gd name="T0" fmla="*/ 485 w 543"/>
              <a:gd name="T1" fmla="*/ 349 h 431"/>
              <a:gd name="T2" fmla="*/ 194 w 543"/>
              <a:gd name="T3" fmla="*/ 287 h 431"/>
              <a:gd name="T4" fmla="*/ 0 w 543"/>
              <a:gd name="T5" fmla="*/ 41 h 431"/>
              <a:gd name="T6" fmla="*/ 407 w 543"/>
              <a:gd name="T7" fmla="*/ 113 h 431"/>
              <a:gd name="T8" fmla="*/ 504 w 543"/>
              <a:gd name="T9" fmla="*/ 318 h 431"/>
              <a:gd name="T10" fmla="*/ 136 w 543"/>
              <a:gd name="T11" fmla="*/ 72 h 431"/>
              <a:gd name="T12" fmla="*/ 485 w 543"/>
              <a:gd name="T13" fmla="*/ 34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431">
                <a:moveTo>
                  <a:pt x="485" y="349"/>
                </a:moveTo>
                <a:cubicBezTo>
                  <a:pt x="378" y="431"/>
                  <a:pt x="262" y="421"/>
                  <a:pt x="194" y="287"/>
                </a:cubicBezTo>
                <a:cubicBezTo>
                  <a:pt x="145" y="195"/>
                  <a:pt x="97" y="102"/>
                  <a:pt x="0" y="41"/>
                </a:cubicBezTo>
                <a:cubicBezTo>
                  <a:pt x="155" y="0"/>
                  <a:pt x="291" y="20"/>
                  <a:pt x="407" y="113"/>
                </a:cubicBezTo>
                <a:cubicBezTo>
                  <a:pt x="407" y="113"/>
                  <a:pt x="543" y="185"/>
                  <a:pt x="504" y="318"/>
                </a:cubicBezTo>
                <a:cubicBezTo>
                  <a:pt x="407" y="215"/>
                  <a:pt x="271" y="123"/>
                  <a:pt x="136" y="72"/>
                </a:cubicBezTo>
                <a:cubicBezTo>
                  <a:pt x="291" y="154"/>
                  <a:pt x="398" y="236"/>
                  <a:pt x="485" y="349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2FD86BC9-2C65-4ABE-B250-E6A6A99DE392}"/>
              </a:ext>
            </a:extLst>
          </p:cNvPr>
          <p:cNvSpPr>
            <a:spLocks/>
          </p:cNvSpPr>
          <p:nvPr/>
        </p:nvSpPr>
        <p:spPr bwMode="auto">
          <a:xfrm>
            <a:off x="9518772" y="2931359"/>
            <a:ext cx="655581" cy="452527"/>
          </a:xfrm>
          <a:custGeom>
            <a:avLst/>
            <a:gdLst>
              <a:gd name="T0" fmla="*/ 778 w 951"/>
              <a:gd name="T1" fmla="*/ 631 h 713"/>
              <a:gd name="T2" fmla="*/ 430 w 951"/>
              <a:gd name="T3" fmla="*/ 530 h 713"/>
              <a:gd name="T4" fmla="*/ 0 w 951"/>
              <a:gd name="T5" fmla="*/ 142 h 713"/>
              <a:gd name="T6" fmla="*/ 764 w 951"/>
              <a:gd name="T7" fmla="*/ 165 h 713"/>
              <a:gd name="T8" fmla="*/ 808 w 951"/>
              <a:gd name="T9" fmla="*/ 602 h 713"/>
              <a:gd name="T10" fmla="*/ 200 w 951"/>
              <a:gd name="T11" fmla="*/ 164 h 713"/>
              <a:gd name="T12" fmla="*/ 778 w 951"/>
              <a:gd name="T13" fmla="*/ 63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1" h="713">
                <a:moveTo>
                  <a:pt x="778" y="631"/>
                </a:moveTo>
                <a:cubicBezTo>
                  <a:pt x="631" y="713"/>
                  <a:pt x="500" y="656"/>
                  <a:pt x="430" y="530"/>
                </a:cubicBezTo>
                <a:cubicBezTo>
                  <a:pt x="334" y="353"/>
                  <a:pt x="188" y="224"/>
                  <a:pt x="0" y="142"/>
                </a:cubicBezTo>
                <a:cubicBezTo>
                  <a:pt x="243" y="65"/>
                  <a:pt x="523" y="0"/>
                  <a:pt x="764" y="165"/>
                </a:cubicBezTo>
                <a:cubicBezTo>
                  <a:pt x="930" y="265"/>
                  <a:pt x="951" y="428"/>
                  <a:pt x="808" y="602"/>
                </a:cubicBezTo>
                <a:cubicBezTo>
                  <a:pt x="677" y="362"/>
                  <a:pt x="455" y="229"/>
                  <a:pt x="200" y="164"/>
                </a:cubicBezTo>
                <a:cubicBezTo>
                  <a:pt x="491" y="261"/>
                  <a:pt x="665" y="412"/>
                  <a:pt x="778" y="631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">
            <a:extLst>
              <a:ext uri="{FF2B5EF4-FFF2-40B4-BE49-F238E27FC236}">
                <a16:creationId xmlns:a16="http://schemas.microsoft.com/office/drawing/2014/main" id="{27D8DA6F-912D-4144-960C-8052F53F6A60}"/>
              </a:ext>
            </a:extLst>
          </p:cNvPr>
          <p:cNvSpPr>
            <a:spLocks/>
          </p:cNvSpPr>
          <p:nvPr/>
        </p:nvSpPr>
        <p:spPr bwMode="auto">
          <a:xfrm>
            <a:off x="10472735" y="2832121"/>
            <a:ext cx="755998" cy="505454"/>
          </a:xfrm>
          <a:custGeom>
            <a:avLst/>
            <a:gdLst>
              <a:gd name="T0" fmla="*/ 31 w 1097"/>
              <a:gd name="T1" fmla="*/ 564 h 796"/>
              <a:gd name="T2" fmla="*/ 619 w 1097"/>
              <a:gd name="T3" fmla="*/ 572 h 796"/>
              <a:gd name="T4" fmla="*/ 1097 w 1097"/>
              <a:gd name="T5" fmla="*/ 166 h 796"/>
              <a:gd name="T6" fmla="*/ 267 w 1097"/>
              <a:gd name="T7" fmla="*/ 133 h 796"/>
              <a:gd name="T8" fmla="*/ 8 w 1097"/>
              <a:gd name="T9" fmla="*/ 514 h 796"/>
              <a:gd name="T10" fmla="*/ 831 w 1097"/>
              <a:gd name="T11" fmla="*/ 174 h 796"/>
              <a:gd name="T12" fmla="*/ 31 w 1097"/>
              <a:gd name="T13" fmla="*/ 5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7" h="796">
                <a:moveTo>
                  <a:pt x="31" y="564"/>
                </a:moveTo>
                <a:cubicBezTo>
                  <a:pt x="204" y="771"/>
                  <a:pt x="447" y="796"/>
                  <a:pt x="619" y="572"/>
                </a:cubicBezTo>
                <a:cubicBezTo>
                  <a:pt x="753" y="398"/>
                  <a:pt x="886" y="241"/>
                  <a:pt x="1097" y="166"/>
                </a:cubicBezTo>
                <a:cubicBezTo>
                  <a:pt x="815" y="33"/>
                  <a:pt x="533" y="0"/>
                  <a:pt x="267" y="133"/>
                </a:cubicBezTo>
                <a:cubicBezTo>
                  <a:pt x="267" y="133"/>
                  <a:pt x="0" y="241"/>
                  <a:pt x="8" y="514"/>
                </a:cubicBezTo>
                <a:cubicBezTo>
                  <a:pt x="251" y="324"/>
                  <a:pt x="533" y="216"/>
                  <a:pt x="831" y="174"/>
                </a:cubicBezTo>
                <a:cubicBezTo>
                  <a:pt x="478" y="249"/>
                  <a:pt x="235" y="382"/>
                  <a:pt x="31" y="564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5">
            <a:extLst>
              <a:ext uri="{FF2B5EF4-FFF2-40B4-BE49-F238E27FC236}">
                <a16:creationId xmlns:a16="http://schemas.microsoft.com/office/drawing/2014/main" id="{8AF667C8-47C0-418F-ABD5-78CEF7C5E7B4}"/>
              </a:ext>
            </a:extLst>
          </p:cNvPr>
          <p:cNvSpPr>
            <a:spLocks/>
          </p:cNvSpPr>
          <p:nvPr/>
        </p:nvSpPr>
        <p:spPr bwMode="auto">
          <a:xfrm>
            <a:off x="10953303" y="3397118"/>
            <a:ext cx="1058684" cy="609986"/>
          </a:xfrm>
          <a:custGeom>
            <a:avLst/>
            <a:gdLst>
              <a:gd name="T0" fmla="*/ 0 w 1536"/>
              <a:gd name="T1" fmla="*/ 414 h 961"/>
              <a:gd name="T2" fmla="*/ 729 w 1536"/>
              <a:gd name="T3" fmla="*/ 787 h 961"/>
              <a:gd name="T4" fmla="*/ 1536 w 1536"/>
              <a:gd name="T5" fmla="*/ 588 h 961"/>
              <a:gd name="T6" fmla="*/ 533 w 1536"/>
              <a:gd name="T7" fmla="*/ 24 h 961"/>
              <a:gd name="T8" fmla="*/ 8 w 1536"/>
              <a:gd name="T9" fmla="*/ 340 h 961"/>
              <a:gd name="T10" fmla="*/ 1199 w 1536"/>
              <a:gd name="T11" fmla="*/ 431 h 961"/>
              <a:gd name="T12" fmla="*/ 0 w 1536"/>
              <a:gd name="T13" fmla="*/ 41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961">
                <a:moveTo>
                  <a:pt x="0" y="414"/>
                </a:moveTo>
                <a:cubicBezTo>
                  <a:pt x="94" y="771"/>
                  <a:pt x="376" y="961"/>
                  <a:pt x="729" y="787"/>
                </a:cubicBezTo>
                <a:cubicBezTo>
                  <a:pt x="979" y="663"/>
                  <a:pt x="1230" y="555"/>
                  <a:pt x="1536" y="588"/>
                </a:cubicBezTo>
                <a:cubicBezTo>
                  <a:pt x="1262" y="248"/>
                  <a:pt x="932" y="33"/>
                  <a:pt x="533" y="24"/>
                </a:cubicBezTo>
                <a:cubicBezTo>
                  <a:pt x="533" y="24"/>
                  <a:pt x="141" y="0"/>
                  <a:pt x="8" y="340"/>
                </a:cubicBezTo>
                <a:cubicBezTo>
                  <a:pt x="399" y="257"/>
                  <a:pt x="815" y="306"/>
                  <a:pt x="1199" y="431"/>
                </a:cubicBezTo>
                <a:cubicBezTo>
                  <a:pt x="729" y="315"/>
                  <a:pt x="360" y="323"/>
                  <a:pt x="0" y="414"/>
                </a:cubicBezTo>
              </a:path>
            </a:pathLst>
          </a:custGeom>
          <a:solidFill>
            <a:srgbClr val="32D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6">
            <a:extLst>
              <a:ext uri="{FF2B5EF4-FFF2-40B4-BE49-F238E27FC236}">
                <a16:creationId xmlns:a16="http://schemas.microsoft.com/office/drawing/2014/main" id="{D41E54AC-F994-4E31-B2CB-1351C49C18C4}"/>
              </a:ext>
            </a:extLst>
          </p:cNvPr>
          <p:cNvSpPr>
            <a:spLocks/>
          </p:cNvSpPr>
          <p:nvPr/>
        </p:nvSpPr>
        <p:spPr bwMode="auto">
          <a:xfrm>
            <a:off x="10980560" y="4038860"/>
            <a:ext cx="189358" cy="263313"/>
          </a:xfrm>
          <a:custGeom>
            <a:avLst/>
            <a:gdLst>
              <a:gd name="T0" fmla="*/ 125 w 274"/>
              <a:gd name="T1" fmla="*/ 415 h 415"/>
              <a:gd name="T2" fmla="*/ 31 w 274"/>
              <a:gd name="T3" fmla="*/ 266 h 415"/>
              <a:gd name="T4" fmla="*/ 0 w 274"/>
              <a:gd name="T5" fmla="*/ 0 h 415"/>
              <a:gd name="T6" fmla="*/ 251 w 274"/>
              <a:gd name="T7" fmla="*/ 249 h 415"/>
              <a:gd name="T8" fmla="*/ 141 w 274"/>
              <a:gd name="T9" fmla="*/ 407 h 415"/>
              <a:gd name="T10" fmla="*/ 63 w 274"/>
              <a:gd name="T11" fmla="*/ 75 h 415"/>
              <a:gd name="T12" fmla="*/ 125 w 274"/>
              <a:gd name="T13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415">
                <a:moveTo>
                  <a:pt x="125" y="415"/>
                </a:moveTo>
                <a:cubicBezTo>
                  <a:pt x="55" y="390"/>
                  <a:pt x="23" y="332"/>
                  <a:pt x="31" y="266"/>
                </a:cubicBezTo>
                <a:cubicBezTo>
                  <a:pt x="55" y="174"/>
                  <a:pt x="39" y="83"/>
                  <a:pt x="0" y="0"/>
                </a:cubicBezTo>
                <a:cubicBezTo>
                  <a:pt x="102" y="50"/>
                  <a:pt x="211" y="116"/>
                  <a:pt x="251" y="249"/>
                </a:cubicBezTo>
                <a:cubicBezTo>
                  <a:pt x="274" y="332"/>
                  <a:pt x="243" y="390"/>
                  <a:pt x="141" y="407"/>
                </a:cubicBezTo>
                <a:cubicBezTo>
                  <a:pt x="164" y="291"/>
                  <a:pt x="125" y="174"/>
                  <a:pt x="63" y="75"/>
                </a:cubicBezTo>
                <a:cubicBezTo>
                  <a:pt x="133" y="199"/>
                  <a:pt x="149" y="299"/>
                  <a:pt x="125" y="41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7">
            <a:extLst>
              <a:ext uri="{FF2B5EF4-FFF2-40B4-BE49-F238E27FC236}">
                <a16:creationId xmlns:a16="http://schemas.microsoft.com/office/drawing/2014/main" id="{BFF6AFC7-92F6-416A-B469-C350DCBE9F04}"/>
              </a:ext>
            </a:extLst>
          </p:cNvPr>
          <p:cNvSpPr>
            <a:spLocks/>
          </p:cNvSpPr>
          <p:nvPr/>
        </p:nvSpPr>
        <p:spPr bwMode="auto">
          <a:xfrm>
            <a:off x="10809850" y="4896280"/>
            <a:ext cx="796165" cy="1197477"/>
          </a:xfrm>
          <a:custGeom>
            <a:avLst/>
            <a:gdLst>
              <a:gd name="T0" fmla="*/ 270 w 1156"/>
              <a:gd name="T1" fmla="*/ 91 h 1885"/>
              <a:gd name="T2" fmla="*/ 299 w 1156"/>
              <a:gd name="T3" fmla="*/ 1080 h 1885"/>
              <a:gd name="T4" fmla="*/ 857 w 1156"/>
              <a:gd name="T5" fmla="*/ 1885 h 1885"/>
              <a:gd name="T6" fmla="*/ 857 w 1156"/>
              <a:gd name="T7" fmla="*/ 285 h 1885"/>
              <a:gd name="T8" fmla="*/ 337 w 1156"/>
              <a:gd name="T9" fmla="*/ 51 h 1885"/>
              <a:gd name="T10" fmla="*/ 829 w 1156"/>
              <a:gd name="T11" fmla="*/ 1508 h 1885"/>
              <a:gd name="T12" fmla="*/ 270 w 1156"/>
              <a:gd name="T13" fmla="*/ 91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6" h="1885">
                <a:moveTo>
                  <a:pt x="270" y="91"/>
                </a:moveTo>
                <a:cubicBezTo>
                  <a:pt x="48" y="428"/>
                  <a:pt x="0" y="805"/>
                  <a:pt x="299" y="1080"/>
                </a:cubicBezTo>
                <a:cubicBezTo>
                  <a:pt x="588" y="1355"/>
                  <a:pt x="790" y="1569"/>
                  <a:pt x="857" y="1885"/>
                </a:cubicBezTo>
                <a:cubicBezTo>
                  <a:pt x="1069" y="1324"/>
                  <a:pt x="1156" y="764"/>
                  <a:pt x="857" y="285"/>
                </a:cubicBezTo>
                <a:cubicBezTo>
                  <a:pt x="703" y="40"/>
                  <a:pt x="520" y="0"/>
                  <a:pt x="337" y="51"/>
                </a:cubicBezTo>
                <a:cubicBezTo>
                  <a:pt x="646" y="468"/>
                  <a:pt x="800" y="988"/>
                  <a:pt x="829" y="1508"/>
                </a:cubicBezTo>
                <a:cubicBezTo>
                  <a:pt x="751" y="886"/>
                  <a:pt x="559" y="468"/>
                  <a:pt x="27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8">
            <a:extLst>
              <a:ext uri="{FF2B5EF4-FFF2-40B4-BE49-F238E27FC236}">
                <a16:creationId xmlns:a16="http://schemas.microsoft.com/office/drawing/2014/main" id="{FFDDFF79-671C-4D06-B7B7-CF69DCEB60F6}"/>
              </a:ext>
            </a:extLst>
          </p:cNvPr>
          <p:cNvSpPr>
            <a:spLocks/>
          </p:cNvSpPr>
          <p:nvPr/>
        </p:nvSpPr>
        <p:spPr bwMode="auto">
          <a:xfrm>
            <a:off x="8011078" y="2605857"/>
            <a:ext cx="3163143" cy="4236820"/>
          </a:xfrm>
          <a:custGeom>
            <a:avLst/>
            <a:gdLst>
              <a:gd name="T0" fmla="*/ 3895 w 4593"/>
              <a:gd name="T1" fmla="*/ 3342 h 6670"/>
              <a:gd name="T2" fmla="*/ 4452 w 4593"/>
              <a:gd name="T3" fmla="*/ 2628 h 6670"/>
              <a:gd name="T4" fmla="*/ 3582 w 4593"/>
              <a:gd name="T5" fmla="*/ 3234 h 6670"/>
              <a:gd name="T6" fmla="*/ 3054 w 4593"/>
              <a:gd name="T7" fmla="*/ 3471 h 6670"/>
              <a:gd name="T8" fmla="*/ 3151 w 4593"/>
              <a:gd name="T9" fmla="*/ 3225 h 6670"/>
              <a:gd name="T10" fmla="*/ 3280 w 4593"/>
              <a:gd name="T11" fmla="*/ 2803 h 6670"/>
              <a:gd name="T12" fmla="*/ 4593 w 4593"/>
              <a:gd name="T13" fmla="*/ 1575 h 6670"/>
              <a:gd name="T14" fmla="*/ 3330 w 4593"/>
              <a:gd name="T15" fmla="*/ 2343 h 6670"/>
              <a:gd name="T16" fmla="*/ 3267 w 4593"/>
              <a:gd name="T17" fmla="*/ 1781 h 6670"/>
              <a:gd name="T18" fmla="*/ 3747 w 4593"/>
              <a:gd name="T19" fmla="*/ 796 h 6670"/>
              <a:gd name="T20" fmla="*/ 3181 w 4593"/>
              <a:gd name="T21" fmla="*/ 1505 h 6670"/>
              <a:gd name="T22" fmla="*/ 2877 w 4593"/>
              <a:gd name="T23" fmla="*/ 953 h 6670"/>
              <a:gd name="T24" fmla="*/ 3006 w 4593"/>
              <a:gd name="T25" fmla="*/ 2895 h 6670"/>
              <a:gd name="T26" fmla="*/ 2328 w 4593"/>
              <a:gd name="T27" fmla="*/ 1584 h 6670"/>
              <a:gd name="T28" fmla="*/ 2674 w 4593"/>
              <a:gd name="T29" fmla="*/ 3621 h 6670"/>
              <a:gd name="T30" fmla="*/ 2458 w 4593"/>
              <a:gd name="T31" fmla="*/ 4215 h 6670"/>
              <a:gd name="T32" fmla="*/ 2054 w 4593"/>
              <a:gd name="T33" fmla="*/ 3362 h 6670"/>
              <a:gd name="T34" fmla="*/ 2247 w 4593"/>
              <a:gd name="T35" fmla="*/ 2479 h 6670"/>
              <a:gd name="T36" fmla="*/ 1963 w 4593"/>
              <a:gd name="T37" fmla="*/ 3110 h 6670"/>
              <a:gd name="T38" fmla="*/ 1912 w 4593"/>
              <a:gd name="T39" fmla="*/ 2935 h 6670"/>
              <a:gd name="T40" fmla="*/ 2524 w 4593"/>
              <a:gd name="T41" fmla="*/ 0 h 6670"/>
              <a:gd name="T42" fmla="*/ 1975 w 4593"/>
              <a:gd name="T43" fmla="*/ 887 h 6670"/>
              <a:gd name="T44" fmla="*/ 1489 w 4593"/>
              <a:gd name="T45" fmla="*/ 91 h 6670"/>
              <a:gd name="T46" fmla="*/ 1834 w 4593"/>
              <a:gd name="T47" fmla="*/ 1244 h 6670"/>
              <a:gd name="T48" fmla="*/ 1630 w 4593"/>
              <a:gd name="T49" fmla="*/ 2769 h 6670"/>
              <a:gd name="T50" fmla="*/ 1764 w 4593"/>
              <a:gd name="T51" fmla="*/ 3524 h 6670"/>
              <a:gd name="T52" fmla="*/ 1176 w 4593"/>
              <a:gd name="T53" fmla="*/ 945 h 6670"/>
              <a:gd name="T54" fmla="*/ 1129 w 4593"/>
              <a:gd name="T55" fmla="*/ 2114 h 6670"/>
              <a:gd name="T56" fmla="*/ 0 w 4593"/>
              <a:gd name="T57" fmla="*/ 1758 h 6670"/>
              <a:gd name="T58" fmla="*/ 1152 w 4593"/>
              <a:gd name="T59" fmla="*/ 2371 h 6670"/>
              <a:gd name="T60" fmla="*/ 1442 w 4593"/>
              <a:gd name="T61" fmla="*/ 3508 h 6670"/>
              <a:gd name="T62" fmla="*/ 886 w 4593"/>
              <a:gd name="T63" fmla="*/ 3441 h 6670"/>
              <a:gd name="T64" fmla="*/ 227 w 4593"/>
              <a:gd name="T65" fmla="*/ 2612 h 6670"/>
              <a:gd name="T66" fmla="*/ 698 w 4593"/>
              <a:gd name="T67" fmla="*/ 3483 h 6670"/>
              <a:gd name="T68" fmla="*/ 94 w 4593"/>
              <a:gd name="T69" fmla="*/ 3806 h 6670"/>
              <a:gd name="T70" fmla="*/ 1622 w 4593"/>
              <a:gd name="T71" fmla="*/ 3872 h 6670"/>
              <a:gd name="T72" fmla="*/ 1834 w 4593"/>
              <a:gd name="T73" fmla="*/ 4196 h 6670"/>
              <a:gd name="T74" fmla="*/ 2731 w 4593"/>
              <a:gd name="T75" fmla="*/ 6323 h 6670"/>
              <a:gd name="T76" fmla="*/ 2021 w 4593"/>
              <a:gd name="T77" fmla="*/ 6670 h 6670"/>
              <a:gd name="T78" fmla="*/ 4077 w 4593"/>
              <a:gd name="T79" fmla="*/ 6670 h 6670"/>
              <a:gd name="T80" fmla="*/ 3516 w 4593"/>
              <a:gd name="T81" fmla="*/ 6304 h 6670"/>
              <a:gd name="T82" fmla="*/ 3516 w 4593"/>
              <a:gd name="T83" fmla="*/ 6304 h 6670"/>
              <a:gd name="T84" fmla="*/ 2947 w 4593"/>
              <a:gd name="T85" fmla="*/ 4768 h 6670"/>
              <a:gd name="T86" fmla="*/ 2869 w 4593"/>
              <a:gd name="T87" fmla="*/ 4191 h 6670"/>
              <a:gd name="T88" fmla="*/ 3645 w 4593"/>
              <a:gd name="T89" fmla="*/ 3425 h 6670"/>
              <a:gd name="T90" fmla="*/ 3652 w 4593"/>
              <a:gd name="T91" fmla="*/ 3425 h 6670"/>
              <a:gd name="T92" fmla="*/ 4546 w 4593"/>
              <a:gd name="T93" fmla="*/ 3955 h 6670"/>
              <a:gd name="T94" fmla="*/ 3895 w 4593"/>
              <a:gd name="T95" fmla="*/ 3342 h 6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93" h="6670">
                <a:moveTo>
                  <a:pt x="3895" y="3342"/>
                </a:moveTo>
                <a:cubicBezTo>
                  <a:pt x="4185" y="3217"/>
                  <a:pt x="4436" y="2968"/>
                  <a:pt x="4452" y="2628"/>
                </a:cubicBezTo>
                <a:cubicBezTo>
                  <a:pt x="4366" y="3176"/>
                  <a:pt x="3888" y="3176"/>
                  <a:pt x="3582" y="3234"/>
                </a:cubicBezTo>
                <a:cubicBezTo>
                  <a:pt x="3337" y="3275"/>
                  <a:pt x="3193" y="3340"/>
                  <a:pt x="3054" y="3471"/>
                </a:cubicBezTo>
                <a:cubicBezTo>
                  <a:pt x="3083" y="3394"/>
                  <a:pt x="3115" y="3313"/>
                  <a:pt x="3151" y="3225"/>
                </a:cubicBezTo>
                <a:cubicBezTo>
                  <a:pt x="3206" y="3089"/>
                  <a:pt x="3249" y="2947"/>
                  <a:pt x="3280" y="2803"/>
                </a:cubicBezTo>
                <a:cubicBezTo>
                  <a:pt x="3488" y="2245"/>
                  <a:pt x="3881" y="1602"/>
                  <a:pt x="4593" y="1575"/>
                </a:cubicBezTo>
                <a:cubicBezTo>
                  <a:pt x="4168" y="1553"/>
                  <a:pt x="3677" y="1887"/>
                  <a:pt x="3330" y="2343"/>
                </a:cubicBezTo>
                <a:cubicBezTo>
                  <a:pt x="3332" y="2156"/>
                  <a:pt x="3312" y="1967"/>
                  <a:pt x="3267" y="1781"/>
                </a:cubicBezTo>
                <a:cubicBezTo>
                  <a:pt x="3248" y="1427"/>
                  <a:pt x="3341" y="1032"/>
                  <a:pt x="3747" y="796"/>
                </a:cubicBezTo>
                <a:cubicBezTo>
                  <a:pt x="3495" y="921"/>
                  <a:pt x="3272" y="1164"/>
                  <a:pt x="3181" y="1505"/>
                </a:cubicBezTo>
                <a:cubicBezTo>
                  <a:pt x="3109" y="1315"/>
                  <a:pt x="3008" y="1129"/>
                  <a:pt x="2877" y="953"/>
                </a:cubicBezTo>
                <a:cubicBezTo>
                  <a:pt x="3349" y="1713"/>
                  <a:pt x="3223" y="2354"/>
                  <a:pt x="3006" y="2895"/>
                </a:cubicBezTo>
                <a:cubicBezTo>
                  <a:pt x="2973" y="2328"/>
                  <a:pt x="2691" y="1861"/>
                  <a:pt x="2328" y="1584"/>
                </a:cubicBezTo>
                <a:cubicBezTo>
                  <a:pt x="2902" y="2176"/>
                  <a:pt x="2875" y="3031"/>
                  <a:pt x="2674" y="3621"/>
                </a:cubicBezTo>
                <a:cubicBezTo>
                  <a:pt x="2560" y="3861"/>
                  <a:pt x="2486" y="4027"/>
                  <a:pt x="2458" y="4215"/>
                </a:cubicBezTo>
                <a:cubicBezTo>
                  <a:pt x="2302" y="3931"/>
                  <a:pt x="2158" y="3628"/>
                  <a:pt x="2054" y="3362"/>
                </a:cubicBezTo>
                <a:cubicBezTo>
                  <a:pt x="2288" y="2933"/>
                  <a:pt x="2247" y="2479"/>
                  <a:pt x="2247" y="2479"/>
                </a:cubicBezTo>
                <a:cubicBezTo>
                  <a:pt x="2250" y="2750"/>
                  <a:pt x="2059" y="2998"/>
                  <a:pt x="1963" y="3110"/>
                </a:cubicBezTo>
                <a:cubicBezTo>
                  <a:pt x="1943" y="3048"/>
                  <a:pt x="1925" y="2989"/>
                  <a:pt x="1912" y="2935"/>
                </a:cubicBezTo>
                <a:cubicBezTo>
                  <a:pt x="1740" y="2214"/>
                  <a:pt x="1771" y="1053"/>
                  <a:pt x="2524" y="0"/>
                </a:cubicBezTo>
                <a:cubicBezTo>
                  <a:pt x="2328" y="240"/>
                  <a:pt x="2132" y="547"/>
                  <a:pt x="1975" y="887"/>
                </a:cubicBezTo>
                <a:cubicBezTo>
                  <a:pt x="1928" y="530"/>
                  <a:pt x="1732" y="248"/>
                  <a:pt x="1489" y="91"/>
                </a:cubicBezTo>
                <a:cubicBezTo>
                  <a:pt x="1905" y="406"/>
                  <a:pt x="1920" y="870"/>
                  <a:pt x="1834" y="1244"/>
                </a:cubicBezTo>
                <a:cubicBezTo>
                  <a:pt x="1662" y="1724"/>
                  <a:pt x="1568" y="2255"/>
                  <a:pt x="1630" y="2769"/>
                </a:cubicBezTo>
                <a:cubicBezTo>
                  <a:pt x="1646" y="2894"/>
                  <a:pt x="1693" y="3275"/>
                  <a:pt x="1764" y="3524"/>
                </a:cubicBezTo>
                <a:cubicBezTo>
                  <a:pt x="1340" y="2944"/>
                  <a:pt x="1058" y="2081"/>
                  <a:pt x="1176" y="945"/>
                </a:cubicBezTo>
                <a:cubicBezTo>
                  <a:pt x="1113" y="1293"/>
                  <a:pt x="1097" y="1691"/>
                  <a:pt x="1129" y="2114"/>
                </a:cubicBezTo>
                <a:cubicBezTo>
                  <a:pt x="800" y="1758"/>
                  <a:pt x="361" y="1666"/>
                  <a:pt x="0" y="1758"/>
                </a:cubicBezTo>
                <a:cubicBezTo>
                  <a:pt x="596" y="1658"/>
                  <a:pt x="972" y="2006"/>
                  <a:pt x="1152" y="2371"/>
                </a:cubicBezTo>
                <a:cubicBezTo>
                  <a:pt x="1207" y="2761"/>
                  <a:pt x="1293" y="3143"/>
                  <a:pt x="1442" y="3508"/>
                </a:cubicBezTo>
                <a:cubicBezTo>
                  <a:pt x="1254" y="3441"/>
                  <a:pt x="1066" y="3425"/>
                  <a:pt x="886" y="3441"/>
                </a:cubicBezTo>
                <a:cubicBezTo>
                  <a:pt x="580" y="3325"/>
                  <a:pt x="282" y="3084"/>
                  <a:pt x="227" y="2612"/>
                </a:cubicBezTo>
                <a:cubicBezTo>
                  <a:pt x="243" y="2927"/>
                  <a:pt x="400" y="3267"/>
                  <a:pt x="698" y="3483"/>
                </a:cubicBezTo>
                <a:cubicBezTo>
                  <a:pt x="478" y="3541"/>
                  <a:pt x="267" y="3648"/>
                  <a:pt x="94" y="3806"/>
                </a:cubicBezTo>
                <a:cubicBezTo>
                  <a:pt x="784" y="3541"/>
                  <a:pt x="1262" y="3624"/>
                  <a:pt x="1622" y="3872"/>
                </a:cubicBezTo>
                <a:cubicBezTo>
                  <a:pt x="1685" y="3980"/>
                  <a:pt x="1756" y="4096"/>
                  <a:pt x="1834" y="4196"/>
                </a:cubicBezTo>
                <a:cubicBezTo>
                  <a:pt x="2408" y="4968"/>
                  <a:pt x="2756" y="5591"/>
                  <a:pt x="2731" y="6323"/>
                </a:cubicBezTo>
                <a:cubicBezTo>
                  <a:pt x="2720" y="6386"/>
                  <a:pt x="2636" y="6591"/>
                  <a:pt x="2021" y="6670"/>
                </a:cubicBezTo>
                <a:lnTo>
                  <a:pt x="4077" y="6670"/>
                </a:lnTo>
                <a:cubicBezTo>
                  <a:pt x="4077" y="6670"/>
                  <a:pt x="3607" y="6534"/>
                  <a:pt x="3516" y="6304"/>
                </a:cubicBezTo>
                <a:lnTo>
                  <a:pt x="3516" y="6304"/>
                </a:lnTo>
                <a:cubicBezTo>
                  <a:pt x="3484" y="5773"/>
                  <a:pt x="3297" y="5251"/>
                  <a:pt x="2947" y="4768"/>
                </a:cubicBezTo>
                <a:cubicBezTo>
                  <a:pt x="2883" y="4556"/>
                  <a:pt x="2857" y="4376"/>
                  <a:pt x="2869" y="4191"/>
                </a:cubicBezTo>
                <a:cubicBezTo>
                  <a:pt x="3005" y="3813"/>
                  <a:pt x="3193" y="3523"/>
                  <a:pt x="3645" y="3425"/>
                </a:cubicBezTo>
                <a:lnTo>
                  <a:pt x="3652" y="3425"/>
                </a:lnTo>
                <a:cubicBezTo>
                  <a:pt x="3974" y="3425"/>
                  <a:pt x="4334" y="3532"/>
                  <a:pt x="4546" y="3955"/>
                </a:cubicBezTo>
                <a:cubicBezTo>
                  <a:pt x="4436" y="3690"/>
                  <a:pt x="4209" y="3449"/>
                  <a:pt x="3895" y="334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952C594A-1649-40BF-8678-362252DD5A68}"/>
              </a:ext>
            </a:extLst>
          </p:cNvPr>
          <p:cNvGrpSpPr/>
          <p:nvPr/>
        </p:nvGrpSpPr>
        <p:grpSpPr>
          <a:xfrm>
            <a:off x="86095" y="1494368"/>
            <a:ext cx="10499968" cy="937962"/>
            <a:chOff x="86095" y="1494368"/>
            <a:chExt cx="10499968" cy="937962"/>
          </a:xfrm>
        </p:grpSpPr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EBA28193-91CE-43B3-8E46-E7A971C0D6F8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 flipV="1">
              <a:off x="3982511" y="1920453"/>
              <a:ext cx="6603552" cy="90396"/>
            </a:xfrm>
            <a:prstGeom prst="bentConnector3">
              <a:avLst>
                <a:gd name="adj1" fmla="val 60756"/>
              </a:avLst>
            </a:prstGeom>
            <a:ln w="12700" cap="rnd"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3870CB34-FB26-47DE-9AFF-FD1DF81186FB}"/>
                </a:ext>
              </a:extLst>
            </p:cNvPr>
            <p:cNvGrpSpPr/>
            <p:nvPr/>
          </p:nvGrpSpPr>
          <p:grpSpPr>
            <a:xfrm>
              <a:off x="86095" y="1494368"/>
              <a:ext cx="3876511" cy="937962"/>
              <a:chOff x="86095" y="1494368"/>
              <a:chExt cx="3876511" cy="937962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97C502C8-C908-47EF-B7A5-849922A98657}"/>
                  </a:ext>
                </a:extLst>
              </p:cNvPr>
              <p:cNvGrpSpPr/>
              <p:nvPr/>
            </p:nvGrpSpPr>
            <p:grpSpPr>
              <a:xfrm flipH="1">
                <a:off x="86095" y="1494368"/>
                <a:ext cx="3876511" cy="937962"/>
                <a:chOff x="86095" y="1494368"/>
                <a:chExt cx="3876511" cy="937962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01D7DED5-9ED0-4624-A872-A814D3C2C6F0}"/>
                    </a:ext>
                  </a:extLst>
                </p:cNvPr>
                <p:cNvSpPr/>
                <p:nvPr/>
              </p:nvSpPr>
              <p:spPr>
                <a:xfrm flipH="1">
                  <a:off x="3022762" y="1494368"/>
                  <a:ext cx="939844" cy="9379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62A497A2-6CF5-4620-8BAF-F698B100DC16}"/>
                    </a:ext>
                  </a:extLst>
                </p:cNvPr>
                <p:cNvGrpSpPr/>
                <p:nvPr/>
              </p:nvGrpSpPr>
              <p:grpSpPr>
                <a:xfrm flipH="1">
                  <a:off x="86095" y="1604760"/>
                  <a:ext cx="2776879" cy="687765"/>
                  <a:chOff x="8275934" y="2072342"/>
                  <a:chExt cx="2776879" cy="687765"/>
                </a:xfrm>
              </p:grpSpPr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6DBF3E8-6122-4654-95CF-2942916EBAB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68A8B85A-B698-49A7-8815-D93D09E4ED7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072342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/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88" name="Graphic 3" descr="Deciduous tree">
                <a:extLst>
                  <a:ext uri="{FF2B5EF4-FFF2-40B4-BE49-F238E27FC236}">
                    <a16:creationId xmlns:a16="http://schemas.microsoft.com/office/drawing/2014/main" id="{DD2B54BC-03AE-4F70-8EDA-0FDEC5D7E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2054" y="1699772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6891EEB7-592E-41A0-91A7-4A360AA4F562}"/>
              </a:ext>
            </a:extLst>
          </p:cNvPr>
          <p:cNvGrpSpPr/>
          <p:nvPr/>
        </p:nvGrpSpPr>
        <p:grpSpPr>
          <a:xfrm>
            <a:off x="86096" y="2681741"/>
            <a:ext cx="8616033" cy="937962"/>
            <a:chOff x="86096" y="2681741"/>
            <a:chExt cx="8616033" cy="937962"/>
          </a:xfrm>
        </p:grpSpPr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A79838D-48DA-4309-BDBB-3A4DAB629A2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21547" y="3084848"/>
              <a:ext cx="4580582" cy="179606"/>
            </a:xfrm>
            <a:prstGeom prst="bentConnector3">
              <a:avLst>
                <a:gd name="adj1" fmla="val 45371"/>
              </a:avLst>
            </a:prstGeom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EBD36E5A-21EF-403C-BFC7-867995155F7B}"/>
                </a:ext>
              </a:extLst>
            </p:cNvPr>
            <p:cNvGrpSpPr/>
            <p:nvPr/>
          </p:nvGrpSpPr>
          <p:grpSpPr>
            <a:xfrm>
              <a:off x="86096" y="2681741"/>
              <a:ext cx="3876511" cy="937962"/>
              <a:chOff x="86096" y="2681741"/>
              <a:chExt cx="3876511" cy="93796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CF6F7D3E-DD19-4BA8-AEF7-1A2AA216AF08}"/>
                  </a:ext>
                </a:extLst>
              </p:cNvPr>
              <p:cNvGrpSpPr/>
              <p:nvPr/>
            </p:nvGrpSpPr>
            <p:grpSpPr>
              <a:xfrm>
                <a:off x="86096" y="2681741"/>
                <a:ext cx="3876511" cy="937962"/>
                <a:chOff x="7176302" y="2101756"/>
                <a:chExt cx="3876511" cy="937962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707C163-3722-4B3D-9173-763753EA6F2C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5F12D023-1A04-4FE9-AC3D-85920A3D0CA4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D65083D4-92B6-4DD6-B08D-5A95ABDAF4EF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59ED27CA-F371-4BCC-AC62-FC99B223548D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89" name="Graphic 15" descr="Flower">
                <a:extLst>
                  <a:ext uri="{FF2B5EF4-FFF2-40B4-BE49-F238E27FC236}">
                    <a16:creationId xmlns:a16="http://schemas.microsoft.com/office/drawing/2014/main" id="{486769BA-AF89-43BB-8317-378826F46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2054" y="2863583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BF509699-7216-4DA5-8ADC-FBB6DAD6474E}"/>
              </a:ext>
            </a:extLst>
          </p:cNvPr>
          <p:cNvGrpSpPr/>
          <p:nvPr/>
        </p:nvGrpSpPr>
        <p:grpSpPr>
          <a:xfrm>
            <a:off x="98440" y="3977255"/>
            <a:ext cx="7903787" cy="937962"/>
            <a:chOff x="98440" y="3977255"/>
            <a:chExt cx="7903787" cy="937962"/>
          </a:xfrm>
        </p:grpSpPr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A4F056B1-394F-47E6-B64E-56D076DB5758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H="1">
              <a:off x="4121551" y="4223943"/>
              <a:ext cx="3880676" cy="213818"/>
            </a:xfrm>
            <a:prstGeom prst="bentConnector3">
              <a:avLst>
                <a:gd name="adj1" fmla="val 33575"/>
              </a:avLst>
            </a:prstGeom>
            <a:ln w="12700" cap="rnd">
              <a:solidFill>
                <a:srgbClr val="32D6D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2173F9BD-BC38-4B2E-B7CA-B7215859BB82}"/>
                </a:ext>
              </a:extLst>
            </p:cNvPr>
            <p:cNvGrpSpPr/>
            <p:nvPr/>
          </p:nvGrpSpPr>
          <p:grpSpPr>
            <a:xfrm>
              <a:off x="98440" y="3977255"/>
              <a:ext cx="3876511" cy="937962"/>
              <a:chOff x="98440" y="3977255"/>
              <a:chExt cx="3876511" cy="937962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9F3C4A5-1BBD-46AF-A7F4-58B9333A44B9}"/>
                  </a:ext>
                </a:extLst>
              </p:cNvPr>
              <p:cNvGrpSpPr/>
              <p:nvPr/>
            </p:nvGrpSpPr>
            <p:grpSpPr>
              <a:xfrm>
                <a:off x="98440" y="3977255"/>
                <a:ext cx="3876511" cy="937962"/>
                <a:chOff x="7176302" y="2101756"/>
                <a:chExt cx="3876511" cy="937962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42213AB-92E5-4074-BDE8-119FDCE45C70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rgbClr val="32D6D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715EC9A2-C278-4812-9F8F-82DF755C8E95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B31F73C8-482E-4596-825C-A913E8BBEC7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8966D29C-72FD-4EB5-897D-E89FA333B4B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32D6D2"/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90" name="Graphic 18" descr="Flower in pot">
                <a:extLst>
                  <a:ext uri="{FF2B5EF4-FFF2-40B4-BE49-F238E27FC236}">
                    <a16:creationId xmlns:a16="http://schemas.microsoft.com/office/drawing/2014/main" id="{5E545149-8F45-410D-9101-A2506512E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2054" y="4170878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284EE480-24B9-460F-BF06-07BC9F69C3D1}"/>
              </a:ext>
            </a:extLst>
          </p:cNvPr>
          <p:cNvGrpSpPr/>
          <p:nvPr/>
        </p:nvGrpSpPr>
        <p:grpSpPr>
          <a:xfrm>
            <a:off x="86096" y="5314360"/>
            <a:ext cx="7424449" cy="1031758"/>
            <a:chOff x="86096" y="5361258"/>
            <a:chExt cx="7424449" cy="937962"/>
          </a:xfrm>
        </p:grpSpPr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2E3CDEF4-DFF1-460D-A133-4FC2A1622242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rot="10800000" flipV="1">
              <a:off x="3962608" y="5501064"/>
              <a:ext cx="3547937" cy="442908"/>
            </a:xfrm>
            <a:prstGeom prst="bentConnector3">
              <a:avLst>
                <a:gd name="adj1" fmla="val 19745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8E2DE97-1180-456A-B262-ED654320FE06}"/>
                </a:ext>
              </a:extLst>
            </p:cNvPr>
            <p:cNvGrpSpPr/>
            <p:nvPr/>
          </p:nvGrpSpPr>
          <p:grpSpPr>
            <a:xfrm>
              <a:off x="86096" y="5361258"/>
              <a:ext cx="3876511" cy="937962"/>
              <a:chOff x="86096" y="5361258"/>
              <a:chExt cx="3876511" cy="937962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781ABB33-D8BF-4912-A535-587D5AA8F60E}"/>
                  </a:ext>
                </a:extLst>
              </p:cNvPr>
              <p:cNvGrpSpPr/>
              <p:nvPr/>
            </p:nvGrpSpPr>
            <p:grpSpPr>
              <a:xfrm>
                <a:off x="86096" y="5361258"/>
                <a:ext cx="3876511" cy="937962"/>
                <a:chOff x="7176302" y="2101756"/>
                <a:chExt cx="3876511" cy="937962"/>
              </a:xfrm>
            </p:grpSpPr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419C8AF6-DFFC-4EB2-A4E4-7B16F305F82B}"/>
                    </a:ext>
                  </a:extLst>
                </p:cNvPr>
                <p:cNvSpPr/>
                <p:nvPr/>
              </p:nvSpPr>
              <p:spPr>
                <a:xfrm>
                  <a:off x="7176302" y="2101756"/>
                  <a:ext cx="939844" cy="93796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EEA8C20B-0999-4D40-83FB-15629E5E0CDC}"/>
                    </a:ext>
                  </a:extLst>
                </p:cNvPr>
                <p:cNvGrpSpPr/>
                <p:nvPr/>
              </p:nvGrpSpPr>
              <p:grpSpPr>
                <a:xfrm>
                  <a:off x="8275934" y="2241562"/>
                  <a:ext cx="2776879" cy="658351"/>
                  <a:chOff x="8275934" y="2101756"/>
                  <a:chExt cx="2776879" cy="658351"/>
                </a:xfrm>
              </p:grpSpPr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2BBAA31E-4A92-4B31-AA4A-EB189B0D1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329220"/>
                    <a:ext cx="2776879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 good teacher can inspire hope, and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instil</a:t>
                    </a:r>
                    <a:r>
                      <a: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a love of </a:t>
                    </a:r>
                    <a:r>
                      <a:rPr lang="en-US" sz="11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glearnin</a:t>
                    </a:r>
                    <a:endPara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10AA4767-B5DB-443E-AF9B-841C9BE7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34" y="2101756"/>
                    <a:ext cx="2435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Stunning Sub-Heading 1</a:t>
                    </a:r>
                  </a:p>
                </p:txBody>
              </p:sp>
            </p:grpSp>
          </p:grpSp>
          <p:pic>
            <p:nvPicPr>
              <p:cNvPr id="91" name="Graphic 24" descr="Mountains">
                <a:extLst>
                  <a:ext uri="{FF2B5EF4-FFF2-40B4-BE49-F238E27FC236}">
                    <a16:creationId xmlns:a16="http://schemas.microsoft.com/office/drawing/2014/main" id="{B21B5278-5B83-497E-AC5F-7DF3CDD42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2054" y="5466392"/>
                <a:ext cx="548640" cy="548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11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7A4CBE45-340D-4BEA-BF9B-A4E57659CF2C}"/>
              </a:ext>
            </a:extLst>
          </p:cNvPr>
          <p:cNvGrpSpPr/>
          <p:nvPr/>
        </p:nvGrpSpPr>
        <p:grpSpPr>
          <a:xfrm>
            <a:off x="1116161" y="1526018"/>
            <a:ext cx="432115" cy="374948"/>
            <a:chOff x="5426242" y="2743199"/>
            <a:chExt cx="1313444" cy="1118938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4A1431B-F449-4265-83D8-656E625C70AE}"/>
                </a:ext>
              </a:extLst>
            </p:cNvPr>
            <p:cNvSpPr/>
            <p:nvPr/>
          </p:nvSpPr>
          <p:spPr>
            <a:xfrm>
              <a:off x="5426242" y="2743199"/>
              <a:ext cx="669758" cy="6857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604C4FB-7085-4B6B-99C3-875DBC8162FC}"/>
                </a:ext>
              </a:extLst>
            </p:cNvPr>
            <p:cNvSpPr/>
            <p:nvPr/>
          </p:nvSpPr>
          <p:spPr>
            <a:xfrm>
              <a:off x="6083967" y="3428998"/>
              <a:ext cx="497307" cy="433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AD64898-2FDA-496C-A09A-C2EA815BD083}"/>
                </a:ext>
              </a:extLst>
            </p:cNvPr>
            <p:cNvSpPr/>
            <p:nvPr/>
          </p:nvSpPr>
          <p:spPr>
            <a:xfrm>
              <a:off x="6487025" y="2965781"/>
              <a:ext cx="252661" cy="2406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891613-D3AF-48B5-BDA9-9EE110A61DC1}"/>
              </a:ext>
            </a:extLst>
          </p:cNvPr>
          <p:cNvGrpSpPr/>
          <p:nvPr/>
        </p:nvGrpSpPr>
        <p:grpSpPr>
          <a:xfrm>
            <a:off x="234326" y="2043797"/>
            <a:ext cx="2140537" cy="2748949"/>
            <a:chOff x="780084" y="2449911"/>
            <a:chExt cx="2948392" cy="3758384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8E267A9B-D166-4979-8317-DD737DCDA6A9}"/>
                </a:ext>
              </a:extLst>
            </p:cNvPr>
            <p:cNvSpPr/>
            <p:nvPr/>
          </p:nvSpPr>
          <p:spPr>
            <a:xfrm>
              <a:off x="780084" y="2449911"/>
              <a:ext cx="2948392" cy="3758384"/>
            </a:xfrm>
            <a:custGeom>
              <a:avLst/>
              <a:gdLst>
                <a:gd name="connsiteX0" fmla="*/ 1221090 w 2948392"/>
                <a:gd name="connsiteY0" fmla="*/ 0 h 3758384"/>
                <a:gd name="connsiteX1" fmla="*/ 1701481 w 2948392"/>
                <a:gd name="connsiteY1" fmla="*/ 0 h 3758384"/>
                <a:gd name="connsiteX2" fmla="*/ 1810671 w 2948392"/>
                <a:gd name="connsiteY2" fmla="*/ 77877 h 3758384"/>
                <a:gd name="connsiteX3" fmla="*/ 1811388 w 2948392"/>
                <a:gd name="connsiteY3" fmla="*/ 84102 h 3758384"/>
                <a:gd name="connsiteX4" fmla="*/ 1704434 w 2948392"/>
                <a:gd name="connsiteY4" fmla="*/ 260163 h 3758384"/>
                <a:gd name="connsiteX5" fmla="*/ 1704434 w 2948392"/>
                <a:gd name="connsiteY5" fmla="*/ 1014427 h 3758384"/>
                <a:gd name="connsiteX6" fmla="*/ 2948392 w 2948392"/>
                <a:gd name="connsiteY6" fmla="*/ 3354415 h 3758384"/>
                <a:gd name="connsiteX7" fmla="*/ 2945378 w 2948392"/>
                <a:gd name="connsiteY7" fmla="*/ 3384314 h 3758384"/>
                <a:gd name="connsiteX8" fmla="*/ 2486409 w 2948392"/>
                <a:gd name="connsiteY8" fmla="*/ 3758384 h 3758384"/>
                <a:gd name="connsiteX9" fmla="*/ 467133 w 2948392"/>
                <a:gd name="connsiteY9" fmla="*/ 3758384 h 3758384"/>
                <a:gd name="connsiteX10" fmla="*/ 8165 w 2948392"/>
                <a:gd name="connsiteY10" fmla="*/ 3384314 h 3758384"/>
                <a:gd name="connsiteX11" fmla="*/ 0 w 2948392"/>
                <a:gd name="connsiteY11" fmla="*/ 3303317 h 3758384"/>
                <a:gd name="connsiteX12" fmla="*/ 1216913 w 2948392"/>
                <a:gd name="connsiteY12" fmla="*/ 1014207 h 3758384"/>
                <a:gd name="connsiteX13" fmla="*/ 1216913 w 2948392"/>
                <a:gd name="connsiteY13" fmla="*/ 270802 h 3758384"/>
                <a:gd name="connsiteX14" fmla="*/ 1109958 w 2948392"/>
                <a:gd name="connsiteY14" fmla="*/ 94740 h 3758384"/>
                <a:gd name="connsiteX15" fmla="*/ 1111900 w 2948392"/>
                <a:gd name="connsiteY15" fmla="*/ 77877 h 3758384"/>
                <a:gd name="connsiteX16" fmla="*/ 1221090 w 2948392"/>
                <a:gd name="connsiteY16" fmla="*/ 0 h 375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48392" h="3758384">
                  <a:moveTo>
                    <a:pt x="1221090" y="0"/>
                  </a:moveTo>
                  <a:lnTo>
                    <a:pt x="1701481" y="0"/>
                  </a:lnTo>
                  <a:cubicBezTo>
                    <a:pt x="1755341" y="0"/>
                    <a:pt x="1800279" y="33433"/>
                    <a:pt x="1810671" y="77877"/>
                  </a:cubicBezTo>
                  <a:lnTo>
                    <a:pt x="1811388" y="84102"/>
                  </a:lnTo>
                  <a:lnTo>
                    <a:pt x="1704434" y="260163"/>
                  </a:lnTo>
                  <a:lnTo>
                    <a:pt x="1704434" y="1014427"/>
                  </a:lnTo>
                  <a:lnTo>
                    <a:pt x="2948392" y="3354415"/>
                  </a:lnTo>
                  <a:lnTo>
                    <a:pt x="2945378" y="3384314"/>
                  </a:lnTo>
                  <a:cubicBezTo>
                    <a:pt x="2901694" y="3597796"/>
                    <a:pt x="2712805" y="3758384"/>
                    <a:pt x="2486409" y="3758384"/>
                  </a:cubicBezTo>
                  <a:lnTo>
                    <a:pt x="467133" y="3758384"/>
                  </a:lnTo>
                  <a:cubicBezTo>
                    <a:pt x="240737" y="3758384"/>
                    <a:pt x="51850" y="3597796"/>
                    <a:pt x="8165" y="3384314"/>
                  </a:cubicBezTo>
                  <a:lnTo>
                    <a:pt x="0" y="3303317"/>
                  </a:lnTo>
                  <a:lnTo>
                    <a:pt x="1216913" y="1014207"/>
                  </a:lnTo>
                  <a:lnTo>
                    <a:pt x="1216913" y="270802"/>
                  </a:lnTo>
                  <a:lnTo>
                    <a:pt x="1109958" y="94740"/>
                  </a:lnTo>
                  <a:lnTo>
                    <a:pt x="1111900" y="77877"/>
                  </a:lnTo>
                  <a:cubicBezTo>
                    <a:pt x="1122293" y="33433"/>
                    <a:pt x="1167230" y="0"/>
                    <a:pt x="122109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DDCA4288-84F0-48A7-A7DF-EB458EDBD46E}"/>
                </a:ext>
              </a:extLst>
            </p:cNvPr>
            <p:cNvSpPr/>
            <p:nvPr/>
          </p:nvSpPr>
          <p:spPr>
            <a:xfrm>
              <a:off x="1008320" y="3637336"/>
              <a:ext cx="2491920" cy="2375680"/>
            </a:xfrm>
            <a:custGeom>
              <a:avLst/>
              <a:gdLst>
                <a:gd name="connsiteX0" fmla="*/ 1027370 w 2418703"/>
                <a:gd name="connsiteY0" fmla="*/ 0 h 2305878"/>
                <a:gd name="connsiteX1" fmla="*/ 1369051 w 2418703"/>
                <a:gd name="connsiteY1" fmla="*/ 0 h 2305878"/>
                <a:gd name="connsiteX2" fmla="*/ 2418703 w 2418703"/>
                <a:gd name="connsiteY2" fmla="*/ 1974483 h 2305878"/>
                <a:gd name="connsiteX3" fmla="*/ 2416230 w 2418703"/>
                <a:gd name="connsiteY3" fmla="*/ 1999011 h 2305878"/>
                <a:gd name="connsiteX4" fmla="*/ 2039717 w 2418703"/>
                <a:gd name="connsiteY4" fmla="*/ 2305878 h 2305878"/>
                <a:gd name="connsiteX5" fmla="*/ 383211 w 2418703"/>
                <a:gd name="connsiteY5" fmla="*/ 2305878 h 2305878"/>
                <a:gd name="connsiteX6" fmla="*/ 6698 w 2418703"/>
                <a:gd name="connsiteY6" fmla="*/ 1999011 h 2305878"/>
                <a:gd name="connsiteX7" fmla="*/ 0 w 2418703"/>
                <a:gd name="connsiteY7" fmla="*/ 1932565 h 230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8703" h="2305878">
                  <a:moveTo>
                    <a:pt x="1027370" y="0"/>
                  </a:moveTo>
                  <a:lnTo>
                    <a:pt x="1369051" y="0"/>
                  </a:lnTo>
                  <a:lnTo>
                    <a:pt x="2418703" y="1974483"/>
                  </a:lnTo>
                  <a:lnTo>
                    <a:pt x="2416230" y="1999011"/>
                  </a:lnTo>
                  <a:cubicBezTo>
                    <a:pt x="2380394" y="2174140"/>
                    <a:pt x="2225440" y="2305878"/>
                    <a:pt x="2039717" y="2305878"/>
                  </a:cubicBezTo>
                  <a:lnTo>
                    <a:pt x="383211" y="2305878"/>
                  </a:lnTo>
                  <a:cubicBezTo>
                    <a:pt x="197488" y="2305878"/>
                    <a:pt x="42535" y="2174140"/>
                    <a:pt x="6698" y="1999011"/>
                  </a:cubicBezTo>
                  <a:lnTo>
                    <a:pt x="0" y="193256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14FC508-ACC5-4C28-8E1B-96380307D619}"/>
                </a:ext>
              </a:extLst>
            </p:cNvPr>
            <p:cNvSpPr/>
            <p:nvPr/>
          </p:nvSpPr>
          <p:spPr>
            <a:xfrm>
              <a:off x="1809631" y="4212171"/>
              <a:ext cx="355912" cy="409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194E1D8-45A0-4827-83A6-AD1F03D7AE66}"/>
                </a:ext>
              </a:extLst>
            </p:cNvPr>
            <p:cNvSpPr/>
            <p:nvPr/>
          </p:nvSpPr>
          <p:spPr>
            <a:xfrm>
              <a:off x="2480093" y="4650579"/>
              <a:ext cx="448193" cy="501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8C0C3A1-E0C5-4B50-987F-AC5A276DD76F}"/>
                </a:ext>
              </a:extLst>
            </p:cNvPr>
            <p:cNvSpPr/>
            <p:nvPr/>
          </p:nvSpPr>
          <p:spPr>
            <a:xfrm>
              <a:off x="1213465" y="5576713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A1ADA1A-4551-4627-B199-A1BF5FAEC5FE}"/>
                </a:ext>
              </a:extLst>
            </p:cNvPr>
            <p:cNvSpPr/>
            <p:nvPr/>
          </p:nvSpPr>
          <p:spPr>
            <a:xfrm>
              <a:off x="2928286" y="5517129"/>
              <a:ext cx="127197" cy="131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02402F0-9F1E-4D73-BD42-E4B91E78159D}"/>
                </a:ext>
              </a:extLst>
            </p:cNvPr>
            <p:cNvSpPr/>
            <p:nvPr/>
          </p:nvSpPr>
          <p:spPr>
            <a:xfrm>
              <a:off x="1928299" y="4934819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EC443578-E11E-4B42-A2A0-FAD1E87D17AC}"/>
              </a:ext>
            </a:extLst>
          </p:cNvPr>
          <p:cNvGrpSpPr/>
          <p:nvPr/>
        </p:nvGrpSpPr>
        <p:grpSpPr>
          <a:xfrm>
            <a:off x="459596" y="4792746"/>
            <a:ext cx="1606530" cy="1433416"/>
            <a:chOff x="459596" y="4792746"/>
            <a:chExt cx="1606530" cy="1433416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62DC741-0447-441F-8631-1C48603AA666}"/>
                </a:ext>
              </a:extLst>
            </p:cNvPr>
            <p:cNvSpPr txBox="1"/>
            <p:nvPr/>
          </p:nvSpPr>
          <p:spPr>
            <a:xfrm>
              <a:off x="459596" y="4792746"/>
              <a:ext cx="160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Stunning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Sub-Heading 1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AA85947-966F-478F-A8D4-A81B2CB3AA54}"/>
                </a:ext>
              </a:extLst>
            </p:cNvPr>
            <p:cNvSpPr txBox="1"/>
            <p:nvPr/>
          </p:nvSpPr>
          <p:spPr>
            <a:xfrm>
              <a:off x="576586" y="5487498"/>
              <a:ext cx="1417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 good teacher can inspire hope, Ignite imagination and instill a love of learning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F12118-B284-4062-BD8D-8C58FBA38FA6}"/>
              </a:ext>
            </a:extLst>
          </p:cNvPr>
          <p:cNvGrpSpPr/>
          <p:nvPr/>
        </p:nvGrpSpPr>
        <p:grpSpPr>
          <a:xfrm>
            <a:off x="4236781" y="1526018"/>
            <a:ext cx="432115" cy="374948"/>
            <a:chOff x="5426242" y="2743199"/>
            <a:chExt cx="1313444" cy="111893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C50EFC1-B6CA-4153-8E33-FFEB71FACF4E}"/>
                </a:ext>
              </a:extLst>
            </p:cNvPr>
            <p:cNvSpPr/>
            <p:nvPr/>
          </p:nvSpPr>
          <p:spPr>
            <a:xfrm>
              <a:off x="5426242" y="2743199"/>
              <a:ext cx="669758" cy="685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C2FD599-3C8B-447B-B0F7-5B80EC86A552}"/>
                </a:ext>
              </a:extLst>
            </p:cNvPr>
            <p:cNvSpPr/>
            <p:nvPr/>
          </p:nvSpPr>
          <p:spPr>
            <a:xfrm>
              <a:off x="6083967" y="3428998"/>
              <a:ext cx="497307" cy="4331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603C148-0815-4187-A4C4-E9C3CEE7E316}"/>
                </a:ext>
              </a:extLst>
            </p:cNvPr>
            <p:cNvSpPr/>
            <p:nvPr/>
          </p:nvSpPr>
          <p:spPr>
            <a:xfrm>
              <a:off x="6487025" y="2965781"/>
              <a:ext cx="252661" cy="24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383AAAD-FFE7-4FB6-BD6A-9E7553652E9E}"/>
              </a:ext>
            </a:extLst>
          </p:cNvPr>
          <p:cNvGrpSpPr/>
          <p:nvPr/>
        </p:nvGrpSpPr>
        <p:grpSpPr>
          <a:xfrm>
            <a:off x="3382899" y="2045948"/>
            <a:ext cx="2140537" cy="2748949"/>
            <a:chOff x="780084" y="2449911"/>
            <a:chExt cx="2948392" cy="3758384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F939C40-9F88-41E9-B7A2-DA1ED9C9844B}"/>
                </a:ext>
              </a:extLst>
            </p:cNvPr>
            <p:cNvSpPr/>
            <p:nvPr/>
          </p:nvSpPr>
          <p:spPr>
            <a:xfrm>
              <a:off x="780084" y="2449911"/>
              <a:ext cx="2948392" cy="3758384"/>
            </a:xfrm>
            <a:custGeom>
              <a:avLst/>
              <a:gdLst>
                <a:gd name="connsiteX0" fmla="*/ 1221090 w 2948392"/>
                <a:gd name="connsiteY0" fmla="*/ 0 h 3758384"/>
                <a:gd name="connsiteX1" fmla="*/ 1701481 w 2948392"/>
                <a:gd name="connsiteY1" fmla="*/ 0 h 3758384"/>
                <a:gd name="connsiteX2" fmla="*/ 1810671 w 2948392"/>
                <a:gd name="connsiteY2" fmla="*/ 77877 h 3758384"/>
                <a:gd name="connsiteX3" fmla="*/ 1811388 w 2948392"/>
                <a:gd name="connsiteY3" fmla="*/ 84102 h 3758384"/>
                <a:gd name="connsiteX4" fmla="*/ 1704434 w 2948392"/>
                <a:gd name="connsiteY4" fmla="*/ 260163 h 3758384"/>
                <a:gd name="connsiteX5" fmla="*/ 1704434 w 2948392"/>
                <a:gd name="connsiteY5" fmla="*/ 1014427 h 3758384"/>
                <a:gd name="connsiteX6" fmla="*/ 2948392 w 2948392"/>
                <a:gd name="connsiteY6" fmla="*/ 3354415 h 3758384"/>
                <a:gd name="connsiteX7" fmla="*/ 2945378 w 2948392"/>
                <a:gd name="connsiteY7" fmla="*/ 3384314 h 3758384"/>
                <a:gd name="connsiteX8" fmla="*/ 2486409 w 2948392"/>
                <a:gd name="connsiteY8" fmla="*/ 3758384 h 3758384"/>
                <a:gd name="connsiteX9" fmla="*/ 467133 w 2948392"/>
                <a:gd name="connsiteY9" fmla="*/ 3758384 h 3758384"/>
                <a:gd name="connsiteX10" fmla="*/ 8165 w 2948392"/>
                <a:gd name="connsiteY10" fmla="*/ 3384314 h 3758384"/>
                <a:gd name="connsiteX11" fmla="*/ 0 w 2948392"/>
                <a:gd name="connsiteY11" fmla="*/ 3303317 h 3758384"/>
                <a:gd name="connsiteX12" fmla="*/ 1216913 w 2948392"/>
                <a:gd name="connsiteY12" fmla="*/ 1014207 h 3758384"/>
                <a:gd name="connsiteX13" fmla="*/ 1216913 w 2948392"/>
                <a:gd name="connsiteY13" fmla="*/ 270802 h 3758384"/>
                <a:gd name="connsiteX14" fmla="*/ 1109958 w 2948392"/>
                <a:gd name="connsiteY14" fmla="*/ 94740 h 3758384"/>
                <a:gd name="connsiteX15" fmla="*/ 1111900 w 2948392"/>
                <a:gd name="connsiteY15" fmla="*/ 77877 h 3758384"/>
                <a:gd name="connsiteX16" fmla="*/ 1221090 w 2948392"/>
                <a:gd name="connsiteY16" fmla="*/ 0 h 375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48392" h="3758384">
                  <a:moveTo>
                    <a:pt x="1221090" y="0"/>
                  </a:moveTo>
                  <a:lnTo>
                    <a:pt x="1701481" y="0"/>
                  </a:lnTo>
                  <a:cubicBezTo>
                    <a:pt x="1755341" y="0"/>
                    <a:pt x="1800279" y="33433"/>
                    <a:pt x="1810671" y="77877"/>
                  </a:cubicBezTo>
                  <a:lnTo>
                    <a:pt x="1811388" y="84102"/>
                  </a:lnTo>
                  <a:lnTo>
                    <a:pt x="1704434" y="260163"/>
                  </a:lnTo>
                  <a:lnTo>
                    <a:pt x="1704434" y="1014427"/>
                  </a:lnTo>
                  <a:lnTo>
                    <a:pt x="2948392" y="3354415"/>
                  </a:lnTo>
                  <a:lnTo>
                    <a:pt x="2945378" y="3384314"/>
                  </a:lnTo>
                  <a:cubicBezTo>
                    <a:pt x="2901694" y="3597796"/>
                    <a:pt x="2712805" y="3758384"/>
                    <a:pt x="2486409" y="3758384"/>
                  </a:cubicBezTo>
                  <a:lnTo>
                    <a:pt x="467133" y="3758384"/>
                  </a:lnTo>
                  <a:cubicBezTo>
                    <a:pt x="240737" y="3758384"/>
                    <a:pt x="51850" y="3597796"/>
                    <a:pt x="8165" y="3384314"/>
                  </a:cubicBezTo>
                  <a:lnTo>
                    <a:pt x="0" y="3303317"/>
                  </a:lnTo>
                  <a:lnTo>
                    <a:pt x="1216913" y="1014207"/>
                  </a:lnTo>
                  <a:lnTo>
                    <a:pt x="1216913" y="270802"/>
                  </a:lnTo>
                  <a:lnTo>
                    <a:pt x="1109958" y="94740"/>
                  </a:lnTo>
                  <a:lnTo>
                    <a:pt x="1111900" y="77877"/>
                  </a:lnTo>
                  <a:cubicBezTo>
                    <a:pt x="1122293" y="33433"/>
                    <a:pt x="1167230" y="0"/>
                    <a:pt x="122109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6703BC7-F797-42FC-8BAC-1BE60557FCA3}"/>
                </a:ext>
              </a:extLst>
            </p:cNvPr>
            <p:cNvSpPr/>
            <p:nvPr/>
          </p:nvSpPr>
          <p:spPr>
            <a:xfrm>
              <a:off x="1008320" y="3637336"/>
              <a:ext cx="2491920" cy="2375680"/>
            </a:xfrm>
            <a:custGeom>
              <a:avLst/>
              <a:gdLst>
                <a:gd name="connsiteX0" fmla="*/ 1027370 w 2418703"/>
                <a:gd name="connsiteY0" fmla="*/ 0 h 2305878"/>
                <a:gd name="connsiteX1" fmla="*/ 1369051 w 2418703"/>
                <a:gd name="connsiteY1" fmla="*/ 0 h 2305878"/>
                <a:gd name="connsiteX2" fmla="*/ 2418703 w 2418703"/>
                <a:gd name="connsiteY2" fmla="*/ 1974483 h 2305878"/>
                <a:gd name="connsiteX3" fmla="*/ 2416230 w 2418703"/>
                <a:gd name="connsiteY3" fmla="*/ 1999011 h 2305878"/>
                <a:gd name="connsiteX4" fmla="*/ 2039717 w 2418703"/>
                <a:gd name="connsiteY4" fmla="*/ 2305878 h 2305878"/>
                <a:gd name="connsiteX5" fmla="*/ 383211 w 2418703"/>
                <a:gd name="connsiteY5" fmla="*/ 2305878 h 2305878"/>
                <a:gd name="connsiteX6" fmla="*/ 6698 w 2418703"/>
                <a:gd name="connsiteY6" fmla="*/ 1999011 h 2305878"/>
                <a:gd name="connsiteX7" fmla="*/ 0 w 2418703"/>
                <a:gd name="connsiteY7" fmla="*/ 1932565 h 230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8703" h="2305878">
                  <a:moveTo>
                    <a:pt x="1027370" y="0"/>
                  </a:moveTo>
                  <a:lnTo>
                    <a:pt x="1369051" y="0"/>
                  </a:lnTo>
                  <a:lnTo>
                    <a:pt x="2418703" y="1974483"/>
                  </a:lnTo>
                  <a:lnTo>
                    <a:pt x="2416230" y="1999011"/>
                  </a:lnTo>
                  <a:cubicBezTo>
                    <a:pt x="2380394" y="2174140"/>
                    <a:pt x="2225440" y="2305878"/>
                    <a:pt x="2039717" y="2305878"/>
                  </a:cubicBezTo>
                  <a:lnTo>
                    <a:pt x="383211" y="2305878"/>
                  </a:lnTo>
                  <a:cubicBezTo>
                    <a:pt x="197488" y="2305878"/>
                    <a:pt x="42535" y="2174140"/>
                    <a:pt x="6698" y="1999011"/>
                  </a:cubicBezTo>
                  <a:lnTo>
                    <a:pt x="0" y="19325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14DB9BE-B5B1-4A90-8019-46ED4A1503F8}"/>
                </a:ext>
              </a:extLst>
            </p:cNvPr>
            <p:cNvSpPr/>
            <p:nvPr/>
          </p:nvSpPr>
          <p:spPr>
            <a:xfrm>
              <a:off x="1809631" y="4212171"/>
              <a:ext cx="355912" cy="409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5006B2A-1D48-4BAA-A85A-32A9B84B8434}"/>
                </a:ext>
              </a:extLst>
            </p:cNvPr>
            <p:cNvSpPr/>
            <p:nvPr/>
          </p:nvSpPr>
          <p:spPr>
            <a:xfrm>
              <a:off x="2480093" y="4650579"/>
              <a:ext cx="448193" cy="501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2175E47-B6D2-4C1E-ADA6-A217401F5E0F}"/>
                </a:ext>
              </a:extLst>
            </p:cNvPr>
            <p:cNvSpPr/>
            <p:nvPr/>
          </p:nvSpPr>
          <p:spPr>
            <a:xfrm>
              <a:off x="1213465" y="5576713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F7C0012-9828-4D98-A452-D74018ACA7CD}"/>
                </a:ext>
              </a:extLst>
            </p:cNvPr>
            <p:cNvSpPr/>
            <p:nvPr/>
          </p:nvSpPr>
          <p:spPr>
            <a:xfrm>
              <a:off x="2928286" y="5517129"/>
              <a:ext cx="127197" cy="131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84C7065-94CD-4BF6-89DD-1D94B62FB5A4}"/>
                </a:ext>
              </a:extLst>
            </p:cNvPr>
            <p:cNvSpPr/>
            <p:nvPr/>
          </p:nvSpPr>
          <p:spPr>
            <a:xfrm>
              <a:off x="1928299" y="4934819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7635962-FDD5-40A9-B92B-F4F5E93E5D00}"/>
              </a:ext>
            </a:extLst>
          </p:cNvPr>
          <p:cNvGrpSpPr/>
          <p:nvPr/>
        </p:nvGrpSpPr>
        <p:grpSpPr>
          <a:xfrm>
            <a:off x="3561781" y="4792746"/>
            <a:ext cx="1643399" cy="1433416"/>
            <a:chOff x="3561781" y="4792746"/>
            <a:chExt cx="1643399" cy="1433416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C1415574-0C6E-4EBB-B791-53D40D507374}"/>
                </a:ext>
              </a:extLst>
            </p:cNvPr>
            <p:cNvSpPr txBox="1"/>
            <p:nvPr/>
          </p:nvSpPr>
          <p:spPr>
            <a:xfrm>
              <a:off x="3561781" y="4792746"/>
              <a:ext cx="1643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Stunning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Sub-Heading 2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C59AB16-674C-4AEE-81DA-6F39F5B4FBC5}"/>
                </a:ext>
              </a:extLst>
            </p:cNvPr>
            <p:cNvSpPr txBox="1"/>
            <p:nvPr/>
          </p:nvSpPr>
          <p:spPr>
            <a:xfrm>
              <a:off x="3697206" y="5487498"/>
              <a:ext cx="1417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 good teacher can inspire hope, Ignite imagination and instill a love of learning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FA02D19-A21A-4D14-BF56-C2CB336C3892}"/>
              </a:ext>
            </a:extLst>
          </p:cNvPr>
          <p:cNvGrpSpPr/>
          <p:nvPr/>
        </p:nvGrpSpPr>
        <p:grpSpPr>
          <a:xfrm>
            <a:off x="7357401" y="1526018"/>
            <a:ext cx="432115" cy="374948"/>
            <a:chOff x="5426242" y="2743199"/>
            <a:chExt cx="1313444" cy="111893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19E4E54-FF3B-44BB-A65A-DBBB37BC859D}"/>
                </a:ext>
              </a:extLst>
            </p:cNvPr>
            <p:cNvSpPr/>
            <p:nvPr/>
          </p:nvSpPr>
          <p:spPr>
            <a:xfrm>
              <a:off x="5426242" y="2743199"/>
              <a:ext cx="669758" cy="685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6A6616D-883C-4440-83D4-5311B98DCE58}"/>
                </a:ext>
              </a:extLst>
            </p:cNvPr>
            <p:cNvSpPr/>
            <p:nvPr/>
          </p:nvSpPr>
          <p:spPr>
            <a:xfrm>
              <a:off x="6083967" y="3428998"/>
              <a:ext cx="497307" cy="4331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B798C9D-D7FF-43E7-AADC-EE82E1DA46E8}"/>
                </a:ext>
              </a:extLst>
            </p:cNvPr>
            <p:cNvSpPr/>
            <p:nvPr/>
          </p:nvSpPr>
          <p:spPr>
            <a:xfrm>
              <a:off x="6487025" y="2965781"/>
              <a:ext cx="252661" cy="24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4D4AC09-FE08-4DA3-9026-09507AF6FE59}"/>
              </a:ext>
            </a:extLst>
          </p:cNvPr>
          <p:cNvGrpSpPr/>
          <p:nvPr/>
        </p:nvGrpSpPr>
        <p:grpSpPr>
          <a:xfrm>
            <a:off x="6522066" y="2043796"/>
            <a:ext cx="2140537" cy="2748949"/>
            <a:chOff x="780084" y="2449911"/>
            <a:chExt cx="2948392" cy="3758384"/>
          </a:xfrm>
        </p:grpSpPr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B853BE01-8D77-4F48-B0FE-5C56EE9DF495}"/>
                </a:ext>
              </a:extLst>
            </p:cNvPr>
            <p:cNvSpPr/>
            <p:nvPr/>
          </p:nvSpPr>
          <p:spPr>
            <a:xfrm>
              <a:off x="780084" y="2449911"/>
              <a:ext cx="2948392" cy="3758384"/>
            </a:xfrm>
            <a:custGeom>
              <a:avLst/>
              <a:gdLst>
                <a:gd name="connsiteX0" fmla="*/ 1221090 w 2948392"/>
                <a:gd name="connsiteY0" fmla="*/ 0 h 3758384"/>
                <a:gd name="connsiteX1" fmla="*/ 1701481 w 2948392"/>
                <a:gd name="connsiteY1" fmla="*/ 0 h 3758384"/>
                <a:gd name="connsiteX2" fmla="*/ 1810671 w 2948392"/>
                <a:gd name="connsiteY2" fmla="*/ 77877 h 3758384"/>
                <a:gd name="connsiteX3" fmla="*/ 1811388 w 2948392"/>
                <a:gd name="connsiteY3" fmla="*/ 84102 h 3758384"/>
                <a:gd name="connsiteX4" fmla="*/ 1704434 w 2948392"/>
                <a:gd name="connsiteY4" fmla="*/ 260163 h 3758384"/>
                <a:gd name="connsiteX5" fmla="*/ 1704434 w 2948392"/>
                <a:gd name="connsiteY5" fmla="*/ 1014427 h 3758384"/>
                <a:gd name="connsiteX6" fmla="*/ 2948392 w 2948392"/>
                <a:gd name="connsiteY6" fmla="*/ 3354415 h 3758384"/>
                <a:gd name="connsiteX7" fmla="*/ 2945378 w 2948392"/>
                <a:gd name="connsiteY7" fmla="*/ 3384314 h 3758384"/>
                <a:gd name="connsiteX8" fmla="*/ 2486409 w 2948392"/>
                <a:gd name="connsiteY8" fmla="*/ 3758384 h 3758384"/>
                <a:gd name="connsiteX9" fmla="*/ 467133 w 2948392"/>
                <a:gd name="connsiteY9" fmla="*/ 3758384 h 3758384"/>
                <a:gd name="connsiteX10" fmla="*/ 8165 w 2948392"/>
                <a:gd name="connsiteY10" fmla="*/ 3384314 h 3758384"/>
                <a:gd name="connsiteX11" fmla="*/ 0 w 2948392"/>
                <a:gd name="connsiteY11" fmla="*/ 3303317 h 3758384"/>
                <a:gd name="connsiteX12" fmla="*/ 1216913 w 2948392"/>
                <a:gd name="connsiteY12" fmla="*/ 1014207 h 3758384"/>
                <a:gd name="connsiteX13" fmla="*/ 1216913 w 2948392"/>
                <a:gd name="connsiteY13" fmla="*/ 270802 h 3758384"/>
                <a:gd name="connsiteX14" fmla="*/ 1109958 w 2948392"/>
                <a:gd name="connsiteY14" fmla="*/ 94740 h 3758384"/>
                <a:gd name="connsiteX15" fmla="*/ 1111900 w 2948392"/>
                <a:gd name="connsiteY15" fmla="*/ 77877 h 3758384"/>
                <a:gd name="connsiteX16" fmla="*/ 1221090 w 2948392"/>
                <a:gd name="connsiteY16" fmla="*/ 0 h 375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48392" h="3758384">
                  <a:moveTo>
                    <a:pt x="1221090" y="0"/>
                  </a:moveTo>
                  <a:lnTo>
                    <a:pt x="1701481" y="0"/>
                  </a:lnTo>
                  <a:cubicBezTo>
                    <a:pt x="1755341" y="0"/>
                    <a:pt x="1800279" y="33433"/>
                    <a:pt x="1810671" y="77877"/>
                  </a:cubicBezTo>
                  <a:lnTo>
                    <a:pt x="1811388" y="84102"/>
                  </a:lnTo>
                  <a:lnTo>
                    <a:pt x="1704434" y="260163"/>
                  </a:lnTo>
                  <a:lnTo>
                    <a:pt x="1704434" y="1014427"/>
                  </a:lnTo>
                  <a:lnTo>
                    <a:pt x="2948392" y="3354415"/>
                  </a:lnTo>
                  <a:lnTo>
                    <a:pt x="2945378" y="3384314"/>
                  </a:lnTo>
                  <a:cubicBezTo>
                    <a:pt x="2901694" y="3597796"/>
                    <a:pt x="2712805" y="3758384"/>
                    <a:pt x="2486409" y="3758384"/>
                  </a:cubicBezTo>
                  <a:lnTo>
                    <a:pt x="467133" y="3758384"/>
                  </a:lnTo>
                  <a:cubicBezTo>
                    <a:pt x="240737" y="3758384"/>
                    <a:pt x="51850" y="3597796"/>
                    <a:pt x="8165" y="3384314"/>
                  </a:cubicBezTo>
                  <a:lnTo>
                    <a:pt x="0" y="3303317"/>
                  </a:lnTo>
                  <a:lnTo>
                    <a:pt x="1216913" y="1014207"/>
                  </a:lnTo>
                  <a:lnTo>
                    <a:pt x="1216913" y="270802"/>
                  </a:lnTo>
                  <a:lnTo>
                    <a:pt x="1109958" y="94740"/>
                  </a:lnTo>
                  <a:lnTo>
                    <a:pt x="1111900" y="77877"/>
                  </a:lnTo>
                  <a:cubicBezTo>
                    <a:pt x="1122293" y="33433"/>
                    <a:pt x="1167230" y="0"/>
                    <a:pt x="122109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E076884B-BD88-4E3D-921F-50C016E60872}"/>
                </a:ext>
              </a:extLst>
            </p:cNvPr>
            <p:cNvSpPr/>
            <p:nvPr/>
          </p:nvSpPr>
          <p:spPr>
            <a:xfrm>
              <a:off x="1008320" y="3637336"/>
              <a:ext cx="2491920" cy="2375680"/>
            </a:xfrm>
            <a:custGeom>
              <a:avLst/>
              <a:gdLst>
                <a:gd name="connsiteX0" fmla="*/ 1027370 w 2418703"/>
                <a:gd name="connsiteY0" fmla="*/ 0 h 2305878"/>
                <a:gd name="connsiteX1" fmla="*/ 1369051 w 2418703"/>
                <a:gd name="connsiteY1" fmla="*/ 0 h 2305878"/>
                <a:gd name="connsiteX2" fmla="*/ 2418703 w 2418703"/>
                <a:gd name="connsiteY2" fmla="*/ 1974483 h 2305878"/>
                <a:gd name="connsiteX3" fmla="*/ 2416230 w 2418703"/>
                <a:gd name="connsiteY3" fmla="*/ 1999011 h 2305878"/>
                <a:gd name="connsiteX4" fmla="*/ 2039717 w 2418703"/>
                <a:gd name="connsiteY4" fmla="*/ 2305878 h 2305878"/>
                <a:gd name="connsiteX5" fmla="*/ 383211 w 2418703"/>
                <a:gd name="connsiteY5" fmla="*/ 2305878 h 2305878"/>
                <a:gd name="connsiteX6" fmla="*/ 6698 w 2418703"/>
                <a:gd name="connsiteY6" fmla="*/ 1999011 h 2305878"/>
                <a:gd name="connsiteX7" fmla="*/ 0 w 2418703"/>
                <a:gd name="connsiteY7" fmla="*/ 1932565 h 230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8703" h="2305878">
                  <a:moveTo>
                    <a:pt x="1027370" y="0"/>
                  </a:moveTo>
                  <a:lnTo>
                    <a:pt x="1369051" y="0"/>
                  </a:lnTo>
                  <a:lnTo>
                    <a:pt x="2418703" y="1974483"/>
                  </a:lnTo>
                  <a:lnTo>
                    <a:pt x="2416230" y="1999011"/>
                  </a:lnTo>
                  <a:cubicBezTo>
                    <a:pt x="2380394" y="2174140"/>
                    <a:pt x="2225440" y="2305878"/>
                    <a:pt x="2039717" y="2305878"/>
                  </a:cubicBezTo>
                  <a:lnTo>
                    <a:pt x="383211" y="2305878"/>
                  </a:lnTo>
                  <a:cubicBezTo>
                    <a:pt x="197488" y="2305878"/>
                    <a:pt x="42535" y="2174140"/>
                    <a:pt x="6698" y="1999011"/>
                  </a:cubicBezTo>
                  <a:lnTo>
                    <a:pt x="0" y="193256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9D27E08-2024-4CED-BA14-536783DCA1EB}"/>
                </a:ext>
              </a:extLst>
            </p:cNvPr>
            <p:cNvSpPr/>
            <p:nvPr/>
          </p:nvSpPr>
          <p:spPr>
            <a:xfrm>
              <a:off x="1809631" y="4212171"/>
              <a:ext cx="355912" cy="409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B17C95C-C650-4210-ADB0-5FC2E6882EF9}"/>
                </a:ext>
              </a:extLst>
            </p:cNvPr>
            <p:cNvSpPr/>
            <p:nvPr/>
          </p:nvSpPr>
          <p:spPr>
            <a:xfrm>
              <a:off x="2480093" y="4650579"/>
              <a:ext cx="448193" cy="501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990A910-6822-4ADB-B9F3-DFD8CD373605}"/>
                </a:ext>
              </a:extLst>
            </p:cNvPr>
            <p:cNvSpPr/>
            <p:nvPr/>
          </p:nvSpPr>
          <p:spPr>
            <a:xfrm>
              <a:off x="1213465" y="5576713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A85C4C1-4D3B-4F64-AAE8-975E427982EF}"/>
                </a:ext>
              </a:extLst>
            </p:cNvPr>
            <p:cNvSpPr/>
            <p:nvPr/>
          </p:nvSpPr>
          <p:spPr>
            <a:xfrm>
              <a:off x="2928286" y="5517129"/>
              <a:ext cx="127197" cy="131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86FE975-F784-4925-9247-E97E4FB08543}"/>
                </a:ext>
              </a:extLst>
            </p:cNvPr>
            <p:cNvSpPr/>
            <p:nvPr/>
          </p:nvSpPr>
          <p:spPr>
            <a:xfrm>
              <a:off x="1928299" y="4934819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DA52316-97C3-4FBD-9C03-B8567AFBB29D}"/>
              </a:ext>
            </a:extLst>
          </p:cNvPr>
          <p:cNvGrpSpPr/>
          <p:nvPr/>
        </p:nvGrpSpPr>
        <p:grpSpPr>
          <a:xfrm>
            <a:off x="6682401" y="4792746"/>
            <a:ext cx="1643399" cy="1433416"/>
            <a:chOff x="6682401" y="4792746"/>
            <a:chExt cx="1643399" cy="1433416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6E4CD5A-BB24-40FD-BB9A-B09D08F2258E}"/>
                </a:ext>
              </a:extLst>
            </p:cNvPr>
            <p:cNvSpPr txBox="1"/>
            <p:nvPr/>
          </p:nvSpPr>
          <p:spPr>
            <a:xfrm>
              <a:off x="6682401" y="4792746"/>
              <a:ext cx="1643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Stunning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Sub-Heading 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54172324-4160-43E2-B6CE-5CBC755D48A4}"/>
                </a:ext>
              </a:extLst>
            </p:cNvPr>
            <p:cNvSpPr txBox="1"/>
            <p:nvPr/>
          </p:nvSpPr>
          <p:spPr>
            <a:xfrm>
              <a:off x="6817826" y="5487498"/>
              <a:ext cx="1417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 good teacher can inspire hope, Ignite imagination and instill a love of learning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D23A2A79-D797-45D0-85B2-DB50D3311CCB}"/>
              </a:ext>
            </a:extLst>
          </p:cNvPr>
          <p:cNvGrpSpPr/>
          <p:nvPr/>
        </p:nvGrpSpPr>
        <p:grpSpPr>
          <a:xfrm>
            <a:off x="10478022" y="1526018"/>
            <a:ext cx="432115" cy="374948"/>
            <a:chOff x="5426242" y="2743199"/>
            <a:chExt cx="1313444" cy="1118938"/>
          </a:xfrm>
          <a:solidFill>
            <a:srgbClr val="7030A0"/>
          </a:solidFill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6A1FC0A-2F2A-4348-B159-7A2D88466607}"/>
                </a:ext>
              </a:extLst>
            </p:cNvPr>
            <p:cNvSpPr/>
            <p:nvPr/>
          </p:nvSpPr>
          <p:spPr>
            <a:xfrm>
              <a:off x="5426242" y="2743199"/>
              <a:ext cx="669758" cy="685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29A1513-C7DC-4D85-BCF5-DEF1EE871B97}"/>
                </a:ext>
              </a:extLst>
            </p:cNvPr>
            <p:cNvSpPr/>
            <p:nvPr/>
          </p:nvSpPr>
          <p:spPr>
            <a:xfrm>
              <a:off x="6083967" y="3428998"/>
              <a:ext cx="497307" cy="4331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2101929-4413-41BC-BD30-9621E665904B}"/>
                </a:ext>
              </a:extLst>
            </p:cNvPr>
            <p:cNvSpPr/>
            <p:nvPr/>
          </p:nvSpPr>
          <p:spPr>
            <a:xfrm>
              <a:off x="6487025" y="2965781"/>
              <a:ext cx="252661" cy="24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BF7669EA-712B-47CA-B4D0-0915B25A738A}"/>
              </a:ext>
            </a:extLst>
          </p:cNvPr>
          <p:cNvGrpSpPr/>
          <p:nvPr/>
        </p:nvGrpSpPr>
        <p:grpSpPr>
          <a:xfrm>
            <a:off x="9624140" y="2043796"/>
            <a:ext cx="2140537" cy="2748949"/>
            <a:chOff x="780084" y="2449911"/>
            <a:chExt cx="2948392" cy="3758384"/>
          </a:xfrm>
        </p:grpSpPr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7D7E8D0B-81B1-4F5A-AF23-A3A84E06C7FF}"/>
                </a:ext>
              </a:extLst>
            </p:cNvPr>
            <p:cNvSpPr/>
            <p:nvPr/>
          </p:nvSpPr>
          <p:spPr>
            <a:xfrm>
              <a:off x="780084" y="2449911"/>
              <a:ext cx="2948392" cy="3758384"/>
            </a:xfrm>
            <a:custGeom>
              <a:avLst/>
              <a:gdLst>
                <a:gd name="connsiteX0" fmla="*/ 1221090 w 2948392"/>
                <a:gd name="connsiteY0" fmla="*/ 0 h 3758384"/>
                <a:gd name="connsiteX1" fmla="*/ 1701481 w 2948392"/>
                <a:gd name="connsiteY1" fmla="*/ 0 h 3758384"/>
                <a:gd name="connsiteX2" fmla="*/ 1810671 w 2948392"/>
                <a:gd name="connsiteY2" fmla="*/ 77877 h 3758384"/>
                <a:gd name="connsiteX3" fmla="*/ 1811388 w 2948392"/>
                <a:gd name="connsiteY3" fmla="*/ 84102 h 3758384"/>
                <a:gd name="connsiteX4" fmla="*/ 1704434 w 2948392"/>
                <a:gd name="connsiteY4" fmla="*/ 260163 h 3758384"/>
                <a:gd name="connsiteX5" fmla="*/ 1704434 w 2948392"/>
                <a:gd name="connsiteY5" fmla="*/ 1014427 h 3758384"/>
                <a:gd name="connsiteX6" fmla="*/ 2948392 w 2948392"/>
                <a:gd name="connsiteY6" fmla="*/ 3354415 h 3758384"/>
                <a:gd name="connsiteX7" fmla="*/ 2945378 w 2948392"/>
                <a:gd name="connsiteY7" fmla="*/ 3384314 h 3758384"/>
                <a:gd name="connsiteX8" fmla="*/ 2486409 w 2948392"/>
                <a:gd name="connsiteY8" fmla="*/ 3758384 h 3758384"/>
                <a:gd name="connsiteX9" fmla="*/ 467133 w 2948392"/>
                <a:gd name="connsiteY9" fmla="*/ 3758384 h 3758384"/>
                <a:gd name="connsiteX10" fmla="*/ 8165 w 2948392"/>
                <a:gd name="connsiteY10" fmla="*/ 3384314 h 3758384"/>
                <a:gd name="connsiteX11" fmla="*/ 0 w 2948392"/>
                <a:gd name="connsiteY11" fmla="*/ 3303317 h 3758384"/>
                <a:gd name="connsiteX12" fmla="*/ 1216913 w 2948392"/>
                <a:gd name="connsiteY12" fmla="*/ 1014207 h 3758384"/>
                <a:gd name="connsiteX13" fmla="*/ 1216913 w 2948392"/>
                <a:gd name="connsiteY13" fmla="*/ 270802 h 3758384"/>
                <a:gd name="connsiteX14" fmla="*/ 1109958 w 2948392"/>
                <a:gd name="connsiteY14" fmla="*/ 94740 h 3758384"/>
                <a:gd name="connsiteX15" fmla="*/ 1111900 w 2948392"/>
                <a:gd name="connsiteY15" fmla="*/ 77877 h 3758384"/>
                <a:gd name="connsiteX16" fmla="*/ 1221090 w 2948392"/>
                <a:gd name="connsiteY16" fmla="*/ 0 h 375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48392" h="3758384">
                  <a:moveTo>
                    <a:pt x="1221090" y="0"/>
                  </a:moveTo>
                  <a:lnTo>
                    <a:pt x="1701481" y="0"/>
                  </a:lnTo>
                  <a:cubicBezTo>
                    <a:pt x="1755341" y="0"/>
                    <a:pt x="1800279" y="33433"/>
                    <a:pt x="1810671" y="77877"/>
                  </a:cubicBezTo>
                  <a:lnTo>
                    <a:pt x="1811388" y="84102"/>
                  </a:lnTo>
                  <a:lnTo>
                    <a:pt x="1704434" y="260163"/>
                  </a:lnTo>
                  <a:lnTo>
                    <a:pt x="1704434" y="1014427"/>
                  </a:lnTo>
                  <a:lnTo>
                    <a:pt x="2948392" y="3354415"/>
                  </a:lnTo>
                  <a:lnTo>
                    <a:pt x="2945378" y="3384314"/>
                  </a:lnTo>
                  <a:cubicBezTo>
                    <a:pt x="2901694" y="3597796"/>
                    <a:pt x="2712805" y="3758384"/>
                    <a:pt x="2486409" y="3758384"/>
                  </a:cubicBezTo>
                  <a:lnTo>
                    <a:pt x="467133" y="3758384"/>
                  </a:lnTo>
                  <a:cubicBezTo>
                    <a:pt x="240737" y="3758384"/>
                    <a:pt x="51850" y="3597796"/>
                    <a:pt x="8165" y="3384314"/>
                  </a:cubicBezTo>
                  <a:lnTo>
                    <a:pt x="0" y="3303317"/>
                  </a:lnTo>
                  <a:lnTo>
                    <a:pt x="1216913" y="1014207"/>
                  </a:lnTo>
                  <a:lnTo>
                    <a:pt x="1216913" y="270802"/>
                  </a:lnTo>
                  <a:lnTo>
                    <a:pt x="1109958" y="94740"/>
                  </a:lnTo>
                  <a:lnTo>
                    <a:pt x="1111900" y="77877"/>
                  </a:lnTo>
                  <a:cubicBezTo>
                    <a:pt x="1122293" y="33433"/>
                    <a:pt x="1167230" y="0"/>
                    <a:pt x="122109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FD562F0B-1E91-47B0-9C56-83AFB8F0E028}"/>
                </a:ext>
              </a:extLst>
            </p:cNvPr>
            <p:cNvSpPr/>
            <p:nvPr/>
          </p:nvSpPr>
          <p:spPr>
            <a:xfrm>
              <a:off x="1008320" y="3637336"/>
              <a:ext cx="2491920" cy="2375680"/>
            </a:xfrm>
            <a:custGeom>
              <a:avLst/>
              <a:gdLst>
                <a:gd name="connsiteX0" fmla="*/ 1027370 w 2418703"/>
                <a:gd name="connsiteY0" fmla="*/ 0 h 2305878"/>
                <a:gd name="connsiteX1" fmla="*/ 1369051 w 2418703"/>
                <a:gd name="connsiteY1" fmla="*/ 0 h 2305878"/>
                <a:gd name="connsiteX2" fmla="*/ 2418703 w 2418703"/>
                <a:gd name="connsiteY2" fmla="*/ 1974483 h 2305878"/>
                <a:gd name="connsiteX3" fmla="*/ 2416230 w 2418703"/>
                <a:gd name="connsiteY3" fmla="*/ 1999011 h 2305878"/>
                <a:gd name="connsiteX4" fmla="*/ 2039717 w 2418703"/>
                <a:gd name="connsiteY4" fmla="*/ 2305878 h 2305878"/>
                <a:gd name="connsiteX5" fmla="*/ 383211 w 2418703"/>
                <a:gd name="connsiteY5" fmla="*/ 2305878 h 2305878"/>
                <a:gd name="connsiteX6" fmla="*/ 6698 w 2418703"/>
                <a:gd name="connsiteY6" fmla="*/ 1999011 h 2305878"/>
                <a:gd name="connsiteX7" fmla="*/ 0 w 2418703"/>
                <a:gd name="connsiteY7" fmla="*/ 1932565 h 230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8703" h="2305878">
                  <a:moveTo>
                    <a:pt x="1027370" y="0"/>
                  </a:moveTo>
                  <a:lnTo>
                    <a:pt x="1369051" y="0"/>
                  </a:lnTo>
                  <a:lnTo>
                    <a:pt x="2418703" y="1974483"/>
                  </a:lnTo>
                  <a:lnTo>
                    <a:pt x="2416230" y="1999011"/>
                  </a:lnTo>
                  <a:cubicBezTo>
                    <a:pt x="2380394" y="2174140"/>
                    <a:pt x="2225440" y="2305878"/>
                    <a:pt x="2039717" y="2305878"/>
                  </a:cubicBezTo>
                  <a:lnTo>
                    <a:pt x="383211" y="2305878"/>
                  </a:lnTo>
                  <a:cubicBezTo>
                    <a:pt x="197488" y="2305878"/>
                    <a:pt x="42535" y="2174140"/>
                    <a:pt x="6698" y="1999011"/>
                  </a:cubicBezTo>
                  <a:lnTo>
                    <a:pt x="0" y="19325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21C4C89-4F91-4D15-BE49-9EE1CB9DEEA0}"/>
                </a:ext>
              </a:extLst>
            </p:cNvPr>
            <p:cNvSpPr/>
            <p:nvPr/>
          </p:nvSpPr>
          <p:spPr>
            <a:xfrm>
              <a:off x="1809631" y="4212171"/>
              <a:ext cx="355912" cy="409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D5BDAB1-99B5-4F80-869E-E2F1F3E828AD}"/>
                </a:ext>
              </a:extLst>
            </p:cNvPr>
            <p:cNvSpPr/>
            <p:nvPr/>
          </p:nvSpPr>
          <p:spPr>
            <a:xfrm>
              <a:off x="2480093" y="4650579"/>
              <a:ext cx="448193" cy="501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8801E19-90B2-4142-AE74-7914999E3C9C}"/>
                </a:ext>
              </a:extLst>
            </p:cNvPr>
            <p:cNvSpPr/>
            <p:nvPr/>
          </p:nvSpPr>
          <p:spPr>
            <a:xfrm>
              <a:off x="1213465" y="5576713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4FA3BC24-0DB9-4332-9F21-085E44458C87}"/>
                </a:ext>
              </a:extLst>
            </p:cNvPr>
            <p:cNvSpPr/>
            <p:nvPr/>
          </p:nvSpPr>
          <p:spPr>
            <a:xfrm>
              <a:off x="2928286" y="5517129"/>
              <a:ext cx="127197" cy="131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503262F-B2A1-4A64-A54C-9FDEDBF699E3}"/>
                </a:ext>
              </a:extLst>
            </p:cNvPr>
            <p:cNvSpPr/>
            <p:nvPr/>
          </p:nvSpPr>
          <p:spPr>
            <a:xfrm>
              <a:off x="1928299" y="4934819"/>
              <a:ext cx="230445" cy="262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8F44F0-EBE9-4A2E-8579-9F7F229DD77F}"/>
              </a:ext>
            </a:extLst>
          </p:cNvPr>
          <p:cNvGrpSpPr/>
          <p:nvPr/>
        </p:nvGrpSpPr>
        <p:grpSpPr>
          <a:xfrm>
            <a:off x="9801418" y="4792746"/>
            <a:ext cx="1646606" cy="1433416"/>
            <a:chOff x="9801418" y="4792746"/>
            <a:chExt cx="1646606" cy="1433416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EB8A78E6-DBF3-45C4-ABB4-D27C2E312FED}"/>
                </a:ext>
              </a:extLst>
            </p:cNvPr>
            <p:cNvSpPr txBox="1"/>
            <p:nvPr/>
          </p:nvSpPr>
          <p:spPr>
            <a:xfrm>
              <a:off x="9801418" y="4792746"/>
              <a:ext cx="1646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Stunning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Sub-Heading 4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7AEDD77C-40F0-45D6-B77C-7674E070967B}"/>
                </a:ext>
              </a:extLst>
            </p:cNvPr>
            <p:cNvSpPr txBox="1"/>
            <p:nvPr/>
          </p:nvSpPr>
          <p:spPr>
            <a:xfrm>
              <a:off x="9938447" y="5487498"/>
              <a:ext cx="1417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 good teacher can inspire hope, Ignite imagination and instill a love of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8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D729716-47DD-4B69-B7AB-0EF52161E7AC}"/>
              </a:ext>
            </a:extLst>
          </p:cNvPr>
          <p:cNvGrpSpPr/>
          <p:nvPr/>
        </p:nvGrpSpPr>
        <p:grpSpPr>
          <a:xfrm>
            <a:off x="4293705" y="1789045"/>
            <a:ext cx="1802295" cy="2001077"/>
            <a:chOff x="4293705" y="2451653"/>
            <a:chExt cx="1603513" cy="2001078"/>
          </a:xfrm>
        </p:grpSpPr>
        <p:sp>
          <p:nvSpPr>
            <p:cNvPr id="2" name="Hexagone 1">
              <a:extLst>
                <a:ext uri="{FF2B5EF4-FFF2-40B4-BE49-F238E27FC236}">
                  <a16:creationId xmlns:a16="http://schemas.microsoft.com/office/drawing/2014/main" id="{BBB68780-43F2-44BE-893C-B2FCCF11F31E}"/>
                </a:ext>
              </a:extLst>
            </p:cNvPr>
            <p:cNvSpPr/>
            <p:nvPr/>
          </p:nvSpPr>
          <p:spPr>
            <a:xfrm rot="5400000">
              <a:off x="4094923" y="2650435"/>
              <a:ext cx="2001078" cy="1603513"/>
            </a:xfrm>
            <a:prstGeom prst="hexagon">
              <a:avLst/>
            </a:prstGeom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AFA4D7-DAE3-4CF8-91C4-0093B06C0580}"/>
                </a:ext>
              </a:extLst>
            </p:cNvPr>
            <p:cNvSpPr/>
            <p:nvPr/>
          </p:nvSpPr>
          <p:spPr>
            <a:xfrm>
              <a:off x="4787526" y="2967335"/>
              <a:ext cx="615873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3BCECB8-723D-43AC-BC7B-ED41C8EB9903}"/>
              </a:ext>
            </a:extLst>
          </p:cNvPr>
          <p:cNvGrpSpPr/>
          <p:nvPr/>
        </p:nvGrpSpPr>
        <p:grpSpPr>
          <a:xfrm>
            <a:off x="6228523" y="1789045"/>
            <a:ext cx="1802295" cy="2001077"/>
            <a:chOff x="4293705" y="2451653"/>
            <a:chExt cx="1603513" cy="2001078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5D3316CE-E7BD-4D09-ACB6-9D89FC0A6A8A}"/>
                </a:ext>
              </a:extLst>
            </p:cNvPr>
            <p:cNvSpPr/>
            <p:nvPr/>
          </p:nvSpPr>
          <p:spPr>
            <a:xfrm rot="5400000">
              <a:off x="4094923" y="2650435"/>
              <a:ext cx="2001078" cy="1603513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520CD5-55C4-4572-A5D6-743C3D3C72BA}"/>
                </a:ext>
              </a:extLst>
            </p:cNvPr>
            <p:cNvSpPr/>
            <p:nvPr/>
          </p:nvSpPr>
          <p:spPr>
            <a:xfrm>
              <a:off x="4669600" y="2967335"/>
              <a:ext cx="851727" cy="1015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</a:t>
              </a:r>
              <a:endParaRPr lang="fr-FR" sz="60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4E8F0E-6103-4391-9E39-489B67FD9D25}"/>
              </a:ext>
            </a:extLst>
          </p:cNvPr>
          <p:cNvGrpSpPr/>
          <p:nvPr/>
        </p:nvGrpSpPr>
        <p:grpSpPr>
          <a:xfrm>
            <a:off x="4282036" y="3790122"/>
            <a:ext cx="1802295" cy="2001077"/>
            <a:chOff x="4293705" y="2451653"/>
            <a:chExt cx="1603513" cy="2001078"/>
          </a:xfrm>
          <a:solidFill>
            <a:srgbClr val="2ACABB"/>
          </a:solidFill>
        </p:grpSpPr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3F3FB812-D615-44E2-AD90-C29EB656C752}"/>
                </a:ext>
              </a:extLst>
            </p:cNvPr>
            <p:cNvSpPr/>
            <p:nvPr/>
          </p:nvSpPr>
          <p:spPr>
            <a:xfrm rot="5400000">
              <a:off x="4094923" y="2650435"/>
              <a:ext cx="2001078" cy="1603513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1E794F-E234-40A6-9ECE-B25CFEECFD7B}"/>
                </a:ext>
              </a:extLst>
            </p:cNvPr>
            <p:cNvSpPr/>
            <p:nvPr/>
          </p:nvSpPr>
          <p:spPr>
            <a:xfrm>
              <a:off x="4753744" y="2967335"/>
              <a:ext cx="683436" cy="1015664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O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1157B8F-ADD4-4FE0-94EF-2C525F65EA7D}"/>
              </a:ext>
            </a:extLst>
          </p:cNvPr>
          <p:cNvGrpSpPr/>
          <p:nvPr/>
        </p:nvGrpSpPr>
        <p:grpSpPr>
          <a:xfrm>
            <a:off x="6216853" y="3790122"/>
            <a:ext cx="1802295" cy="2001077"/>
            <a:chOff x="4293705" y="2451653"/>
            <a:chExt cx="1603513" cy="2001078"/>
          </a:xfrm>
          <a:solidFill>
            <a:schemeClr val="accent3"/>
          </a:solidFill>
        </p:grpSpPr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467E697F-2614-4FFF-B034-07BBE4BE8E6D}"/>
                </a:ext>
              </a:extLst>
            </p:cNvPr>
            <p:cNvSpPr/>
            <p:nvPr/>
          </p:nvSpPr>
          <p:spPr>
            <a:xfrm rot="5400000">
              <a:off x="4094923" y="2650435"/>
              <a:ext cx="2001078" cy="1603513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2CB2-6547-4CB8-A59F-D7524505D3F8}"/>
                </a:ext>
              </a:extLst>
            </p:cNvPr>
            <p:cNvSpPr/>
            <p:nvPr/>
          </p:nvSpPr>
          <p:spPr>
            <a:xfrm>
              <a:off x="4812933" y="2967335"/>
              <a:ext cx="565061" cy="101566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fr-FR" sz="60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877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328</Words>
  <Application>Microsoft Office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 light</vt:lpstr>
      <vt:lpstr>Monsterra</vt:lpstr>
      <vt:lpstr>Segoe UI</vt:lpstr>
      <vt:lpstr>Segoe UI Light</vt:lpstr>
      <vt:lpstr>Thème Office</vt:lpstr>
      <vt:lpstr>AWESOME HEADLINE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HEADLINE</dc:title>
  <dc:creator>bz carter</dc:creator>
  <cp:lastModifiedBy>bz carter</cp:lastModifiedBy>
  <cp:revision>99</cp:revision>
  <dcterms:created xsi:type="dcterms:W3CDTF">2020-06-16T09:18:34Z</dcterms:created>
  <dcterms:modified xsi:type="dcterms:W3CDTF">2020-06-20T07:43:43Z</dcterms:modified>
</cp:coreProperties>
</file>