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0" r:id="rId4"/>
    <p:sldId id="261" r:id="rId5"/>
    <p:sldId id="262" r:id="rId6"/>
    <p:sldId id="257"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60"/>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DEE7C-B214-41F1-B97E-0EF32AE1AF96}" type="datetimeFigureOut">
              <a:rPr kumimoji="1" lang="ja-JP" altLang="en-US" smtClean="0"/>
              <a:t>2018/11/10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DF604-B56E-44C7-9C81-3B71B58D338F}" type="slidenum">
              <a:rPr kumimoji="1" lang="ja-JP" altLang="en-US" smtClean="0"/>
              <a:t>‹#›</a:t>
            </a:fld>
            <a:endParaRPr kumimoji="1" lang="ja-JP" altLang="en-US"/>
          </a:p>
        </p:txBody>
      </p:sp>
    </p:spTree>
    <p:extLst>
      <p:ext uri="{BB962C8B-B14F-4D97-AF65-F5344CB8AC3E}">
        <p14:creationId xmlns:p14="http://schemas.microsoft.com/office/powerpoint/2010/main" val="2106801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C9433-50BE-4EFC-94E6-A159FD12285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95801E1-4D6D-40FD-8C41-4FF0A1F23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E08FB20-5CBC-42F9-8D87-47C7992E57CE}"/>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5" name="フッター プレースホルダー 4">
            <a:extLst>
              <a:ext uri="{FF2B5EF4-FFF2-40B4-BE49-F238E27FC236}">
                <a16:creationId xmlns:a16="http://schemas.microsoft.com/office/drawing/2014/main" id="{8438A9AE-5419-4C1F-8B9C-736F9FCA76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598847-E0FC-42A2-853E-371C8396B5B0}"/>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1600487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CF88A-409B-46F4-AB6E-8EADEA1DB87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49E2235-CCF5-4D11-8A5D-835C43CFC92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8876EE-F247-4585-B382-F8136E86C6DB}"/>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5" name="フッター プレースホルダー 4">
            <a:extLst>
              <a:ext uri="{FF2B5EF4-FFF2-40B4-BE49-F238E27FC236}">
                <a16:creationId xmlns:a16="http://schemas.microsoft.com/office/drawing/2014/main" id="{C974781B-B3BD-4B14-92B8-6A501E1BE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F4F493-F33D-4E7F-88EB-58FA246AD3F3}"/>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131450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AB970A8-25D8-4995-A3B9-C7F06C671B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B276DDA-8048-47DC-A0FA-224AC95D5AB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3A4700-C870-4A73-964C-4F7A2521B8E0}"/>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5" name="フッター プレースホルダー 4">
            <a:extLst>
              <a:ext uri="{FF2B5EF4-FFF2-40B4-BE49-F238E27FC236}">
                <a16:creationId xmlns:a16="http://schemas.microsoft.com/office/drawing/2014/main" id="{6193168F-E76A-43A3-A593-33493D1419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E34D12-01B7-4E91-80CC-73BFD1D9308B}"/>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230213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AFD678-21DC-4836-968B-4C1488AE4AE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5A68ED-2956-4D5B-A19E-7B768166174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BAA4CF-A5E1-4A07-B7CC-B7C8DAD1F1C4}"/>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5" name="フッター プレースホルダー 4">
            <a:extLst>
              <a:ext uri="{FF2B5EF4-FFF2-40B4-BE49-F238E27FC236}">
                <a16:creationId xmlns:a16="http://schemas.microsoft.com/office/drawing/2014/main" id="{00B63226-1C42-4D4D-9FA8-5EBE5A3FE3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9494A3-16C4-478B-A1AA-D6CDBFAC10ED}"/>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264309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83522-0096-4B08-B681-93B39819112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9EB7C5-0DEA-4204-B4A7-948B53468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F2AC0C-4FBB-4A96-B945-DB8F0FC134B0}"/>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5" name="フッター プレースホルダー 4">
            <a:extLst>
              <a:ext uri="{FF2B5EF4-FFF2-40B4-BE49-F238E27FC236}">
                <a16:creationId xmlns:a16="http://schemas.microsoft.com/office/drawing/2014/main" id="{1005F789-70D8-49F1-B0FD-B16728F026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B1D6E3-32B7-4B52-BCC0-28D5276B4A58}"/>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385907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36BB4-260E-4E4B-9CF0-3C245D23BDA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088F2A-2180-4120-8724-E95B612708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FD1DB8-D55C-41D4-9BC0-770F9B5E8B8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1F344C-7DF0-493D-B31A-21199762B017}"/>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6" name="フッター プレースホルダー 5">
            <a:extLst>
              <a:ext uri="{FF2B5EF4-FFF2-40B4-BE49-F238E27FC236}">
                <a16:creationId xmlns:a16="http://schemas.microsoft.com/office/drawing/2014/main" id="{70E337D1-44BE-413B-B703-F31FDB73FE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1D584F-38F5-46CE-A0F3-9CD98D955220}"/>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134110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1F9E8-4915-4D7E-971B-D6BD3048AD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2258F7-F076-4862-A70C-EC1F2266B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7897D6C-F961-43C3-899E-2B9EC1B97EC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7962437-AA62-4DA5-A7A2-803AC47BB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07A0DB-FE4E-436C-9DC6-3CA2D05775B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624ABA-B520-4F48-8EEF-B5EC4321E8BD}"/>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8" name="フッター プレースホルダー 7">
            <a:extLst>
              <a:ext uri="{FF2B5EF4-FFF2-40B4-BE49-F238E27FC236}">
                <a16:creationId xmlns:a16="http://schemas.microsoft.com/office/drawing/2014/main" id="{7AF2A5A8-902C-4096-89FB-36B96545817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9474C9-6823-455F-8828-823796383402}"/>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53673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FE2289-52A6-4398-998B-2798289B53A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89C8255-682C-42AE-9F03-9BD3DEAA4D8C}"/>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4" name="フッター プレースホルダー 3">
            <a:extLst>
              <a:ext uri="{FF2B5EF4-FFF2-40B4-BE49-F238E27FC236}">
                <a16:creationId xmlns:a16="http://schemas.microsoft.com/office/drawing/2014/main" id="{A6EC5699-C07D-4A3B-A23C-19D305DDC8F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FB64DC-52CD-45CA-B194-F3E922934275}"/>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311419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E03CF3-8DEA-41EF-91CE-5CC8DE897610}"/>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3" name="フッター プレースホルダー 2">
            <a:extLst>
              <a:ext uri="{FF2B5EF4-FFF2-40B4-BE49-F238E27FC236}">
                <a16:creationId xmlns:a16="http://schemas.microsoft.com/office/drawing/2014/main" id="{C6A46BDA-86AD-4F00-A502-6F40F6EE9F4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687BE1-8591-4761-AA91-CE2ACC0BCCBD}"/>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106664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434626-0A19-48DE-867C-DCA9393662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6C118C-AD1B-4E03-B9A7-E81C338D6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2F4DB5-CA77-4DB6-8D93-92B3C580A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44952-CE30-44B9-9970-423D3F1DCA8B}"/>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6" name="フッター プレースホルダー 5">
            <a:extLst>
              <a:ext uri="{FF2B5EF4-FFF2-40B4-BE49-F238E27FC236}">
                <a16:creationId xmlns:a16="http://schemas.microsoft.com/office/drawing/2014/main" id="{D253EED6-9EF8-46BD-927E-E24F78F376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824288-54E0-4F43-A4E9-55E22D54E8BA}"/>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114618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9CD6B8-8E0A-41C0-A9D8-A8BDA228F7D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28B2863-CFE6-49FA-9F01-39AC2E5AF5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DF111F-A205-4591-BEA0-ED4E7E52E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CAFBDD-5C9A-41C1-9731-D02246800662}"/>
              </a:ext>
            </a:extLst>
          </p:cNvPr>
          <p:cNvSpPr>
            <a:spLocks noGrp="1"/>
          </p:cNvSpPr>
          <p:nvPr>
            <p:ph type="dt" sz="half" idx="10"/>
          </p:nvPr>
        </p:nvSpPr>
        <p:spPr/>
        <p:txBody>
          <a:bodyPr/>
          <a:lstStyle/>
          <a:p>
            <a:fld id="{320D3FFD-5C76-48CB-83DF-B0FDBB62B12D}" type="datetimeFigureOut">
              <a:rPr kumimoji="1" lang="ja-JP" altLang="en-US" smtClean="0"/>
              <a:t>2018/11/10</a:t>
            </a:fld>
            <a:endParaRPr kumimoji="1" lang="ja-JP" altLang="en-US"/>
          </a:p>
        </p:txBody>
      </p:sp>
      <p:sp>
        <p:nvSpPr>
          <p:cNvPr id="6" name="フッター プレースホルダー 5">
            <a:extLst>
              <a:ext uri="{FF2B5EF4-FFF2-40B4-BE49-F238E27FC236}">
                <a16:creationId xmlns:a16="http://schemas.microsoft.com/office/drawing/2014/main" id="{F920EC21-A7CE-486E-A308-6DB77A7797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5FD98F-3351-43C6-B53F-F3D6BA182437}"/>
              </a:ext>
            </a:extLst>
          </p:cNvPr>
          <p:cNvSpPr>
            <a:spLocks noGrp="1"/>
          </p:cNvSpPr>
          <p:nvPr>
            <p:ph type="sldNum" sz="quarter" idx="12"/>
          </p:nvPr>
        </p:nvSpPr>
        <p:spPr/>
        <p:txBody>
          <a:body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141935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C50FD8-40B9-4137-9340-7A81047C2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12C25E-C145-48C4-B5A5-280A1DBF9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6A9C3C-5E57-484F-B0CA-A2E878DEB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D3FFD-5C76-48CB-83DF-B0FDBB62B12D}" type="datetimeFigureOut">
              <a:rPr kumimoji="1" lang="ja-JP" altLang="en-US" smtClean="0"/>
              <a:t>2018/11/10</a:t>
            </a:fld>
            <a:endParaRPr kumimoji="1" lang="ja-JP" altLang="en-US"/>
          </a:p>
        </p:txBody>
      </p:sp>
      <p:sp>
        <p:nvSpPr>
          <p:cNvPr id="5" name="フッター プレースホルダー 4">
            <a:extLst>
              <a:ext uri="{FF2B5EF4-FFF2-40B4-BE49-F238E27FC236}">
                <a16:creationId xmlns:a16="http://schemas.microsoft.com/office/drawing/2014/main" id="{55E3F79B-68AF-4152-A954-3954D9971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9B21F6B-D336-4C70-A049-04B14A097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84FAE-94CE-492E-AE09-2F783831F041}" type="slidenum">
              <a:rPr kumimoji="1" lang="ja-JP" altLang="en-US" smtClean="0"/>
              <a:t>‹#›</a:t>
            </a:fld>
            <a:endParaRPr kumimoji="1" lang="ja-JP" altLang="en-US"/>
          </a:p>
        </p:txBody>
      </p:sp>
    </p:spTree>
    <p:extLst>
      <p:ext uri="{BB962C8B-B14F-4D97-AF65-F5344CB8AC3E}">
        <p14:creationId xmlns:p14="http://schemas.microsoft.com/office/powerpoint/2010/main" val="173289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2795B-2871-46B1-B475-1D64B8E98712}"/>
              </a:ext>
            </a:extLst>
          </p:cNvPr>
          <p:cNvSpPr>
            <a:spLocks noGrp="1"/>
          </p:cNvSpPr>
          <p:nvPr>
            <p:ph type="ctrTitle"/>
          </p:nvPr>
        </p:nvSpPr>
        <p:spPr/>
        <p:txBody>
          <a:bodyPr/>
          <a:lstStyle/>
          <a:p>
            <a:endParaRPr kumimoji="1" lang="ja-JP" altLang="en-US" dirty="0"/>
          </a:p>
        </p:txBody>
      </p:sp>
      <p:sp>
        <p:nvSpPr>
          <p:cNvPr id="3" name="字幕 2">
            <a:extLst>
              <a:ext uri="{FF2B5EF4-FFF2-40B4-BE49-F238E27FC236}">
                <a16:creationId xmlns:a16="http://schemas.microsoft.com/office/drawing/2014/main" id="{170F650A-4213-47D4-AB12-807D4BC29DF5}"/>
              </a:ext>
            </a:extLst>
          </p:cNvPr>
          <p:cNvSpPr>
            <a:spLocks noGrp="1"/>
          </p:cNvSpPr>
          <p:nvPr>
            <p:ph type="subTitle" idx="1"/>
          </p:nvPr>
        </p:nvSpPr>
        <p:spPr/>
        <p:txBody>
          <a:bodyPr/>
          <a:lstStyle/>
          <a:p>
            <a:endParaRPr kumimoji="1" lang="ja-JP" altLang="en-US"/>
          </a:p>
        </p:txBody>
      </p:sp>
      <p:sp>
        <p:nvSpPr>
          <p:cNvPr id="4" name="正方形/長方形 3">
            <a:extLst>
              <a:ext uri="{FF2B5EF4-FFF2-40B4-BE49-F238E27FC236}">
                <a16:creationId xmlns:a16="http://schemas.microsoft.com/office/drawing/2014/main" id="{590947B6-A833-4A55-A06F-078E227F4374}"/>
              </a:ext>
            </a:extLst>
          </p:cNvPr>
          <p:cNvSpPr/>
          <p:nvPr/>
        </p:nvSpPr>
        <p:spPr>
          <a:xfrm>
            <a:off x="2583809" y="679508"/>
            <a:ext cx="6644081" cy="2749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Upload</a:t>
            </a:r>
          </a:p>
        </p:txBody>
      </p:sp>
      <p:sp>
        <p:nvSpPr>
          <p:cNvPr id="5" name="正方形/長方形 4">
            <a:extLst>
              <a:ext uri="{FF2B5EF4-FFF2-40B4-BE49-F238E27FC236}">
                <a16:creationId xmlns:a16="http://schemas.microsoft.com/office/drawing/2014/main" id="{29E2D077-5575-4E4D-AC08-8771C45DB968}"/>
              </a:ext>
            </a:extLst>
          </p:cNvPr>
          <p:cNvSpPr/>
          <p:nvPr/>
        </p:nvSpPr>
        <p:spPr>
          <a:xfrm>
            <a:off x="2564235" y="3509963"/>
            <a:ext cx="6644081" cy="2749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Launcher</a:t>
            </a:r>
            <a:endParaRPr kumimoji="1" lang="ja-JP" altLang="en-US" dirty="0"/>
          </a:p>
        </p:txBody>
      </p:sp>
    </p:spTree>
    <p:extLst>
      <p:ext uri="{BB962C8B-B14F-4D97-AF65-F5344CB8AC3E}">
        <p14:creationId xmlns:p14="http://schemas.microsoft.com/office/powerpoint/2010/main" val="43035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9E9A7C77-8C43-433C-A76B-7BDF3FF70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210379"/>
          </a:xfrm>
          <a:prstGeom prst="rect">
            <a:avLst/>
          </a:prstGeom>
        </p:spPr>
      </p:pic>
      <p:sp>
        <p:nvSpPr>
          <p:cNvPr id="9" name="正方形/長方形 8">
            <a:extLst>
              <a:ext uri="{FF2B5EF4-FFF2-40B4-BE49-F238E27FC236}">
                <a16:creationId xmlns:a16="http://schemas.microsoft.com/office/drawing/2014/main" id="{D6CABCD2-7AD1-4D93-877B-63CF89D03BC6}"/>
              </a:ext>
            </a:extLst>
          </p:cNvPr>
          <p:cNvSpPr/>
          <p:nvPr/>
        </p:nvSpPr>
        <p:spPr>
          <a:xfrm>
            <a:off x="0" y="2894202"/>
            <a:ext cx="12192000" cy="39637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722795B-2871-46B1-B475-1D64B8E98712}"/>
              </a:ext>
            </a:extLst>
          </p:cNvPr>
          <p:cNvSpPr>
            <a:spLocks noGrp="1"/>
          </p:cNvSpPr>
          <p:nvPr>
            <p:ph type="ctrTitle"/>
          </p:nvPr>
        </p:nvSpPr>
        <p:spPr>
          <a:xfrm>
            <a:off x="1098956" y="2888126"/>
            <a:ext cx="7919209" cy="615761"/>
          </a:xfrm>
          <a:solidFill>
            <a:schemeClr val="bg1"/>
          </a:solidFill>
          <a:ln w="3175">
            <a:solidFill>
              <a:schemeClr val="tx1"/>
            </a:solidFill>
          </a:ln>
        </p:spPr>
        <p:txBody>
          <a:bodyPr>
            <a:noAutofit/>
          </a:bodyPr>
          <a:lstStyle/>
          <a:p>
            <a:pPr algn="l"/>
            <a:r>
              <a:rPr kumimoji="1" lang="ja-JP" altLang="en-US" sz="3200" dirty="0" err="1"/>
              <a:t>たい</a:t>
            </a:r>
            <a:r>
              <a:rPr kumimoji="1" lang="ja-JP" altLang="en-US" sz="3200" dirty="0"/>
              <a:t>とるううううううううううう</a:t>
            </a:r>
          </a:p>
        </p:txBody>
      </p:sp>
      <p:sp>
        <p:nvSpPr>
          <p:cNvPr id="3" name="字幕 2">
            <a:extLst>
              <a:ext uri="{FF2B5EF4-FFF2-40B4-BE49-F238E27FC236}">
                <a16:creationId xmlns:a16="http://schemas.microsoft.com/office/drawing/2014/main" id="{170F650A-4213-47D4-AB12-807D4BC29DF5}"/>
              </a:ext>
            </a:extLst>
          </p:cNvPr>
          <p:cNvSpPr>
            <a:spLocks noGrp="1"/>
          </p:cNvSpPr>
          <p:nvPr>
            <p:ph type="subTitle" idx="1"/>
          </p:nvPr>
        </p:nvSpPr>
        <p:spPr/>
        <p:txBody>
          <a:bodyPr/>
          <a:lstStyle/>
          <a:p>
            <a:endParaRPr kumimoji="1" lang="ja-JP" altLang="en-US"/>
          </a:p>
        </p:txBody>
      </p:sp>
      <p:sp>
        <p:nvSpPr>
          <p:cNvPr id="10" name="正方形/長方形 9">
            <a:extLst>
              <a:ext uri="{FF2B5EF4-FFF2-40B4-BE49-F238E27FC236}">
                <a16:creationId xmlns:a16="http://schemas.microsoft.com/office/drawing/2014/main" id="{CF483FCA-06C3-412D-8761-A4D6DA255249}"/>
              </a:ext>
            </a:extLst>
          </p:cNvPr>
          <p:cNvSpPr/>
          <p:nvPr/>
        </p:nvSpPr>
        <p:spPr>
          <a:xfrm>
            <a:off x="-3" y="3519182"/>
            <a:ext cx="12192001" cy="3338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792C1E8-57A8-4BC0-BDA8-7CE57DA8B089}"/>
              </a:ext>
            </a:extLst>
          </p:cNvPr>
          <p:cNvSpPr/>
          <p:nvPr/>
        </p:nvSpPr>
        <p:spPr>
          <a:xfrm>
            <a:off x="906011" y="3519182"/>
            <a:ext cx="10108734" cy="333881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このゲームおもしろい</a:t>
            </a:r>
            <a:r>
              <a:rPr kumimoji="1" lang="ja-JP" altLang="en-US" dirty="0" err="1">
                <a:solidFill>
                  <a:schemeClr val="tx1"/>
                </a:solidFill>
              </a:rPr>
              <a:t>よおおおおおおおおおおおおお</a:t>
            </a:r>
            <a:endParaRPr kumimoji="1" lang="en-US" altLang="ja-JP" dirty="0">
              <a:solidFill>
                <a:schemeClr val="tx1"/>
              </a:solidFill>
            </a:endParaRPr>
          </a:p>
          <a:p>
            <a:r>
              <a:rPr lang="ja-JP" altLang="en-US" dirty="0" err="1">
                <a:solidFill>
                  <a:schemeClr val="tx1"/>
                </a:solidFill>
              </a:rPr>
              <a:t>やばすひい</a:t>
            </a:r>
            <a:r>
              <a:rPr lang="ja-JP" altLang="en-US" dirty="0">
                <a:solidFill>
                  <a:schemeClr val="tx1"/>
                </a:solidFill>
              </a:rPr>
              <a:t>いいいいいいいいいいいいいいいいいいいいいいいいいいいいいいいいいいいいいいいいいいいいいい</a:t>
            </a:r>
            <a:endParaRPr lang="en-US" altLang="ja-JP" dirty="0">
              <a:solidFill>
                <a:schemeClr val="tx1"/>
              </a:solidFill>
            </a:endParaRPr>
          </a:p>
          <a:p>
            <a:r>
              <a:rPr kumimoji="1" lang="ja-JP" altLang="en-US" dirty="0">
                <a:solidFill>
                  <a:schemeClr val="tx1"/>
                </a:solidFill>
              </a:rPr>
              <a:t>くぇ</a:t>
            </a:r>
            <a:r>
              <a:rPr kumimoji="1" lang="ja-JP" altLang="en-US" dirty="0" err="1">
                <a:solidFill>
                  <a:schemeClr val="tx1"/>
                </a:solidFill>
              </a:rPr>
              <a:t>ｒ</a:t>
            </a:r>
            <a:r>
              <a:rPr kumimoji="1" lang="ja-JP" altLang="en-US" dirty="0">
                <a:solidFill>
                  <a:schemeClr val="tx1"/>
                </a:solidFill>
              </a:rPr>
              <a:t>ちゅいおｐ</a:t>
            </a:r>
            <a:endParaRPr kumimoji="1" lang="en-US" altLang="ja-JP" dirty="0">
              <a:solidFill>
                <a:schemeClr val="tx1"/>
              </a:solidFill>
            </a:endParaRPr>
          </a:p>
          <a:p>
            <a:r>
              <a:rPr kumimoji="1" lang="ja-JP" altLang="en-US" dirty="0">
                <a:solidFill>
                  <a:schemeClr val="tx1"/>
                </a:solidFill>
              </a:rPr>
              <a:t>くぁ</a:t>
            </a:r>
            <a:r>
              <a:rPr kumimoji="1" lang="ja-JP" altLang="en-US" dirty="0" err="1">
                <a:solidFill>
                  <a:schemeClr val="tx1"/>
                </a:solidFill>
              </a:rPr>
              <a:t>ｗ</a:t>
            </a:r>
            <a:r>
              <a:rPr kumimoji="1" lang="ja-JP" altLang="en-US" dirty="0">
                <a:solidFill>
                  <a:schemeClr val="tx1"/>
                </a:solidFill>
              </a:rPr>
              <a:t>せｄｒｆｔｇｙふじこｌｐ</a:t>
            </a:r>
            <a:endParaRPr kumimoji="1" lang="en-US" altLang="ja-JP" dirty="0">
              <a:solidFill>
                <a:schemeClr val="tx1"/>
              </a:solidFill>
            </a:endParaRPr>
          </a:p>
          <a:p>
            <a:r>
              <a:rPr lang="ja-JP" altLang="en-US" dirty="0">
                <a:solidFill>
                  <a:schemeClr val="tx1"/>
                </a:solidFill>
              </a:rPr>
              <a:t>あｚｓｘｄｃｆｖｇｂｈ</a:t>
            </a:r>
            <a:r>
              <a:rPr lang="ja-JP" altLang="en-US" dirty="0" err="1">
                <a:solidFill>
                  <a:schemeClr val="tx1"/>
                </a:solidFill>
              </a:rPr>
              <a:t>ん</a:t>
            </a:r>
            <a:r>
              <a:rPr lang="ja-JP" altLang="en-US" dirty="0">
                <a:solidFill>
                  <a:schemeClr val="tx1"/>
                </a:solidFill>
              </a:rPr>
              <a:t>ｊｍｋ</a:t>
            </a:r>
            <a:endParaRPr lang="en-US" altLang="ja-JP" dirty="0">
              <a:solidFill>
                <a:schemeClr val="tx1"/>
              </a:solidFill>
            </a:endParaRPr>
          </a:p>
          <a:p>
            <a:r>
              <a:rPr kumimoji="1" lang="ja-JP" altLang="en-US" dirty="0">
                <a:solidFill>
                  <a:schemeClr val="tx1"/>
                </a:solidFill>
              </a:rPr>
              <a:t>くぁｚｗｓぇｄｃｒｆｖｔｇｂｙｈ</a:t>
            </a:r>
            <a:r>
              <a:rPr kumimoji="1" lang="ja-JP" altLang="en-US" dirty="0" err="1">
                <a:solidFill>
                  <a:schemeClr val="tx1"/>
                </a:solidFill>
              </a:rPr>
              <a:t>ぬ</a:t>
            </a:r>
            <a:r>
              <a:rPr kumimoji="1" lang="ja-JP" altLang="en-US" dirty="0">
                <a:solidFill>
                  <a:schemeClr val="tx1"/>
                </a:solidFill>
              </a:rPr>
              <a:t>ｊみこｌｐ</a:t>
            </a:r>
            <a:endParaRPr kumimoji="1" lang="en-US" altLang="ja-JP" dirty="0">
              <a:solidFill>
                <a:schemeClr val="tx1"/>
              </a:solidFill>
            </a:endParaRPr>
          </a:p>
          <a:p>
            <a:r>
              <a:rPr lang="ja-JP" altLang="en-US" dirty="0">
                <a:solidFill>
                  <a:schemeClr val="tx1"/>
                </a:solidFill>
              </a:rPr>
              <a:t>くぇ</a:t>
            </a:r>
            <a:r>
              <a:rPr lang="ja-JP" altLang="en-US" dirty="0" err="1">
                <a:solidFill>
                  <a:schemeClr val="tx1"/>
                </a:solidFill>
              </a:rPr>
              <a:t>ｒ</a:t>
            </a:r>
            <a:r>
              <a:rPr lang="ja-JP" altLang="en-US" dirty="0">
                <a:solidFill>
                  <a:schemeClr val="tx1"/>
                </a:solidFill>
              </a:rPr>
              <a:t>ちゅいお</a:t>
            </a:r>
            <a:endParaRPr lang="en-US" altLang="ja-JP" dirty="0">
              <a:solidFill>
                <a:schemeClr val="tx1"/>
              </a:solidFill>
            </a:endParaRPr>
          </a:p>
          <a:p>
            <a:r>
              <a:rPr kumimoji="1" lang="ja-JP" altLang="en-US" dirty="0">
                <a:solidFill>
                  <a:schemeClr val="tx1"/>
                </a:solidFill>
              </a:rPr>
              <a:t>ああああ</a:t>
            </a:r>
            <a:endParaRPr kumimoji="1" lang="en-US" altLang="ja-JP" dirty="0">
              <a:solidFill>
                <a:schemeClr val="tx1"/>
              </a:solidFill>
            </a:endParaRPr>
          </a:p>
          <a:p>
            <a:r>
              <a:rPr lang="ja-JP" altLang="en-US" dirty="0">
                <a:solidFill>
                  <a:schemeClr val="tx1"/>
                </a:solidFill>
              </a:rPr>
              <a:t>あ</a:t>
            </a:r>
            <a:endParaRPr lang="en-US" altLang="ja-JP" dirty="0">
              <a:solidFill>
                <a:schemeClr val="tx1"/>
              </a:solidFill>
            </a:endParaRPr>
          </a:p>
          <a:p>
            <a:r>
              <a:rPr kumimoji="1" lang="ja-JP" altLang="en-US" dirty="0">
                <a:solidFill>
                  <a:schemeClr val="tx1"/>
                </a:solidFill>
              </a:rPr>
              <a:t>あ</a:t>
            </a:r>
            <a:endParaRPr kumimoji="1" lang="en-US" altLang="ja-JP" dirty="0">
              <a:solidFill>
                <a:schemeClr val="tx1"/>
              </a:solidFill>
            </a:endParaRPr>
          </a:p>
          <a:p>
            <a:r>
              <a:rPr lang="ja-JP" altLang="en-US" dirty="0">
                <a:solidFill>
                  <a:schemeClr val="tx1"/>
                </a:solidFill>
              </a:rPr>
              <a:t>Ｑｑｑｑ</a:t>
            </a:r>
            <a:endParaRPr lang="en-US" altLang="ja-JP" dirty="0">
              <a:solidFill>
                <a:schemeClr val="tx1"/>
              </a:solidFill>
            </a:endParaRPr>
          </a:p>
          <a:p>
            <a:r>
              <a:rPr kumimoji="1" lang="ja-JP" altLang="en-US" dirty="0">
                <a:solidFill>
                  <a:schemeClr val="tx1"/>
                </a:solidFill>
              </a:rPr>
              <a:t>Ｑｑｑｑ</a:t>
            </a:r>
            <a:endParaRPr kumimoji="1" lang="en-US" altLang="ja-JP" dirty="0">
              <a:solidFill>
                <a:schemeClr val="tx1"/>
              </a:solidFill>
            </a:endParaRPr>
          </a:p>
          <a:p>
            <a:r>
              <a:rPr lang="en-US" altLang="ja-JP" dirty="0">
                <a:solidFill>
                  <a:schemeClr val="tx1"/>
                </a:solidFill>
              </a:rPr>
              <a:t>E</a:t>
            </a:r>
          </a:p>
          <a:p>
            <a:r>
              <a:rPr kumimoji="1" lang="en-US" altLang="ja-JP" dirty="0">
                <a:solidFill>
                  <a:schemeClr val="tx1"/>
                </a:solidFill>
              </a:rPr>
              <a:t>R</a:t>
            </a:r>
          </a:p>
          <a:p>
            <a:r>
              <a:rPr lang="en-US" altLang="ja-JP" dirty="0">
                <a:solidFill>
                  <a:schemeClr val="tx1"/>
                </a:solidFill>
              </a:rPr>
              <a:t>T</a:t>
            </a:r>
          </a:p>
          <a:p>
            <a:r>
              <a:rPr kumimoji="1" lang="en-US" altLang="ja-JP" dirty="0">
                <a:solidFill>
                  <a:schemeClr val="tx1"/>
                </a:solidFill>
              </a:rPr>
              <a:t>Y</a:t>
            </a:r>
          </a:p>
          <a:p>
            <a:r>
              <a:rPr lang="en-US" altLang="ja-JP" dirty="0">
                <a:solidFill>
                  <a:schemeClr val="tx1"/>
                </a:solidFill>
              </a:rPr>
              <a:t>U</a:t>
            </a:r>
          </a:p>
          <a:p>
            <a:r>
              <a:rPr kumimoji="1" lang="en-US" altLang="ja-JP" dirty="0">
                <a:solidFill>
                  <a:schemeClr val="tx1"/>
                </a:solidFill>
              </a:rPr>
              <a:t>I</a:t>
            </a:r>
          </a:p>
          <a:p>
            <a:r>
              <a:rPr lang="en-US" altLang="ja-JP" dirty="0">
                <a:solidFill>
                  <a:schemeClr val="tx1"/>
                </a:solidFill>
              </a:rPr>
              <a:t>O</a:t>
            </a:r>
          </a:p>
          <a:p>
            <a:r>
              <a:rPr kumimoji="1" lang="en-US" altLang="ja-JP" dirty="0">
                <a:solidFill>
                  <a:schemeClr val="tx1"/>
                </a:solidFill>
              </a:rPr>
              <a:t>Pa</a:t>
            </a:r>
          </a:p>
          <a:p>
            <a:r>
              <a:rPr lang="en-US" altLang="ja-JP" dirty="0">
                <a:solidFill>
                  <a:schemeClr val="tx1"/>
                </a:solidFill>
              </a:rPr>
              <a:t>Sd</a:t>
            </a:r>
          </a:p>
          <a:p>
            <a:r>
              <a:rPr kumimoji="1" lang="en-US" altLang="ja-JP" dirty="0">
                <a:solidFill>
                  <a:schemeClr val="tx1"/>
                </a:solidFill>
              </a:rPr>
              <a:t>F</a:t>
            </a:r>
          </a:p>
          <a:p>
            <a:r>
              <a:rPr lang="en-US" altLang="ja-JP" dirty="0">
                <a:solidFill>
                  <a:schemeClr val="tx1"/>
                </a:solidFill>
              </a:rPr>
              <a:t>G</a:t>
            </a:r>
          </a:p>
          <a:p>
            <a:r>
              <a:rPr kumimoji="1" lang="en-US" altLang="ja-JP" dirty="0">
                <a:solidFill>
                  <a:schemeClr val="tx1"/>
                </a:solidFill>
              </a:rPr>
              <a:t>H</a:t>
            </a:r>
          </a:p>
          <a:p>
            <a:r>
              <a:rPr lang="en-US" altLang="ja-JP" dirty="0" err="1">
                <a:solidFill>
                  <a:schemeClr val="tx1"/>
                </a:solidFill>
              </a:rPr>
              <a:t>Jj</a:t>
            </a:r>
            <a:endParaRPr lang="en-US" altLang="ja-JP" dirty="0">
              <a:solidFill>
                <a:schemeClr val="tx1"/>
              </a:solidFill>
            </a:endParaRPr>
          </a:p>
          <a:p>
            <a:r>
              <a:rPr kumimoji="1" lang="en-US" altLang="ja-JP" dirty="0">
                <a:solidFill>
                  <a:schemeClr val="tx1"/>
                </a:solidFill>
              </a:rPr>
              <a:t>J</a:t>
            </a:r>
          </a:p>
          <a:p>
            <a:r>
              <a:rPr lang="en-US" altLang="ja-JP" dirty="0">
                <a:solidFill>
                  <a:schemeClr val="tx1"/>
                </a:solidFill>
              </a:rPr>
              <a:t>K</a:t>
            </a:r>
          </a:p>
          <a:p>
            <a:r>
              <a:rPr kumimoji="1" lang="en-US" altLang="ja-JP" dirty="0">
                <a:solidFill>
                  <a:schemeClr val="tx1"/>
                </a:solidFill>
              </a:rPr>
              <a:t>Lk</a:t>
            </a:r>
          </a:p>
          <a:p>
            <a:endParaRPr kumimoji="1" lang="en-US" altLang="ja-JP" dirty="0">
              <a:solidFill>
                <a:schemeClr val="tx1"/>
              </a:solidFill>
            </a:endParaRPr>
          </a:p>
          <a:p>
            <a:endParaRPr kumimoji="1" lang="ja-JP" altLang="en-US" dirty="0">
              <a:solidFill>
                <a:schemeClr val="tx1"/>
              </a:solidFill>
            </a:endParaRPr>
          </a:p>
        </p:txBody>
      </p:sp>
      <p:sp>
        <p:nvSpPr>
          <p:cNvPr id="6" name="フレーム (半分) 5">
            <a:extLst>
              <a:ext uri="{FF2B5EF4-FFF2-40B4-BE49-F238E27FC236}">
                <a16:creationId xmlns:a16="http://schemas.microsoft.com/office/drawing/2014/main" id="{A8632CBF-4CDC-4092-A0DF-1BAB5E29127E}"/>
              </a:ext>
            </a:extLst>
          </p:cNvPr>
          <p:cNvSpPr/>
          <p:nvPr/>
        </p:nvSpPr>
        <p:spPr>
          <a:xfrm rot="18940222">
            <a:off x="161249" y="2813168"/>
            <a:ext cx="776456" cy="777826"/>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代替処理 10">
            <a:extLst>
              <a:ext uri="{FF2B5EF4-FFF2-40B4-BE49-F238E27FC236}">
                <a16:creationId xmlns:a16="http://schemas.microsoft.com/office/drawing/2014/main" id="{66FA5045-06AA-4BE8-A5DB-DDC0B75D6EFC}"/>
              </a:ext>
            </a:extLst>
          </p:cNvPr>
          <p:cNvSpPr/>
          <p:nvPr/>
        </p:nvSpPr>
        <p:spPr>
          <a:xfrm>
            <a:off x="9269835" y="2888126"/>
            <a:ext cx="1736521" cy="63105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a:t>
            </a:r>
            <a:endParaRPr kumimoji="1" lang="ja-JP" altLang="en-US" dirty="0"/>
          </a:p>
        </p:txBody>
      </p:sp>
      <p:sp>
        <p:nvSpPr>
          <p:cNvPr id="12" name="矢印: 折線 11">
            <a:extLst>
              <a:ext uri="{FF2B5EF4-FFF2-40B4-BE49-F238E27FC236}">
                <a16:creationId xmlns:a16="http://schemas.microsoft.com/office/drawing/2014/main" id="{6F81B7BF-05A6-421A-825E-6A756DD7ECC1}"/>
              </a:ext>
            </a:extLst>
          </p:cNvPr>
          <p:cNvSpPr/>
          <p:nvPr/>
        </p:nvSpPr>
        <p:spPr>
          <a:xfrm flipH="1">
            <a:off x="117446" y="22641"/>
            <a:ext cx="478172" cy="5226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フレーム (半分) 12">
            <a:extLst>
              <a:ext uri="{FF2B5EF4-FFF2-40B4-BE49-F238E27FC236}">
                <a16:creationId xmlns:a16="http://schemas.microsoft.com/office/drawing/2014/main" id="{4AB61F76-2A3F-457D-9760-8967C32CC090}"/>
              </a:ext>
            </a:extLst>
          </p:cNvPr>
          <p:cNvSpPr/>
          <p:nvPr/>
        </p:nvSpPr>
        <p:spPr>
          <a:xfrm rot="18940222" flipH="1" flipV="1">
            <a:off x="11123283" y="2756556"/>
            <a:ext cx="860906" cy="809431"/>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2207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AE9F1AB3-E9F9-47DF-8C57-066D9F88D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083" y="-10312"/>
            <a:ext cx="12192000" cy="6210379"/>
          </a:xfrm>
          <a:prstGeom prst="rect">
            <a:avLst/>
          </a:prstGeom>
        </p:spPr>
      </p:pic>
      <p:sp>
        <p:nvSpPr>
          <p:cNvPr id="15" name="正方形/長方形 14">
            <a:extLst>
              <a:ext uri="{FF2B5EF4-FFF2-40B4-BE49-F238E27FC236}">
                <a16:creationId xmlns:a16="http://schemas.microsoft.com/office/drawing/2014/main" id="{4A53F937-25D2-4E5A-9B28-686AAD108308}"/>
              </a:ext>
            </a:extLst>
          </p:cNvPr>
          <p:cNvSpPr/>
          <p:nvPr/>
        </p:nvSpPr>
        <p:spPr>
          <a:xfrm>
            <a:off x="5271084" y="2883890"/>
            <a:ext cx="12192000" cy="39637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1">
            <a:extLst>
              <a:ext uri="{FF2B5EF4-FFF2-40B4-BE49-F238E27FC236}">
                <a16:creationId xmlns:a16="http://schemas.microsoft.com/office/drawing/2014/main" id="{3B0629A3-754C-4DD8-AF01-4FAC2D5A2D0F}"/>
              </a:ext>
            </a:extLst>
          </p:cNvPr>
          <p:cNvSpPr txBox="1">
            <a:spLocks/>
          </p:cNvSpPr>
          <p:nvPr/>
        </p:nvSpPr>
        <p:spPr>
          <a:xfrm>
            <a:off x="6370040" y="2877814"/>
            <a:ext cx="7919209" cy="615761"/>
          </a:xfrm>
          <a:prstGeom prst="rect">
            <a:avLst/>
          </a:prstGeom>
          <a:solidFill>
            <a:schemeClr val="bg1"/>
          </a:solidFill>
          <a:ln w="3175">
            <a:solidFill>
              <a:schemeClr val="tx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200"/>
              <a:t>たいとるううううううううううう</a:t>
            </a:r>
            <a:endParaRPr lang="ja-JP" altLang="en-US" sz="3200" dirty="0"/>
          </a:p>
        </p:txBody>
      </p:sp>
      <p:sp>
        <p:nvSpPr>
          <p:cNvPr id="17" name="正方形/長方形 16">
            <a:extLst>
              <a:ext uri="{FF2B5EF4-FFF2-40B4-BE49-F238E27FC236}">
                <a16:creationId xmlns:a16="http://schemas.microsoft.com/office/drawing/2014/main" id="{0AA68CF7-E1DA-4D13-82AE-B72D4E7D9F98}"/>
              </a:ext>
            </a:extLst>
          </p:cNvPr>
          <p:cNvSpPr/>
          <p:nvPr/>
        </p:nvSpPr>
        <p:spPr>
          <a:xfrm>
            <a:off x="5271081" y="3508870"/>
            <a:ext cx="12192001" cy="3338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A7EE2F55-DDBE-464C-B790-DFE70E80FAC2}"/>
              </a:ext>
            </a:extLst>
          </p:cNvPr>
          <p:cNvSpPr/>
          <p:nvPr/>
        </p:nvSpPr>
        <p:spPr>
          <a:xfrm>
            <a:off x="6177095" y="3508870"/>
            <a:ext cx="10108734" cy="333881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このゲームおもしろい</a:t>
            </a:r>
            <a:r>
              <a:rPr kumimoji="1" lang="ja-JP" altLang="en-US" dirty="0" err="1">
                <a:solidFill>
                  <a:schemeClr val="tx1"/>
                </a:solidFill>
              </a:rPr>
              <a:t>よおおおおおおおおおおおおお</a:t>
            </a:r>
            <a:endParaRPr kumimoji="1" lang="en-US" altLang="ja-JP" dirty="0">
              <a:solidFill>
                <a:schemeClr val="tx1"/>
              </a:solidFill>
            </a:endParaRPr>
          </a:p>
          <a:p>
            <a:r>
              <a:rPr lang="ja-JP" altLang="en-US" dirty="0" err="1">
                <a:solidFill>
                  <a:schemeClr val="tx1"/>
                </a:solidFill>
              </a:rPr>
              <a:t>やばすひい</a:t>
            </a:r>
            <a:r>
              <a:rPr lang="ja-JP" altLang="en-US" dirty="0">
                <a:solidFill>
                  <a:schemeClr val="tx1"/>
                </a:solidFill>
              </a:rPr>
              <a:t>いいいいいいいいいいいいいいいいいいいいいいいいいいいいいいいいいいいいいいいいいいいいいい</a:t>
            </a:r>
            <a:endParaRPr lang="en-US" altLang="ja-JP" dirty="0">
              <a:solidFill>
                <a:schemeClr val="tx1"/>
              </a:solidFill>
            </a:endParaRPr>
          </a:p>
          <a:p>
            <a:r>
              <a:rPr kumimoji="1" lang="ja-JP" altLang="en-US" dirty="0">
                <a:solidFill>
                  <a:schemeClr val="tx1"/>
                </a:solidFill>
              </a:rPr>
              <a:t>くぇ</a:t>
            </a:r>
            <a:r>
              <a:rPr kumimoji="1" lang="ja-JP" altLang="en-US" dirty="0" err="1">
                <a:solidFill>
                  <a:schemeClr val="tx1"/>
                </a:solidFill>
              </a:rPr>
              <a:t>ｒ</a:t>
            </a:r>
            <a:r>
              <a:rPr kumimoji="1" lang="ja-JP" altLang="en-US" dirty="0">
                <a:solidFill>
                  <a:schemeClr val="tx1"/>
                </a:solidFill>
              </a:rPr>
              <a:t>ちゅいおｐ</a:t>
            </a:r>
            <a:endParaRPr kumimoji="1" lang="en-US" altLang="ja-JP" dirty="0">
              <a:solidFill>
                <a:schemeClr val="tx1"/>
              </a:solidFill>
            </a:endParaRPr>
          </a:p>
          <a:p>
            <a:r>
              <a:rPr kumimoji="1" lang="ja-JP" altLang="en-US" dirty="0">
                <a:solidFill>
                  <a:schemeClr val="tx1"/>
                </a:solidFill>
              </a:rPr>
              <a:t>くぁ</a:t>
            </a:r>
            <a:r>
              <a:rPr kumimoji="1" lang="ja-JP" altLang="en-US" dirty="0" err="1">
                <a:solidFill>
                  <a:schemeClr val="tx1"/>
                </a:solidFill>
              </a:rPr>
              <a:t>ｗ</a:t>
            </a:r>
            <a:r>
              <a:rPr kumimoji="1" lang="ja-JP" altLang="en-US" dirty="0">
                <a:solidFill>
                  <a:schemeClr val="tx1"/>
                </a:solidFill>
              </a:rPr>
              <a:t>せｄｒｆｔｇｙふじこｌｐ</a:t>
            </a:r>
            <a:endParaRPr kumimoji="1" lang="en-US" altLang="ja-JP" dirty="0">
              <a:solidFill>
                <a:schemeClr val="tx1"/>
              </a:solidFill>
            </a:endParaRPr>
          </a:p>
          <a:p>
            <a:r>
              <a:rPr lang="ja-JP" altLang="en-US" dirty="0">
                <a:solidFill>
                  <a:schemeClr val="tx1"/>
                </a:solidFill>
              </a:rPr>
              <a:t>あｚｓｘｄｃｆｖｇｂｈ</a:t>
            </a:r>
            <a:r>
              <a:rPr lang="ja-JP" altLang="en-US" dirty="0" err="1">
                <a:solidFill>
                  <a:schemeClr val="tx1"/>
                </a:solidFill>
              </a:rPr>
              <a:t>ん</a:t>
            </a:r>
            <a:r>
              <a:rPr lang="ja-JP" altLang="en-US" dirty="0">
                <a:solidFill>
                  <a:schemeClr val="tx1"/>
                </a:solidFill>
              </a:rPr>
              <a:t>ｊｍｋ</a:t>
            </a:r>
            <a:endParaRPr lang="en-US" altLang="ja-JP" dirty="0">
              <a:solidFill>
                <a:schemeClr val="tx1"/>
              </a:solidFill>
            </a:endParaRPr>
          </a:p>
          <a:p>
            <a:r>
              <a:rPr kumimoji="1" lang="ja-JP" altLang="en-US" dirty="0">
                <a:solidFill>
                  <a:schemeClr val="tx1"/>
                </a:solidFill>
              </a:rPr>
              <a:t>くぁｚｗｓぇｄｃｒｆｖｔｇｂｙｈ</a:t>
            </a:r>
            <a:r>
              <a:rPr kumimoji="1" lang="ja-JP" altLang="en-US" dirty="0" err="1">
                <a:solidFill>
                  <a:schemeClr val="tx1"/>
                </a:solidFill>
              </a:rPr>
              <a:t>ぬ</a:t>
            </a:r>
            <a:r>
              <a:rPr kumimoji="1" lang="ja-JP" altLang="en-US" dirty="0">
                <a:solidFill>
                  <a:schemeClr val="tx1"/>
                </a:solidFill>
              </a:rPr>
              <a:t>ｊみこｌｐ</a:t>
            </a:r>
            <a:endParaRPr kumimoji="1" lang="en-US" altLang="ja-JP" dirty="0">
              <a:solidFill>
                <a:schemeClr val="tx1"/>
              </a:solidFill>
            </a:endParaRPr>
          </a:p>
          <a:p>
            <a:r>
              <a:rPr lang="ja-JP" altLang="en-US" dirty="0">
                <a:solidFill>
                  <a:schemeClr val="tx1"/>
                </a:solidFill>
              </a:rPr>
              <a:t>くぇ</a:t>
            </a:r>
            <a:r>
              <a:rPr lang="ja-JP" altLang="en-US" dirty="0" err="1">
                <a:solidFill>
                  <a:schemeClr val="tx1"/>
                </a:solidFill>
              </a:rPr>
              <a:t>ｒ</a:t>
            </a:r>
            <a:r>
              <a:rPr lang="ja-JP" altLang="en-US" dirty="0">
                <a:solidFill>
                  <a:schemeClr val="tx1"/>
                </a:solidFill>
              </a:rPr>
              <a:t>ちゅいお</a:t>
            </a:r>
            <a:endParaRPr lang="en-US" altLang="ja-JP" dirty="0">
              <a:solidFill>
                <a:schemeClr val="tx1"/>
              </a:solidFill>
            </a:endParaRPr>
          </a:p>
          <a:p>
            <a:r>
              <a:rPr kumimoji="1" lang="ja-JP" altLang="en-US" dirty="0">
                <a:solidFill>
                  <a:schemeClr val="tx1"/>
                </a:solidFill>
              </a:rPr>
              <a:t>ああああ</a:t>
            </a:r>
            <a:endParaRPr kumimoji="1" lang="en-US" altLang="ja-JP" dirty="0">
              <a:solidFill>
                <a:schemeClr val="tx1"/>
              </a:solidFill>
            </a:endParaRPr>
          </a:p>
          <a:p>
            <a:r>
              <a:rPr lang="ja-JP" altLang="en-US" dirty="0">
                <a:solidFill>
                  <a:schemeClr val="tx1"/>
                </a:solidFill>
              </a:rPr>
              <a:t>あ</a:t>
            </a:r>
            <a:endParaRPr lang="en-US" altLang="ja-JP" dirty="0">
              <a:solidFill>
                <a:schemeClr val="tx1"/>
              </a:solidFill>
            </a:endParaRPr>
          </a:p>
          <a:p>
            <a:r>
              <a:rPr kumimoji="1" lang="ja-JP" altLang="en-US" dirty="0">
                <a:solidFill>
                  <a:schemeClr val="tx1"/>
                </a:solidFill>
              </a:rPr>
              <a:t>あ</a:t>
            </a:r>
            <a:endParaRPr kumimoji="1" lang="en-US" altLang="ja-JP" dirty="0">
              <a:solidFill>
                <a:schemeClr val="tx1"/>
              </a:solidFill>
            </a:endParaRPr>
          </a:p>
          <a:p>
            <a:endParaRPr kumimoji="1" lang="ja-JP" altLang="en-US" dirty="0">
              <a:solidFill>
                <a:schemeClr val="tx1"/>
              </a:solidFill>
            </a:endParaRPr>
          </a:p>
        </p:txBody>
      </p:sp>
      <p:sp>
        <p:nvSpPr>
          <p:cNvPr id="19" name="フローチャート: 代替処理 18">
            <a:extLst>
              <a:ext uri="{FF2B5EF4-FFF2-40B4-BE49-F238E27FC236}">
                <a16:creationId xmlns:a16="http://schemas.microsoft.com/office/drawing/2014/main" id="{FA1EF593-D104-4591-B580-AD819AC6EB41}"/>
              </a:ext>
            </a:extLst>
          </p:cNvPr>
          <p:cNvSpPr/>
          <p:nvPr/>
        </p:nvSpPr>
        <p:spPr>
          <a:xfrm>
            <a:off x="14540919" y="2877814"/>
            <a:ext cx="1736521" cy="63105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a:t>
            </a:r>
            <a:endParaRPr kumimoji="1" lang="ja-JP" altLang="en-US" dirty="0"/>
          </a:p>
        </p:txBody>
      </p:sp>
      <p:pic>
        <p:nvPicPr>
          <p:cNvPr id="8" name="図 7">
            <a:extLst>
              <a:ext uri="{FF2B5EF4-FFF2-40B4-BE49-F238E27FC236}">
                <a16:creationId xmlns:a16="http://schemas.microsoft.com/office/drawing/2014/main" id="{9E9A7C77-8C43-433C-A76B-7BDF3FF70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918" y="-10312"/>
            <a:ext cx="12192000" cy="6210379"/>
          </a:xfrm>
          <a:prstGeom prst="rect">
            <a:avLst/>
          </a:prstGeom>
        </p:spPr>
      </p:pic>
      <p:sp>
        <p:nvSpPr>
          <p:cNvPr id="9" name="正方形/長方形 8">
            <a:extLst>
              <a:ext uri="{FF2B5EF4-FFF2-40B4-BE49-F238E27FC236}">
                <a16:creationId xmlns:a16="http://schemas.microsoft.com/office/drawing/2014/main" id="{D6CABCD2-7AD1-4D93-877B-63CF89D03BC6}"/>
              </a:ext>
            </a:extLst>
          </p:cNvPr>
          <p:cNvSpPr/>
          <p:nvPr/>
        </p:nvSpPr>
        <p:spPr>
          <a:xfrm>
            <a:off x="-6920917" y="2883890"/>
            <a:ext cx="12192000" cy="39637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722795B-2871-46B1-B475-1D64B8E98712}"/>
              </a:ext>
            </a:extLst>
          </p:cNvPr>
          <p:cNvSpPr>
            <a:spLocks noGrp="1"/>
          </p:cNvSpPr>
          <p:nvPr>
            <p:ph type="ctrTitle"/>
          </p:nvPr>
        </p:nvSpPr>
        <p:spPr>
          <a:xfrm>
            <a:off x="-5821961" y="2877814"/>
            <a:ext cx="7919209" cy="615761"/>
          </a:xfrm>
          <a:solidFill>
            <a:schemeClr val="bg1"/>
          </a:solidFill>
          <a:ln w="3175">
            <a:solidFill>
              <a:schemeClr val="tx1"/>
            </a:solidFill>
          </a:ln>
        </p:spPr>
        <p:txBody>
          <a:bodyPr>
            <a:noAutofit/>
          </a:bodyPr>
          <a:lstStyle/>
          <a:p>
            <a:pPr algn="l"/>
            <a:r>
              <a:rPr kumimoji="1" lang="ja-JP" altLang="en-US" sz="3200" dirty="0" err="1"/>
              <a:t>たい</a:t>
            </a:r>
            <a:r>
              <a:rPr kumimoji="1" lang="ja-JP" altLang="en-US" sz="3200" dirty="0"/>
              <a:t>とるううううううううううう</a:t>
            </a:r>
          </a:p>
        </p:txBody>
      </p:sp>
      <p:sp>
        <p:nvSpPr>
          <p:cNvPr id="3" name="字幕 2">
            <a:extLst>
              <a:ext uri="{FF2B5EF4-FFF2-40B4-BE49-F238E27FC236}">
                <a16:creationId xmlns:a16="http://schemas.microsoft.com/office/drawing/2014/main" id="{170F650A-4213-47D4-AB12-807D4BC29DF5}"/>
              </a:ext>
            </a:extLst>
          </p:cNvPr>
          <p:cNvSpPr>
            <a:spLocks noGrp="1"/>
          </p:cNvSpPr>
          <p:nvPr>
            <p:ph type="subTitle" idx="1"/>
          </p:nvPr>
        </p:nvSpPr>
        <p:spPr>
          <a:xfrm>
            <a:off x="-5396917" y="3591726"/>
            <a:ext cx="9144000" cy="1655762"/>
          </a:xfrm>
        </p:spPr>
        <p:txBody>
          <a:bodyPr/>
          <a:lstStyle/>
          <a:p>
            <a:endParaRPr kumimoji="1" lang="ja-JP" altLang="en-US"/>
          </a:p>
        </p:txBody>
      </p:sp>
      <p:sp>
        <p:nvSpPr>
          <p:cNvPr id="10" name="正方形/長方形 9">
            <a:extLst>
              <a:ext uri="{FF2B5EF4-FFF2-40B4-BE49-F238E27FC236}">
                <a16:creationId xmlns:a16="http://schemas.microsoft.com/office/drawing/2014/main" id="{CF483FCA-06C3-412D-8761-A4D6DA255249}"/>
              </a:ext>
            </a:extLst>
          </p:cNvPr>
          <p:cNvSpPr/>
          <p:nvPr/>
        </p:nvSpPr>
        <p:spPr>
          <a:xfrm>
            <a:off x="-6920920" y="3508870"/>
            <a:ext cx="12192001" cy="3338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792C1E8-57A8-4BC0-BDA8-7CE57DA8B089}"/>
              </a:ext>
            </a:extLst>
          </p:cNvPr>
          <p:cNvSpPr/>
          <p:nvPr/>
        </p:nvSpPr>
        <p:spPr>
          <a:xfrm>
            <a:off x="-6014906" y="3508870"/>
            <a:ext cx="10108734" cy="333881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このゲームおもしろい</a:t>
            </a:r>
            <a:r>
              <a:rPr kumimoji="1" lang="ja-JP" altLang="en-US" dirty="0" err="1">
                <a:solidFill>
                  <a:schemeClr val="tx1"/>
                </a:solidFill>
              </a:rPr>
              <a:t>よおおおおおおおおおおおおお</a:t>
            </a:r>
            <a:endParaRPr kumimoji="1" lang="en-US" altLang="ja-JP" dirty="0">
              <a:solidFill>
                <a:schemeClr val="tx1"/>
              </a:solidFill>
            </a:endParaRPr>
          </a:p>
          <a:p>
            <a:r>
              <a:rPr lang="ja-JP" altLang="en-US" dirty="0" err="1">
                <a:solidFill>
                  <a:schemeClr val="tx1"/>
                </a:solidFill>
              </a:rPr>
              <a:t>やばすひい</a:t>
            </a:r>
            <a:r>
              <a:rPr lang="ja-JP" altLang="en-US" dirty="0">
                <a:solidFill>
                  <a:schemeClr val="tx1"/>
                </a:solidFill>
              </a:rPr>
              <a:t>いいいいいいいいいいいいいいいいいいいいいいいいいいいいいいいいいいいいいいいいいいいいいい</a:t>
            </a:r>
            <a:endParaRPr lang="en-US" altLang="ja-JP" dirty="0">
              <a:solidFill>
                <a:schemeClr val="tx1"/>
              </a:solidFill>
            </a:endParaRPr>
          </a:p>
          <a:p>
            <a:r>
              <a:rPr kumimoji="1" lang="ja-JP" altLang="en-US" dirty="0">
                <a:solidFill>
                  <a:schemeClr val="tx1"/>
                </a:solidFill>
              </a:rPr>
              <a:t>くぇ</a:t>
            </a:r>
            <a:r>
              <a:rPr kumimoji="1" lang="ja-JP" altLang="en-US" dirty="0" err="1">
                <a:solidFill>
                  <a:schemeClr val="tx1"/>
                </a:solidFill>
              </a:rPr>
              <a:t>ｒ</a:t>
            </a:r>
            <a:r>
              <a:rPr kumimoji="1" lang="ja-JP" altLang="en-US" dirty="0">
                <a:solidFill>
                  <a:schemeClr val="tx1"/>
                </a:solidFill>
              </a:rPr>
              <a:t>ちゅいおｐ</a:t>
            </a:r>
            <a:endParaRPr kumimoji="1" lang="en-US" altLang="ja-JP" dirty="0">
              <a:solidFill>
                <a:schemeClr val="tx1"/>
              </a:solidFill>
            </a:endParaRPr>
          </a:p>
          <a:p>
            <a:r>
              <a:rPr kumimoji="1" lang="ja-JP" altLang="en-US" dirty="0">
                <a:solidFill>
                  <a:schemeClr val="tx1"/>
                </a:solidFill>
              </a:rPr>
              <a:t>くぁ</a:t>
            </a:r>
            <a:r>
              <a:rPr kumimoji="1" lang="ja-JP" altLang="en-US" dirty="0" err="1">
                <a:solidFill>
                  <a:schemeClr val="tx1"/>
                </a:solidFill>
              </a:rPr>
              <a:t>ｗ</a:t>
            </a:r>
            <a:r>
              <a:rPr kumimoji="1" lang="ja-JP" altLang="en-US" dirty="0">
                <a:solidFill>
                  <a:schemeClr val="tx1"/>
                </a:solidFill>
              </a:rPr>
              <a:t>せｄｒｆｔｇｙふじこｌｐ</a:t>
            </a:r>
            <a:endParaRPr kumimoji="1" lang="en-US" altLang="ja-JP" dirty="0">
              <a:solidFill>
                <a:schemeClr val="tx1"/>
              </a:solidFill>
            </a:endParaRPr>
          </a:p>
          <a:p>
            <a:r>
              <a:rPr lang="ja-JP" altLang="en-US" dirty="0">
                <a:solidFill>
                  <a:schemeClr val="tx1"/>
                </a:solidFill>
              </a:rPr>
              <a:t>あｚｓｘｄｃｆｖｇｂｈ</a:t>
            </a:r>
            <a:r>
              <a:rPr lang="ja-JP" altLang="en-US" dirty="0" err="1">
                <a:solidFill>
                  <a:schemeClr val="tx1"/>
                </a:solidFill>
              </a:rPr>
              <a:t>ん</a:t>
            </a:r>
            <a:r>
              <a:rPr lang="ja-JP" altLang="en-US" dirty="0">
                <a:solidFill>
                  <a:schemeClr val="tx1"/>
                </a:solidFill>
              </a:rPr>
              <a:t>ｊｍｋ</a:t>
            </a:r>
            <a:endParaRPr lang="en-US" altLang="ja-JP" dirty="0">
              <a:solidFill>
                <a:schemeClr val="tx1"/>
              </a:solidFill>
            </a:endParaRPr>
          </a:p>
          <a:p>
            <a:r>
              <a:rPr kumimoji="1" lang="ja-JP" altLang="en-US" dirty="0">
                <a:solidFill>
                  <a:schemeClr val="tx1"/>
                </a:solidFill>
              </a:rPr>
              <a:t>くぁｚｗｓぇｄｃｒｆｖｔｇｂｙｈ</a:t>
            </a:r>
            <a:r>
              <a:rPr kumimoji="1" lang="ja-JP" altLang="en-US" dirty="0" err="1">
                <a:solidFill>
                  <a:schemeClr val="tx1"/>
                </a:solidFill>
              </a:rPr>
              <a:t>ぬ</a:t>
            </a:r>
            <a:r>
              <a:rPr kumimoji="1" lang="ja-JP" altLang="en-US" dirty="0">
                <a:solidFill>
                  <a:schemeClr val="tx1"/>
                </a:solidFill>
              </a:rPr>
              <a:t>ｊみこｌｐ</a:t>
            </a:r>
            <a:endParaRPr kumimoji="1" lang="en-US" altLang="ja-JP" dirty="0">
              <a:solidFill>
                <a:schemeClr val="tx1"/>
              </a:solidFill>
            </a:endParaRPr>
          </a:p>
          <a:p>
            <a:r>
              <a:rPr lang="ja-JP" altLang="en-US" dirty="0">
                <a:solidFill>
                  <a:schemeClr val="tx1"/>
                </a:solidFill>
              </a:rPr>
              <a:t>くぇ</a:t>
            </a:r>
            <a:r>
              <a:rPr lang="ja-JP" altLang="en-US" dirty="0" err="1">
                <a:solidFill>
                  <a:schemeClr val="tx1"/>
                </a:solidFill>
              </a:rPr>
              <a:t>ｒ</a:t>
            </a:r>
            <a:r>
              <a:rPr lang="ja-JP" altLang="en-US" dirty="0">
                <a:solidFill>
                  <a:schemeClr val="tx1"/>
                </a:solidFill>
              </a:rPr>
              <a:t>ちゅいお</a:t>
            </a:r>
            <a:endParaRPr lang="en-US" altLang="ja-JP" dirty="0">
              <a:solidFill>
                <a:schemeClr val="tx1"/>
              </a:solidFill>
            </a:endParaRPr>
          </a:p>
          <a:p>
            <a:r>
              <a:rPr kumimoji="1" lang="ja-JP" altLang="en-US" dirty="0">
                <a:solidFill>
                  <a:schemeClr val="tx1"/>
                </a:solidFill>
              </a:rPr>
              <a:t>ああああ</a:t>
            </a:r>
            <a:endParaRPr kumimoji="1" lang="en-US" altLang="ja-JP" dirty="0">
              <a:solidFill>
                <a:schemeClr val="tx1"/>
              </a:solidFill>
            </a:endParaRPr>
          </a:p>
          <a:p>
            <a:r>
              <a:rPr lang="ja-JP" altLang="en-US" dirty="0">
                <a:solidFill>
                  <a:schemeClr val="tx1"/>
                </a:solidFill>
              </a:rPr>
              <a:t>あ</a:t>
            </a:r>
            <a:endParaRPr lang="en-US" altLang="ja-JP" dirty="0">
              <a:solidFill>
                <a:schemeClr val="tx1"/>
              </a:solidFill>
            </a:endParaRPr>
          </a:p>
          <a:p>
            <a:r>
              <a:rPr kumimoji="1" lang="ja-JP" altLang="en-US" dirty="0">
                <a:solidFill>
                  <a:schemeClr val="tx1"/>
                </a:solidFill>
              </a:rPr>
              <a:t>あ</a:t>
            </a:r>
            <a:endParaRPr kumimoji="1" lang="en-US" altLang="ja-JP" dirty="0">
              <a:solidFill>
                <a:schemeClr val="tx1"/>
              </a:solidFill>
            </a:endParaRPr>
          </a:p>
          <a:p>
            <a:endParaRPr kumimoji="1" lang="ja-JP" altLang="en-US" dirty="0">
              <a:solidFill>
                <a:schemeClr val="tx1"/>
              </a:solidFill>
            </a:endParaRPr>
          </a:p>
        </p:txBody>
      </p:sp>
      <p:sp>
        <p:nvSpPr>
          <p:cNvPr id="6" name="フレーム (半分) 5">
            <a:extLst>
              <a:ext uri="{FF2B5EF4-FFF2-40B4-BE49-F238E27FC236}">
                <a16:creationId xmlns:a16="http://schemas.microsoft.com/office/drawing/2014/main" id="{A8632CBF-4CDC-4092-A0DF-1BAB5E29127E}"/>
              </a:ext>
            </a:extLst>
          </p:cNvPr>
          <p:cNvSpPr/>
          <p:nvPr/>
        </p:nvSpPr>
        <p:spPr>
          <a:xfrm rot="18940222">
            <a:off x="161249" y="2813168"/>
            <a:ext cx="776456" cy="777826"/>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代替処理 10">
            <a:extLst>
              <a:ext uri="{FF2B5EF4-FFF2-40B4-BE49-F238E27FC236}">
                <a16:creationId xmlns:a16="http://schemas.microsoft.com/office/drawing/2014/main" id="{66FA5045-06AA-4BE8-A5DB-DDC0B75D6EFC}"/>
              </a:ext>
            </a:extLst>
          </p:cNvPr>
          <p:cNvSpPr/>
          <p:nvPr/>
        </p:nvSpPr>
        <p:spPr>
          <a:xfrm>
            <a:off x="2348918" y="2877814"/>
            <a:ext cx="1736521" cy="63105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a:t>
            </a:r>
            <a:endParaRPr kumimoji="1" lang="ja-JP" altLang="en-US" dirty="0"/>
          </a:p>
        </p:txBody>
      </p:sp>
      <p:sp>
        <p:nvSpPr>
          <p:cNvPr id="12" name="矢印: 折線 11">
            <a:extLst>
              <a:ext uri="{FF2B5EF4-FFF2-40B4-BE49-F238E27FC236}">
                <a16:creationId xmlns:a16="http://schemas.microsoft.com/office/drawing/2014/main" id="{6F81B7BF-05A6-421A-825E-6A756DD7ECC1}"/>
              </a:ext>
            </a:extLst>
          </p:cNvPr>
          <p:cNvSpPr/>
          <p:nvPr/>
        </p:nvSpPr>
        <p:spPr>
          <a:xfrm flipH="1">
            <a:off x="117446" y="22641"/>
            <a:ext cx="478172" cy="5226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フレーム (半分) 12">
            <a:extLst>
              <a:ext uri="{FF2B5EF4-FFF2-40B4-BE49-F238E27FC236}">
                <a16:creationId xmlns:a16="http://schemas.microsoft.com/office/drawing/2014/main" id="{4AB61F76-2A3F-457D-9760-8967C32CC090}"/>
              </a:ext>
            </a:extLst>
          </p:cNvPr>
          <p:cNvSpPr/>
          <p:nvPr/>
        </p:nvSpPr>
        <p:spPr>
          <a:xfrm rot="18940222" flipH="1" flipV="1">
            <a:off x="11123283" y="2756556"/>
            <a:ext cx="860906" cy="809431"/>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8247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6CABCD2-7AD1-4D93-877B-63CF89D03BC6}"/>
              </a:ext>
            </a:extLst>
          </p:cNvPr>
          <p:cNvSpPr/>
          <p:nvPr/>
        </p:nvSpPr>
        <p:spPr>
          <a:xfrm>
            <a:off x="0" y="2894202"/>
            <a:ext cx="12192000" cy="39637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722795B-2871-46B1-B475-1D64B8E98712}"/>
              </a:ext>
            </a:extLst>
          </p:cNvPr>
          <p:cNvSpPr>
            <a:spLocks noGrp="1"/>
          </p:cNvSpPr>
          <p:nvPr>
            <p:ph type="ctrTitle"/>
          </p:nvPr>
        </p:nvSpPr>
        <p:spPr>
          <a:xfrm>
            <a:off x="1098956" y="2888126"/>
            <a:ext cx="7919209" cy="615761"/>
          </a:xfrm>
          <a:solidFill>
            <a:schemeClr val="bg1"/>
          </a:solidFill>
          <a:ln w="3175">
            <a:solidFill>
              <a:schemeClr val="tx1"/>
            </a:solidFill>
          </a:ln>
        </p:spPr>
        <p:txBody>
          <a:bodyPr>
            <a:noAutofit/>
          </a:bodyPr>
          <a:lstStyle/>
          <a:p>
            <a:pPr algn="l"/>
            <a:r>
              <a:rPr kumimoji="1" lang="ja-JP" altLang="en-US" sz="3200" dirty="0" err="1"/>
              <a:t>たい</a:t>
            </a:r>
            <a:r>
              <a:rPr kumimoji="1" lang="ja-JP" altLang="en-US" sz="3200" dirty="0"/>
              <a:t>とるううううううううううう</a:t>
            </a:r>
          </a:p>
        </p:txBody>
      </p:sp>
      <p:sp>
        <p:nvSpPr>
          <p:cNvPr id="3" name="字幕 2">
            <a:extLst>
              <a:ext uri="{FF2B5EF4-FFF2-40B4-BE49-F238E27FC236}">
                <a16:creationId xmlns:a16="http://schemas.microsoft.com/office/drawing/2014/main" id="{170F650A-4213-47D4-AB12-807D4BC29DF5}"/>
              </a:ext>
            </a:extLst>
          </p:cNvPr>
          <p:cNvSpPr>
            <a:spLocks noGrp="1"/>
          </p:cNvSpPr>
          <p:nvPr>
            <p:ph type="subTitle" idx="1"/>
          </p:nvPr>
        </p:nvSpPr>
        <p:spPr/>
        <p:txBody>
          <a:bodyPr/>
          <a:lstStyle/>
          <a:p>
            <a:endParaRPr kumimoji="1" lang="ja-JP" altLang="en-US"/>
          </a:p>
        </p:txBody>
      </p:sp>
      <p:sp>
        <p:nvSpPr>
          <p:cNvPr id="10" name="正方形/長方形 9">
            <a:extLst>
              <a:ext uri="{FF2B5EF4-FFF2-40B4-BE49-F238E27FC236}">
                <a16:creationId xmlns:a16="http://schemas.microsoft.com/office/drawing/2014/main" id="{CF483FCA-06C3-412D-8761-A4D6DA255249}"/>
              </a:ext>
            </a:extLst>
          </p:cNvPr>
          <p:cNvSpPr/>
          <p:nvPr/>
        </p:nvSpPr>
        <p:spPr>
          <a:xfrm>
            <a:off x="-3" y="3519182"/>
            <a:ext cx="12192001" cy="3338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792C1E8-57A8-4BC0-BDA8-7CE57DA8B089}"/>
              </a:ext>
            </a:extLst>
          </p:cNvPr>
          <p:cNvSpPr/>
          <p:nvPr/>
        </p:nvSpPr>
        <p:spPr>
          <a:xfrm>
            <a:off x="906011" y="3519182"/>
            <a:ext cx="10108734" cy="333881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このゲームおもしろい</a:t>
            </a:r>
            <a:r>
              <a:rPr kumimoji="1" lang="ja-JP" altLang="en-US" dirty="0" err="1">
                <a:solidFill>
                  <a:schemeClr val="tx1"/>
                </a:solidFill>
              </a:rPr>
              <a:t>よおおおおおおおおおおおおお</a:t>
            </a:r>
            <a:endParaRPr kumimoji="1" lang="en-US" altLang="ja-JP" dirty="0">
              <a:solidFill>
                <a:schemeClr val="tx1"/>
              </a:solidFill>
            </a:endParaRPr>
          </a:p>
          <a:p>
            <a:r>
              <a:rPr lang="ja-JP" altLang="en-US" dirty="0" err="1">
                <a:solidFill>
                  <a:schemeClr val="tx1"/>
                </a:solidFill>
              </a:rPr>
              <a:t>やばすひい</a:t>
            </a:r>
            <a:r>
              <a:rPr lang="ja-JP" altLang="en-US" dirty="0">
                <a:solidFill>
                  <a:schemeClr val="tx1"/>
                </a:solidFill>
              </a:rPr>
              <a:t>いいいいいいいいいいいいいいいいいいいいいいいいいいいいいいいいいいいいいいいいいいいいいい</a:t>
            </a:r>
            <a:endParaRPr lang="en-US" altLang="ja-JP" dirty="0">
              <a:solidFill>
                <a:schemeClr val="tx1"/>
              </a:solidFill>
            </a:endParaRPr>
          </a:p>
          <a:p>
            <a:r>
              <a:rPr kumimoji="1" lang="ja-JP" altLang="en-US" dirty="0">
                <a:solidFill>
                  <a:schemeClr val="tx1"/>
                </a:solidFill>
              </a:rPr>
              <a:t>くぇ</a:t>
            </a:r>
            <a:r>
              <a:rPr kumimoji="1" lang="ja-JP" altLang="en-US" dirty="0" err="1">
                <a:solidFill>
                  <a:schemeClr val="tx1"/>
                </a:solidFill>
              </a:rPr>
              <a:t>ｒ</a:t>
            </a:r>
            <a:r>
              <a:rPr kumimoji="1" lang="ja-JP" altLang="en-US" dirty="0">
                <a:solidFill>
                  <a:schemeClr val="tx1"/>
                </a:solidFill>
              </a:rPr>
              <a:t>ちゅいおｐ</a:t>
            </a:r>
            <a:endParaRPr kumimoji="1" lang="en-US" altLang="ja-JP" dirty="0">
              <a:solidFill>
                <a:schemeClr val="tx1"/>
              </a:solidFill>
            </a:endParaRPr>
          </a:p>
          <a:p>
            <a:r>
              <a:rPr kumimoji="1" lang="ja-JP" altLang="en-US" dirty="0">
                <a:solidFill>
                  <a:schemeClr val="tx1"/>
                </a:solidFill>
              </a:rPr>
              <a:t>くぁ</a:t>
            </a:r>
            <a:r>
              <a:rPr kumimoji="1" lang="ja-JP" altLang="en-US" dirty="0" err="1">
                <a:solidFill>
                  <a:schemeClr val="tx1"/>
                </a:solidFill>
              </a:rPr>
              <a:t>ｗ</a:t>
            </a:r>
            <a:r>
              <a:rPr kumimoji="1" lang="ja-JP" altLang="en-US" dirty="0">
                <a:solidFill>
                  <a:schemeClr val="tx1"/>
                </a:solidFill>
              </a:rPr>
              <a:t>せｄｒｆｔｇｙふじこｌｐ</a:t>
            </a:r>
            <a:endParaRPr kumimoji="1" lang="en-US" altLang="ja-JP" dirty="0">
              <a:solidFill>
                <a:schemeClr val="tx1"/>
              </a:solidFill>
            </a:endParaRPr>
          </a:p>
          <a:p>
            <a:r>
              <a:rPr lang="ja-JP" altLang="en-US" dirty="0">
                <a:solidFill>
                  <a:schemeClr val="tx1"/>
                </a:solidFill>
              </a:rPr>
              <a:t>あｚｓｘｄｃｆｖｇｂｈ</a:t>
            </a:r>
            <a:r>
              <a:rPr lang="ja-JP" altLang="en-US" dirty="0" err="1">
                <a:solidFill>
                  <a:schemeClr val="tx1"/>
                </a:solidFill>
              </a:rPr>
              <a:t>ん</a:t>
            </a:r>
            <a:r>
              <a:rPr lang="ja-JP" altLang="en-US" dirty="0">
                <a:solidFill>
                  <a:schemeClr val="tx1"/>
                </a:solidFill>
              </a:rPr>
              <a:t>ｊｍｋ</a:t>
            </a:r>
            <a:endParaRPr lang="en-US" altLang="ja-JP" dirty="0">
              <a:solidFill>
                <a:schemeClr val="tx1"/>
              </a:solidFill>
            </a:endParaRPr>
          </a:p>
          <a:p>
            <a:r>
              <a:rPr kumimoji="1" lang="ja-JP" altLang="en-US" dirty="0">
                <a:solidFill>
                  <a:schemeClr val="tx1"/>
                </a:solidFill>
              </a:rPr>
              <a:t>くぁｚｗｓぇｄｃｒｆｖｔｇｂｙｈ</a:t>
            </a:r>
            <a:r>
              <a:rPr kumimoji="1" lang="ja-JP" altLang="en-US" dirty="0" err="1">
                <a:solidFill>
                  <a:schemeClr val="tx1"/>
                </a:solidFill>
              </a:rPr>
              <a:t>ぬ</a:t>
            </a:r>
            <a:r>
              <a:rPr kumimoji="1" lang="ja-JP" altLang="en-US" dirty="0">
                <a:solidFill>
                  <a:schemeClr val="tx1"/>
                </a:solidFill>
              </a:rPr>
              <a:t>ｊみこｌｐ</a:t>
            </a:r>
            <a:endParaRPr kumimoji="1" lang="en-US" altLang="ja-JP" dirty="0">
              <a:solidFill>
                <a:schemeClr val="tx1"/>
              </a:solidFill>
            </a:endParaRPr>
          </a:p>
          <a:p>
            <a:r>
              <a:rPr lang="ja-JP" altLang="en-US" dirty="0">
                <a:solidFill>
                  <a:schemeClr val="tx1"/>
                </a:solidFill>
              </a:rPr>
              <a:t>くぇ</a:t>
            </a:r>
            <a:r>
              <a:rPr lang="ja-JP" altLang="en-US" dirty="0" err="1">
                <a:solidFill>
                  <a:schemeClr val="tx1"/>
                </a:solidFill>
              </a:rPr>
              <a:t>ｒ</a:t>
            </a:r>
            <a:r>
              <a:rPr lang="ja-JP" altLang="en-US" dirty="0">
                <a:solidFill>
                  <a:schemeClr val="tx1"/>
                </a:solidFill>
              </a:rPr>
              <a:t>ちゅいお</a:t>
            </a:r>
            <a:endParaRPr lang="en-US" altLang="ja-JP" dirty="0">
              <a:solidFill>
                <a:schemeClr val="tx1"/>
              </a:solidFill>
            </a:endParaRPr>
          </a:p>
          <a:p>
            <a:r>
              <a:rPr kumimoji="1" lang="ja-JP" altLang="en-US" dirty="0">
                <a:solidFill>
                  <a:schemeClr val="tx1"/>
                </a:solidFill>
              </a:rPr>
              <a:t>ああああ</a:t>
            </a:r>
            <a:endParaRPr kumimoji="1" lang="en-US" altLang="ja-JP" dirty="0">
              <a:solidFill>
                <a:schemeClr val="tx1"/>
              </a:solidFill>
            </a:endParaRPr>
          </a:p>
          <a:p>
            <a:r>
              <a:rPr lang="ja-JP" altLang="en-US" dirty="0">
                <a:solidFill>
                  <a:schemeClr val="tx1"/>
                </a:solidFill>
              </a:rPr>
              <a:t>あ</a:t>
            </a:r>
            <a:endParaRPr lang="en-US" altLang="ja-JP" dirty="0">
              <a:solidFill>
                <a:schemeClr val="tx1"/>
              </a:solidFill>
            </a:endParaRPr>
          </a:p>
          <a:p>
            <a:r>
              <a:rPr kumimoji="1" lang="ja-JP" altLang="en-US" dirty="0">
                <a:solidFill>
                  <a:schemeClr val="tx1"/>
                </a:solidFill>
              </a:rPr>
              <a:t>あ</a:t>
            </a:r>
            <a:endParaRPr kumimoji="1" lang="en-US" altLang="ja-JP" dirty="0">
              <a:solidFill>
                <a:schemeClr val="tx1"/>
              </a:solidFill>
            </a:endParaRPr>
          </a:p>
          <a:p>
            <a:endParaRPr kumimoji="1" lang="ja-JP" altLang="en-US" dirty="0">
              <a:solidFill>
                <a:schemeClr val="tx1"/>
              </a:solidFill>
            </a:endParaRPr>
          </a:p>
        </p:txBody>
      </p:sp>
      <p:sp>
        <p:nvSpPr>
          <p:cNvPr id="6" name="フレーム (半分) 5">
            <a:extLst>
              <a:ext uri="{FF2B5EF4-FFF2-40B4-BE49-F238E27FC236}">
                <a16:creationId xmlns:a16="http://schemas.microsoft.com/office/drawing/2014/main" id="{A8632CBF-4CDC-4092-A0DF-1BAB5E29127E}"/>
              </a:ext>
            </a:extLst>
          </p:cNvPr>
          <p:cNvSpPr/>
          <p:nvPr/>
        </p:nvSpPr>
        <p:spPr>
          <a:xfrm rot="18940222">
            <a:off x="161249" y="2813168"/>
            <a:ext cx="776456" cy="777826"/>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代替処理 10">
            <a:extLst>
              <a:ext uri="{FF2B5EF4-FFF2-40B4-BE49-F238E27FC236}">
                <a16:creationId xmlns:a16="http://schemas.microsoft.com/office/drawing/2014/main" id="{66FA5045-06AA-4BE8-A5DB-DDC0B75D6EFC}"/>
              </a:ext>
            </a:extLst>
          </p:cNvPr>
          <p:cNvSpPr/>
          <p:nvPr/>
        </p:nvSpPr>
        <p:spPr>
          <a:xfrm>
            <a:off x="9269835" y="2888126"/>
            <a:ext cx="1736521" cy="63105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a:t>
            </a:r>
            <a:endParaRPr kumimoji="1" lang="ja-JP" altLang="en-US" dirty="0"/>
          </a:p>
        </p:txBody>
      </p:sp>
      <p:sp>
        <p:nvSpPr>
          <p:cNvPr id="12" name="矢印: 折線 11">
            <a:extLst>
              <a:ext uri="{FF2B5EF4-FFF2-40B4-BE49-F238E27FC236}">
                <a16:creationId xmlns:a16="http://schemas.microsoft.com/office/drawing/2014/main" id="{6F81B7BF-05A6-421A-825E-6A756DD7ECC1}"/>
              </a:ext>
            </a:extLst>
          </p:cNvPr>
          <p:cNvSpPr/>
          <p:nvPr/>
        </p:nvSpPr>
        <p:spPr>
          <a:xfrm flipH="1">
            <a:off x="117446" y="22641"/>
            <a:ext cx="478172" cy="5226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フレーム (半分) 12">
            <a:extLst>
              <a:ext uri="{FF2B5EF4-FFF2-40B4-BE49-F238E27FC236}">
                <a16:creationId xmlns:a16="http://schemas.microsoft.com/office/drawing/2014/main" id="{4AB61F76-2A3F-457D-9760-8967C32CC090}"/>
              </a:ext>
            </a:extLst>
          </p:cNvPr>
          <p:cNvSpPr/>
          <p:nvPr/>
        </p:nvSpPr>
        <p:spPr>
          <a:xfrm rot="18940222" flipH="1" flipV="1">
            <a:off x="11123283" y="2756556"/>
            <a:ext cx="860906" cy="809431"/>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 name="図 7">
            <a:extLst>
              <a:ext uri="{FF2B5EF4-FFF2-40B4-BE49-F238E27FC236}">
                <a16:creationId xmlns:a16="http://schemas.microsoft.com/office/drawing/2014/main" id="{9E9A7C77-8C43-433C-A76B-7BDF3FF70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 y="322516"/>
            <a:ext cx="12192000" cy="6210379"/>
          </a:xfrm>
          <a:prstGeom prst="rect">
            <a:avLst/>
          </a:prstGeom>
        </p:spPr>
      </p:pic>
      <p:sp>
        <p:nvSpPr>
          <p:cNvPr id="4" name="乗算記号 3">
            <a:extLst>
              <a:ext uri="{FF2B5EF4-FFF2-40B4-BE49-F238E27FC236}">
                <a16:creationId xmlns:a16="http://schemas.microsoft.com/office/drawing/2014/main" id="{72E270FC-3F26-4005-8E44-5C0CABE4874F}"/>
              </a:ext>
            </a:extLst>
          </p:cNvPr>
          <p:cNvSpPr/>
          <p:nvPr/>
        </p:nvSpPr>
        <p:spPr>
          <a:xfrm>
            <a:off x="11006356" y="-232390"/>
            <a:ext cx="1181452" cy="1397000"/>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a:extLst>
              <a:ext uri="{FF2B5EF4-FFF2-40B4-BE49-F238E27FC236}">
                <a16:creationId xmlns:a16="http://schemas.microsoft.com/office/drawing/2014/main" id="{D7BC547A-563F-49A5-9F62-AD1E6396283B}"/>
              </a:ext>
            </a:extLst>
          </p:cNvPr>
          <p:cNvSpPr/>
          <p:nvPr/>
        </p:nvSpPr>
        <p:spPr>
          <a:xfrm rot="5400000">
            <a:off x="4820170" y="2564146"/>
            <a:ext cx="2551650" cy="19100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動作設定ボタン: 最初に移動 13">
            <a:hlinkClick r:id="" action="ppaction://hlinkshowjump?jump=firstslide" highlightClick="1"/>
            <a:extLst>
              <a:ext uri="{FF2B5EF4-FFF2-40B4-BE49-F238E27FC236}">
                <a16:creationId xmlns:a16="http://schemas.microsoft.com/office/drawing/2014/main" id="{8B127C6D-3FA3-42BD-8CF5-83E28AB5754C}"/>
              </a:ext>
            </a:extLst>
          </p:cNvPr>
          <p:cNvSpPr/>
          <p:nvPr/>
        </p:nvSpPr>
        <p:spPr>
          <a:xfrm>
            <a:off x="-10" y="5519772"/>
            <a:ext cx="1574800" cy="1344304"/>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動作設定ボタン: サウンド 14">
            <a:hlinkClick r:id="" action="ppaction://noaction" highlightClick="1">
              <a:snd r:embed="rId3" name="applause.wav"/>
            </a:hlinkClick>
            <a:extLst>
              <a:ext uri="{FF2B5EF4-FFF2-40B4-BE49-F238E27FC236}">
                <a16:creationId xmlns:a16="http://schemas.microsoft.com/office/drawing/2014/main" id="{443035EA-16BE-4F4D-AE8D-3734D008EA5A}"/>
              </a:ext>
            </a:extLst>
          </p:cNvPr>
          <p:cNvSpPr/>
          <p:nvPr/>
        </p:nvSpPr>
        <p:spPr>
          <a:xfrm>
            <a:off x="3172448" y="5526742"/>
            <a:ext cx="1574800" cy="1346553"/>
          </a:xfrm>
          <a:prstGeom prst="actionButtonSou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動作設定ボタン: 戻る 15">
            <a:hlinkClick r:id="" action="ppaction://hlinkshowjump?jump=lastslideviewed" highlightClick="1"/>
            <a:extLst>
              <a:ext uri="{FF2B5EF4-FFF2-40B4-BE49-F238E27FC236}">
                <a16:creationId xmlns:a16="http://schemas.microsoft.com/office/drawing/2014/main" id="{61D71094-3926-4E30-9D69-0CDECE4C591E}"/>
              </a:ext>
            </a:extLst>
          </p:cNvPr>
          <p:cNvSpPr/>
          <p:nvPr/>
        </p:nvSpPr>
        <p:spPr>
          <a:xfrm>
            <a:off x="1586219" y="5519772"/>
            <a:ext cx="1574800" cy="134655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820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9E9A7C77-8C43-433C-A76B-7BDF3FF70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210379"/>
          </a:xfrm>
          <a:prstGeom prst="rect">
            <a:avLst/>
          </a:prstGeom>
        </p:spPr>
      </p:pic>
      <p:sp>
        <p:nvSpPr>
          <p:cNvPr id="9" name="正方形/長方形 8">
            <a:extLst>
              <a:ext uri="{FF2B5EF4-FFF2-40B4-BE49-F238E27FC236}">
                <a16:creationId xmlns:a16="http://schemas.microsoft.com/office/drawing/2014/main" id="{D6CABCD2-7AD1-4D93-877B-63CF89D03BC6}"/>
              </a:ext>
            </a:extLst>
          </p:cNvPr>
          <p:cNvSpPr/>
          <p:nvPr/>
        </p:nvSpPr>
        <p:spPr>
          <a:xfrm>
            <a:off x="0" y="2894202"/>
            <a:ext cx="12192000" cy="39637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722795B-2871-46B1-B475-1D64B8E98712}"/>
              </a:ext>
            </a:extLst>
          </p:cNvPr>
          <p:cNvSpPr>
            <a:spLocks noGrp="1"/>
          </p:cNvSpPr>
          <p:nvPr>
            <p:ph type="ctrTitle"/>
          </p:nvPr>
        </p:nvSpPr>
        <p:spPr>
          <a:xfrm>
            <a:off x="906011" y="-12715"/>
            <a:ext cx="7919209" cy="615761"/>
          </a:xfrm>
          <a:solidFill>
            <a:schemeClr val="bg1"/>
          </a:solidFill>
          <a:ln w="3175">
            <a:solidFill>
              <a:schemeClr val="tx1"/>
            </a:solidFill>
          </a:ln>
        </p:spPr>
        <p:txBody>
          <a:bodyPr>
            <a:noAutofit/>
          </a:bodyPr>
          <a:lstStyle/>
          <a:p>
            <a:pPr algn="l"/>
            <a:r>
              <a:rPr kumimoji="1" lang="ja-JP" altLang="en-US" sz="3200" dirty="0" err="1"/>
              <a:t>たい</a:t>
            </a:r>
            <a:r>
              <a:rPr kumimoji="1" lang="ja-JP" altLang="en-US" sz="3200" dirty="0"/>
              <a:t>とるううううううううううう</a:t>
            </a:r>
          </a:p>
        </p:txBody>
      </p:sp>
      <p:sp>
        <p:nvSpPr>
          <p:cNvPr id="3" name="字幕 2">
            <a:extLst>
              <a:ext uri="{FF2B5EF4-FFF2-40B4-BE49-F238E27FC236}">
                <a16:creationId xmlns:a16="http://schemas.microsoft.com/office/drawing/2014/main" id="{170F650A-4213-47D4-AB12-807D4BC29DF5}"/>
              </a:ext>
            </a:extLst>
          </p:cNvPr>
          <p:cNvSpPr>
            <a:spLocks noGrp="1"/>
          </p:cNvSpPr>
          <p:nvPr>
            <p:ph type="subTitle" idx="1"/>
          </p:nvPr>
        </p:nvSpPr>
        <p:spPr/>
        <p:txBody>
          <a:bodyPr/>
          <a:lstStyle/>
          <a:p>
            <a:endParaRPr kumimoji="1" lang="ja-JP" altLang="en-US"/>
          </a:p>
        </p:txBody>
      </p:sp>
      <p:sp>
        <p:nvSpPr>
          <p:cNvPr id="10" name="正方形/長方形 9">
            <a:extLst>
              <a:ext uri="{FF2B5EF4-FFF2-40B4-BE49-F238E27FC236}">
                <a16:creationId xmlns:a16="http://schemas.microsoft.com/office/drawing/2014/main" id="{CF483FCA-06C3-412D-8761-A4D6DA255249}"/>
              </a:ext>
            </a:extLst>
          </p:cNvPr>
          <p:cNvSpPr/>
          <p:nvPr/>
        </p:nvSpPr>
        <p:spPr>
          <a:xfrm>
            <a:off x="-3" y="3519182"/>
            <a:ext cx="12192001" cy="3338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792C1E8-57A8-4BC0-BDA8-7CE57DA8B089}"/>
              </a:ext>
            </a:extLst>
          </p:cNvPr>
          <p:cNvSpPr/>
          <p:nvPr/>
        </p:nvSpPr>
        <p:spPr>
          <a:xfrm>
            <a:off x="906011" y="615761"/>
            <a:ext cx="10108734" cy="624223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このゲームおもしろい</a:t>
            </a:r>
            <a:r>
              <a:rPr kumimoji="1" lang="ja-JP" altLang="en-US" dirty="0" err="1">
                <a:solidFill>
                  <a:schemeClr val="tx1"/>
                </a:solidFill>
              </a:rPr>
              <a:t>よおおおおおおおおおおおおお</a:t>
            </a:r>
            <a:endParaRPr kumimoji="1" lang="en-US" altLang="ja-JP" dirty="0">
              <a:solidFill>
                <a:schemeClr val="tx1"/>
              </a:solidFill>
            </a:endParaRPr>
          </a:p>
          <a:p>
            <a:r>
              <a:rPr lang="ja-JP" altLang="en-US" dirty="0" err="1">
                <a:solidFill>
                  <a:schemeClr val="tx1"/>
                </a:solidFill>
              </a:rPr>
              <a:t>やばすひい</a:t>
            </a:r>
            <a:r>
              <a:rPr lang="ja-JP" altLang="en-US" dirty="0">
                <a:solidFill>
                  <a:schemeClr val="tx1"/>
                </a:solidFill>
              </a:rPr>
              <a:t>いいいいいいいいいいいいいいいいいいいいいいいいいいいいいいいいいいいいいいいいいいいいいい</a:t>
            </a:r>
            <a:endParaRPr lang="en-US" altLang="ja-JP" dirty="0">
              <a:solidFill>
                <a:schemeClr val="tx1"/>
              </a:solidFill>
            </a:endParaRPr>
          </a:p>
          <a:p>
            <a:r>
              <a:rPr kumimoji="1" lang="ja-JP" altLang="en-US" dirty="0">
                <a:solidFill>
                  <a:schemeClr val="tx1"/>
                </a:solidFill>
              </a:rPr>
              <a:t>くぇ</a:t>
            </a:r>
            <a:r>
              <a:rPr kumimoji="1" lang="ja-JP" altLang="en-US" dirty="0" err="1">
                <a:solidFill>
                  <a:schemeClr val="tx1"/>
                </a:solidFill>
              </a:rPr>
              <a:t>ｒ</a:t>
            </a:r>
            <a:r>
              <a:rPr kumimoji="1" lang="ja-JP" altLang="en-US" dirty="0">
                <a:solidFill>
                  <a:schemeClr val="tx1"/>
                </a:solidFill>
              </a:rPr>
              <a:t>ちゅいおｐ</a:t>
            </a:r>
            <a:endParaRPr kumimoji="1" lang="en-US" altLang="ja-JP" dirty="0">
              <a:solidFill>
                <a:schemeClr val="tx1"/>
              </a:solidFill>
            </a:endParaRPr>
          </a:p>
          <a:p>
            <a:r>
              <a:rPr kumimoji="1" lang="ja-JP" altLang="en-US" dirty="0">
                <a:solidFill>
                  <a:schemeClr val="tx1"/>
                </a:solidFill>
              </a:rPr>
              <a:t>くぁ</a:t>
            </a:r>
            <a:r>
              <a:rPr kumimoji="1" lang="ja-JP" altLang="en-US" dirty="0" err="1">
                <a:solidFill>
                  <a:schemeClr val="tx1"/>
                </a:solidFill>
              </a:rPr>
              <a:t>ｗ</a:t>
            </a:r>
            <a:r>
              <a:rPr kumimoji="1" lang="ja-JP" altLang="en-US" dirty="0">
                <a:solidFill>
                  <a:schemeClr val="tx1"/>
                </a:solidFill>
              </a:rPr>
              <a:t>せｄｒｆｔｇｙふじこｌｐ</a:t>
            </a:r>
            <a:endParaRPr kumimoji="1" lang="en-US" altLang="ja-JP" dirty="0">
              <a:solidFill>
                <a:schemeClr val="tx1"/>
              </a:solidFill>
            </a:endParaRPr>
          </a:p>
          <a:p>
            <a:r>
              <a:rPr lang="ja-JP" altLang="en-US" dirty="0">
                <a:solidFill>
                  <a:schemeClr val="tx1"/>
                </a:solidFill>
              </a:rPr>
              <a:t>あｚｓｘｄｃｆｖｇｂｈ</a:t>
            </a:r>
            <a:r>
              <a:rPr lang="ja-JP" altLang="en-US" dirty="0" err="1">
                <a:solidFill>
                  <a:schemeClr val="tx1"/>
                </a:solidFill>
              </a:rPr>
              <a:t>ん</a:t>
            </a:r>
            <a:r>
              <a:rPr lang="ja-JP" altLang="en-US" dirty="0">
                <a:solidFill>
                  <a:schemeClr val="tx1"/>
                </a:solidFill>
              </a:rPr>
              <a:t>ｊｍｋ</a:t>
            </a:r>
            <a:endParaRPr lang="en-US" altLang="ja-JP" dirty="0">
              <a:solidFill>
                <a:schemeClr val="tx1"/>
              </a:solidFill>
            </a:endParaRPr>
          </a:p>
          <a:p>
            <a:r>
              <a:rPr kumimoji="1" lang="ja-JP" altLang="en-US" dirty="0">
                <a:solidFill>
                  <a:schemeClr val="tx1"/>
                </a:solidFill>
              </a:rPr>
              <a:t>くぁｚｗｓぇｄｃｒｆｖｔｇｂｙｈ</a:t>
            </a:r>
            <a:r>
              <a:rPr kumimoji="1" lang="ja-JP" altLang="en-US" dirty="0" err="1">
                <a:solidFill>
                  <a:schemeClr val="tx1"/>
                </a:solidFill>
              </a:rPr>
              <a:t>ぬ</a:t>
            </a:r>
            <a:r>
              <a:rPr kumimoji="1" lang="ja-JP" altLang="en-US" dirty="0">
                <a:solidFill>
                  <a:schemeClr val="tx1"/>
                </a:solidFill>
              </a:rPr>
              <a:t>ｊみこｌｐ</a:t>
            </a:r>
            <a:endParaRPr kumimoji="1" lang="en-US" altLang="ja-JP" dirty="0">
              <a:solidFill>
                <a:schemeClr val="tx1"/>
              </a:solidFill>
            </a:endParaRPr>
          </a:p>
          <a:p>
            <a:r>
              <a:rPr lang="ja-JP" altLang="en-US" dirty="0">
                <a:solidFill>
                  <a:schemeClr val="tx1"/>
                </a:solidFill>
              </a:rPr>
              <a:t>くぇ</a:t>
            </a:r>
            <a:r>
              <a:rPr lang="ja-JP" altLang="en-US" dirty="0" err="1">
                <a:solidFill>
                  <a:schemeClr val="tx1"/>
                </a:solidFill>
              </a:rPr>
              <a:t>ｒ</a:t>
            </a:r>
            <a:r>
              <a:rPr lang="ja-JP" altLang="en-US" dirty="0">
                <a:solidFill>
                  <a:schemeClr val="tx1"/>
                </a:solidFill>
              </a:rPr>
              <a:t>ちゅいお</a:t>
            </a:r>
            <a:endParaRPr lang="en-US" altLang="ja-JP" dirty="0">
              <a:solidFill>
                <a:schemeClr val="tx1"/>
              </a:solidFill>
            </a:endParaRPr>
          </a:p>
          <a:p>
            <a:r>
              <a:rPr kumimoji="1" lang="ja-JP" altLang="en-US" dirty="0">
                <a:solidFill>
                  <a:schemeClr val="tx1"/>
                </a:solidFill>
              </a:rPr>
              <a:t>ああああ</a:t>
            </a:r>
            <a:endParaRPr kumimoji="1" lang="en-US" altLang="ja-JP" dirty="0">
              <a:solidFill>
                <a:schemeClr val="tx1"/>
              </a:solidFill>
            </a:endParaRPr>
          </a:p>
          <a:p>
            <a:r>
              <a:rPr lang="ja-JP" altLang="en-US" dirty="0">
                <a:solidFill>
                  <a:schemeClr val="tx1"/>
                </a:solidFill>
              </a:rPr>
              <a:t>あ</a:t>
            </a:r>
            <a:endParaRPr lang="en-US" altLang="ja-JP" dirty="0">
              <a:solidFill>
                <a:schemeClr val="tx1"/>
              </a:solidFill>
            </a:endParaRPr>
          </a:p>
          <a:p>
            <a:r>
              <a:rPr kumimoji="1" lang="ja-JP" altLang="en-US" dirty="0">
                <a:solidFill>
                  <a:schemeClr val="tx1"/>
                </a:solidFill>
              </a:rPr>
              <a:t>あ</a:t>
            </a:r>
            <a:endParaRPr kumimoji="1" lang="en-US" altLang="ja-JP" dirty="0">
              <a:solidFill>
                <a:schemeClr val="tx1"/>
              </a:solidFill>
            </a:endParaRPr>
          </a:p>
          <a:p>
            <a:endParaRPr kumimoji="1" lang="ja-JP" altLang="en-US" dirty="0">
              <a:solidFill>
                <a:schemeClr val="tx1"/>
              </a:solidFill>
            </a:endParaRPr>
          </a:p>
        </p:txBody>
      </p:sp>
      <p:sp>
        <p:nvSpPr>
          <p:cNvPr id="6" name="フレーム (半分) 5">
            <a:extLst>
              <a:ext uri="{FF2B5EF4-FFF2-40B4-BE49-F238E27FC236}">
                <a16:creationId xmlns:a16="http://schemas.microsoft.com/office/drawing/2014/main" id="{A8632CBF-4CDC-4092-A0DF-1BAB5E29127E}"/>
              </a:ext>
            </a:extLst>
          </p:cNvPr>
          <p:cNvSpPr/>
          <p:nvPr/>
        </p:nvSpPr>
        <p:spPr>
          <a:xfrm rot="18940222">
            <a:off x="161249" y="2813168"/>
            <a:ext cx="776456" cy="777826"/>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代替処理 10">
            <a:extLst>
              <a:ext uri="{FF2B5EF4-FFF2-40B4-BE49-F238E27FC236}">
                <a16:creationId xmlns:a16="http://schemas.microsoft.com/office/drawing/2014/main" id="{66FA5045-06AA-4BE8-A5DB-DDC0B75D6EFC}"/>
              </a:ext>
            </a:extLst>
          </p:cNvPr>
          <p:cNvSpPr/>
          <p:nvPr/>
        </p:nvSpPr>
        <p:spPr>
          <a:xfrm>
            <a:off x="9278224" y="-21652"/>
            <a:ext cx="1736521" cy="63105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a:t>
            </a:r>
            <a:endParaRPr kumimoji="1" lang="ja-JP" altLang="en-US" dirty="0"/>
          </a:p>
        </p:txBody>
      </p:sp>
      <p:sp>
        <p:nvSpPr>
          <p:cNvPr id="12" name="矢印: 折線 11">
            <a:extLst>
              <a:ext uri="{FF2B5EF4-FFF2-40B4-BE49-F238E27FC236}">
                <a16:creationId xmlns:a16="http://schemas.microsoft.com/office/drawing/2014/main" id="{6F81B7BF-05A6-421A-825E-6A756DD7ECC1}"/>
              </a:ext>
            </a:extLst>
          </p:cNvPr>
          <p:cNvSpPr/>
          <p:nvPr/>
        </p:nvSpPr>
        <p:spPr>
          <a:xfrm flipH="1">
            <a:off x="117446" y="22641"/>
            <a:ext cx="478172" cy="5226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フレーム (半分) 12">
            <a:extLst>
              <a:ext uri="{FF2B5EF4-FFF2-40B4-BE49-F238E27FC236}">
                <a16:creationId xmlns:a16="http://schemas.microsoft.com/office/drawing/2014/main" id="{4AB61F76-2A3F-457D-9760-8967C32CC090}"/>
              </a:ext>
            </a:extLst>
          </p:cNvPr>
          <p:cNvSpPr/>
          <p:nvPr/>
        </p:nvSpPr>
        <p:spPr>
          <a:xfrm rot="18940222" flipH="1" flipV="1">
            <a:off x="11123283" y="2756556"/>
            <a:ext cx="860906" cy="809431"/>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1478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2795B-2871-46B1-B475-1D64B8E98712}"/>
              </a:ext>
            </a:extLst>
          </p:cNvPr>
          <p:cNvSpPr>
            <a:spLocks noGrp="1"/>
          </p:cNvSpPr>
          <p:nvPr>
            <p:ph type="ctrTitle"/>
          </p:nvPr>
        </p:nvSpPr>
        <p:spPr>
          <a:xfrm>
            <a:off x="850900" y="1050529"/>
            <a:ext cx="6591300" cy="833838"/>
          </a:xfrm>
          <a:ln>
            <a:solidFill>
              <a:schemeClr val="tx1"/>
            </a:solidFill>
          </a:ln>
        </p:spPr>
        <p:txBody>
          <a:bodyPr>
            <a:normAutofit fontScale="90000"/>
          </a:bodyPr>
          <a:lstStyle/>
          <a:p>
            <a:pPr algn="l"/>
            <a:r>
              <a:rPr lang="ja-JP" altLang="en-US" dirty="0"/>
              <a:t>タイトルを入力</a:t>
            </a:r>
            <a:endParaRPr kumimoji="1" lang="ja-JP" altLang="en-US" dirty="0"/>
          </a:p>
        </p:txBody>
      </p:sp>
      <p:sp>
        <p:nvSpPr>
          <p:cNvPr id="3" name="字幕 2">
            <a:extLst>
              <a:ext uri="{FF2B5EF4-FFF2-40B4-BE49-F238E27FC236}">
                <a16:creationId xmlns:a16="http://schemas.microsoft.com/office/drawing/2014/main" id="{170F650A-4213-47D4-AB12-807D4BC29DF5}"/>
              </a:ext>
            </a:extLst>
          </p:cNvPr>
          <p:cNvSpPr>
            <a:spLocks noGrp="1"/>
          </p:cNvSpPr>
          <p:nvPr>
            <p:ph type="subTitle" idx="1"/>
          </p:nvPr>
        </p:nvSpPr>
        <p:spPr>
          <a:xfrm>
            <a:off x="4762500" y="3821909"/>
            <a:ext cx="6578600" cy="542924"/>
          </a:xfrm>
          <a:ln>
            <a:solidFill>
              <a:schemeClr val="tx1"/>
            </a:solidFill>
          </a:ln>
        </p:spPr>
        <p:txBody>
          <a:bodyPr/>
          <a:lstStyle/>
          <a:p>
            <a:pPr algn="l"/>
            <a:r>
              <a:rPr kumimoji="1" lang="en-US" altLang="ja-JP" dirty="0"/>
              <a:t>PATH: C:\game\hoge\hogehoge.jpg</a:t>
            </a:r>
            <a:endParaRPr kumimoji="1" lang="ja-JP" altLang="en-US" dirty="0"/>
          </a:p>
        </p:txBody>
      </p:sp>
      <p:sp>
        <p:nvSpPr>
          <p:cNvPr id="4" name="正方形/長方形 3">
            <a:extLst>
              <a:ext uri="{FF2B5EF4-FFF2-40B4-BE49-F238E27FC236}">
                <a16:creationId xmlns:a16="http://schemas.microsoft.com/office/drawing/2014/main" id="{F8EA31DF-5002-4EC0-A41E-A4C243880442}"/>
              </a:ext>
            </a:extLst>
          </p:cNvPr>
          <p:cNvSpPr/>
          <p:nvPr/>
        </p:nvSpPr>
        <p:spPr>
          <a:xfrm>
            <a:off x="850900" y="1977233"/>
            <a:ext cx="39116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字幕 2">
            <a:extLst>
              <a:ext uri="{FF2B5EF4-FFF2-40B4-BE49-F238E27FC236}">
                <a16:creationId xmlns:a16="http://schemas.microsoft.com/office/drawing/2014/main" id="{AFDCB45C-DD46-4560-897B-E6010EA79850}"/>
              </a:ext>
            </a:extLst>
          </p:cNvPr>
          <p:cNvSpPr txBox="1">
            <a:spLocks/>
          </p:cNvSpPr>
          <p:nvPr/>
        </p:nvSpPr>
        <p:spPr>
          <a:xfrm>
            <a:off x="850900" y="4406900"/>
            <a:ext cx="10490200" cy="2273299"/>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a:t>説明文を入力</a:t>
            </a:r>
          </a:p>
        </p:txBody>
      </p:sp>
      <p:sp>
        <p:nvSpPr>
          <p:cNvPr id="6" name="字幕 2">
            <a:extLst>
              <a:ext uri="{FF2B5EF4-FFF2-40B4-BE49-F238E27FC236}">
                <a16:creationId xmlns:a16="http://schemas.microsoft.com/office/drawing/2014/main" id="{8FD72EE5-6091-4670-A5CC-EF3EE7DBEDE9}"/>
              </a:ext>
            </a:extLst>
          </p:cNvPr>
          <p:cNvSpPr txBox="1">
            <a:spLocks/>
          </p:cNvSpPr>
          <p:nvPr/>
        </p:nvSpPr>
        <p:spPr>
          <a:xfrm>
            <a:off x="850900" y="465538"/>
            <a:ext cx="6591300" cy="542924"/>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dirty="0"/>
              <a:t>PATH: C:\game\hoge\</a:t>
            </a:r>
            <a:endParaRPr lang="ja-JP" altLang="en-US" dirty="0"/>
          </a:p>
        </p:txBody>
      </p:sp>
      <p:sp>
        <p:nvSpPr>
          <p:cNvPr id="7" name="正方形/長方形 6">
            <a:extLst>
              <a:ext uri="{FF2B5EF4-FFF2-40B4-BE49-F238E27FC236}">
                <a16:creationId xmlns:a16="http://schemas.microsoft.com/office/drawing/2014/main" id="{93F9786D-09B3-4FD6-B146-874E363356E0}"/>
              </a:ext>
            </a:extLst>
          </p:cNvPr>
          <p:cNvSpPr/>
          <p:nvPr/>
        </p:nvSpPr>
        <p:spPr>
          <a:xfrm>
            <a:off x="8953500" y="0"/>
            <a:ext cx="3238500" cy="171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Upload</a:t>
            </a:r>
            <a:endParaRPr kumimoji="1" lang="ja-JP" altLang="en-US" dirty="0"/>
          </a:p>
        </p:txBody>
      </p:sp>
      <p:sp>
        <p:nvSpPr>
          <p:cNvPr id="8" name="矢印: 折線 7">
            <a:extLst>
              <a:ext uri="{FF2B5EF4-FFF2-40B4-BE49-F238E27FC236}">
                <a16:creationId xmlns:a16="http://schemas.microsoft.com/office/drawing/2014/main" id="{12735180-17F7-46D7-89F1-334255D452DC}"/>
              </a:ext>
            </a:extLst>
          </p:cNvPr>
          <p:cNvSpPr/>
          <p:nvPr/>
        </p:nvSpPr>
        <p:spPr>
          <a:xfrm flipH="1">
            <a:off x="117446" y="22641"/>
            <a:ext cx="478172" cy="5226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字幕 2">
            <a:extLst>
              <a:ext uri="{FF2B5EF4-FFF2-40B4-BE49-F238E27FC236}">
                <a16:creationId xmlns:a16="http://schemas.microsoft.com/office/drawing/2014/main" id="{A53D3FE8-4030-4AFA-9190-F604C3C99A58}"/>
              </a:ext>
            </a:extLst>
          </p:cNvPr>
          <p:cNvSpPr txBox="1">
            <a:spLocks/>
          </p:cNvSpPr>
          <p:nvPr/>
        </p:nvSpPr>
        <p:spPr>
          <a:xfrm>
            <a:off x="4762500" y="2451100"/>
            <a:ext cx="6578600" cy="9779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a:t>対応拡張子は</a:t>
            </a:r>
            <a:r>
              <a:rPr lang="en-US" altLang="ja-JP" dirty="0" err="1"/>
              <a:t>jpg,png,gif</a:t>
            </a:r>
            <a:endParaRPr lang="ja-JP" altLang="en-US" dirty="0"/>
          </a:p>
        </p:txBody>
      </p:sp>
    </p:spTree>
    <p:extLst>
      <p:ext uri="{BB962C8B-B14F-4D97-AF65-F5344CB8AC3E}">
        <p14:creationId xmlns:p14="http://schemas.microsoft.com/office/powerpoint/2010/main" val="7625004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360</Words>
  <Application>Microsoft Office PowerPoint</Application>
  <PresentationFormat>ワイド画面</PresentationFormat>
  <Paragraphs>86</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PowerPoint プレゼンテーション</vt:lpstr>
      <vt:lpstr>たいとるううううううううううう</vt:lpstr>
      <vt:lpstr>たいとるううううううううううう</vt:lpstr>
      <vt:lpstr>たいとるううううううううううう</vt:lpstr>
      <vt:lpstr>たいとるううううううううううう</vt:lpstr>
      <vt:lpstr>タイトルを入力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kouno takaya</dc:creator>
  <cp:lastModifiedBy>kouno takaya</cp:lastModifiedBy>
  <cp:revision>9</cp:revision>
  <dcterms:created xsi:type="dcterms:W3CDTF">2018-11-09T16:21:43Z</dcterms:created>
  <dcterms:modified xsi:type="dcterms:W3CDTF">2018-11-10T02:34:51Z</dcterms:modified>
</cp:coreProperties>
</file>