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6A3B1-A984-49CB-B752-97FE2A33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5BFC35-0C97-4B58-B25A-91761C3C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998C0-58DF-4003-B5BE-6572DD3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48A8E-A8C3-49E4-89DF-C846A0F4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C3CD0-9E22-4F65-B7A2-32F8E44B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8CA15-571C-4178-B08C-0F37BA1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F0F721-415B-4C24-A621-3B4FEEA8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73F75-7C38-4C45-8FAD-B04C72F0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B6B41-7421-43E2-8C0F-454EF8E6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3815D-D63D-4813-B6ED-9F010725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FA2D66-9782-4885-A655-8CE97845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CE47C9-78D6-4BF1-8D81-A417A330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7D1C4-8FD1-4CF1-95F8-78F4899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34152-2D12-466F-955A-9E2509C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D6E77B-46E8-4D58-A670-E1BCA664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9F5FF-8242-44F0-B158-EC9463C2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55A25-5DFB-4411-80A3-C655D088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88C08-BF92-4845-A2BB-9750DD36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6478C-3BC4-42B7-BBC4-6D8302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92756-1F2D-480C-A57C-E026F579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669DB-2697-4A50-AD2F-1071BCC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BA41FD-3F0E-4FE6-9303-6AEC498F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25B73-5190-438E-99CC-C7DB472B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87F63B-FB6A-445A-A8E0-FF31640D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7E3D5-A450-4506-BB4D-4E476148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71287-1287-4931-924A-8F4CD6E4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32B4F-81BD-4771-9FF6-273D7EE29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ADE273-CBA5-428A-9FAD-2D81E24C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4443B3-6316-42A2-BC13-9AE488DF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8189F-D7EB-49E8-98EF-23FAAF28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6A480-86CE-411A-A693-AC99D5D0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54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6E38B-373B-40E6-B917-DE4CBA69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D432D-9ACB-4933-BB10-1534752B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9668BD-B400-49EB-BCA8-E8782D9F4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AFAF90-9DF8-45B1-8C96-4B4D1826D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480051-D451-4119-AA6B-07B4ECAA7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221B3D-B7A4-4CC7-AF6D-F4DBD26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340A8D-8D93-4119-AB5E-42C4E26D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EE7BB6-90D0-45E5-8AA3-E333964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16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F3051-50B7-4BC1-96B0-8F2278A2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06CC79-2B28-462B-8BD3-AB333AC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FB85C0-F684-4DDE-AEDC-BF3A71D6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2939E7-81ED-4912-8F8D-1599CFAD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9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8A758-9D1B-4000-B6EC-49E5E7F4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5EB054-F5E0-4662-BDD9-7803681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5194D5-2C97-4669-BEC1-D13663E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A95AE-6A8C-4FD3-A650-5C965147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F839-1000-44D6-8542-A3C7E80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3DD410-ED12-4533-88EE-616617DC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EFFBFC-2DBD-4ED6-9109-F2E24EAF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FDCC0-27C1-4477-BA3D-DE1B335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F4C69A-2BF3-4425-B6A8-C45BB334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21A40-F304-40E1-A862-085185AF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AC0665-A5F5-403F-A740-758137F5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1B4437-5928-4E15-8FEB-5503A3C7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EA6AC-C7DF-420E-A502-61F47E5A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484661-8EF2-4386-9902-C481B2C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C51DA-3163-49E8-A3F3-0D15BBE1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59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2CF7E2-6149-4B2C-B847-2E9D6E9F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BD254-1F69-477D-97C0-F589BDF3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A8DC-C233-4A5B-B233-87DC73EF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FC07-4D65-4C03-83AE-B9CCA8A5C3E7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F30E1-848F-4E5E-990E-62BC3D7FE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1F28C-E12B-44EF-96D2-AEB6F296F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A961-1C98-4FA5-8124-93D73F9A3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20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6CA1901-D37A-4B61-BDF6-612ACDE9BC8D}"/>
              </a:ext>
            </a:extLst>
          </p:cNvPr>
          <p:cNvGrpSpPr/>
          <p:nvPr/>
        </p:nvGrpSpPr>
        <p:grpSpPr>
          <a:xfrm>
            <a:off x="1073349" y="4687887"/>
            <a:ext cx="609693" cy="542925"/>
            <a:chOff x="6745618" y="3559021"/>
            <a:chExt cx="609693" cy="542925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C75DA76F-2ECA-4E15-9836-6AD1BBB47DFF}"/>
                </a:ext>
              </a:extLst>
            </p:cNvPr>
            <p:cNvSpPr/>
            <p:nvPr/>
          </p:nvSpPr>
          <p:spPr>
            <a:xfrm>
              <a:off x="6745618" y="3559021"/>
              <a:ext cx="123825" cy="542925"/>
            </a:xfrm>
            <a:custGeom>
              <a:avLst/>
              <a:gdLst>
                <a:gd name="connsiteX0" fmla="*/ 121444 w 123825"/>
                <a:gd name="connsiteY0" fmla="*/ 540544 h 542925"/>
                <a:gd name="connsiteX1" fmla="*/ 121444 w 123825"/>
                <a:gd name="connsiteY1" fmla="*/ 273844 h 542925"/>
                <a:gd name="connsiteX2" fmla="*/ 121444 w 123825"/>
                <a:gd name="connsiteY2" fmla="*/ 7144 h 542925"/>
                <a:gd name="connsiteX3" fmla="*/ 7144 w 123825"/>
                <a:gd name="connsiteY3" fmla="*/ 7144 h 542925"/>
                <a:gd name="connsiteX4" fmla="*/ 7144 w 123825"/>
                <a:gd name="connsiteY4" fmla="*/ 5405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42925">
                  <a:moveTo>
                    <a:pt x="121444" y="540544"/>
                  </a:moveTo>
                  <a:lnTo>
                    <a:pt x="121444" y="273844"/>
                  </a:lnTo>
                  <a:lnTo>
                    <a:pt x="121444" y="7144"/>
                  </a:lnTo>
                  <a:lnTo>
                    <a:pt x="7144" y="7144"/>
                  </a:lnTo>
                  <a:lnTo>
                    <a:pt x="7144" y="5405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3EE16521-1D78-4BBC-87C6-E01D5EBD2373}"/>
                </a:ext>
              </a:extLst>
            </p:cNvPr>
            <p:cNvSpPr/>
            <p:nvPr/>
          </p:nvSpPr>
          <p:spPr>
            <a:xfrm>
              <a:off x="6855442" y="3559021"/>
              <a:ext cx="499869" cy="542925"/>
            </a:xfrm>
            <a:custGeom>
              <a:avLst/>
              <a:gdLst>
                <a:gd name="connsiteX0" fmla="*/ 288131 w 295275"/>
                <a:gd name="connsiteY0" fmla="*/ 7144 h 542925"/>
                <a:gd name="connsiteX1" fmla="*/ 7144 w 295275"/>
                <a:gd name="connsiteY1" fmla="*/ 273844 h 542925"/>
                <a:gd name="connsiteX2" fmla="*/ 288131 w 295275"/>
                <a:gd name="connsiteY2" fmla="*/ 5405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75" h="542925">
                  <a:moveTo>
                    <a:pt x="288131" y="7144"/>
                  </a:moveTo>
                  <a:lnTo>
                    <a:pt x="7144" y="273844"/>
                  </a:lnTo>
                  <a:lnTo>
                    <a:pt x="288131" y="5405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B097E9F-ABC9-4041-81AE-0782D51D352A}"/>
              </a:ext>
            </a:extLst>
          </p:cNvPr>
          <p:cNvGrpSpPr/>
          <p:nvPr/>
        </p:nvGrpSpPr>
        <p:grpSpPr>
          <a:xfrm>
            <a:off x="856940" y="1312076"/>
            <a:ext cx="1037655" cy="702333"/>
            <a:chOff x="4975892" y="2224553"/>
            <a:chExt cx="1037655" cy="702333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0C9F6D2-74A4-41A4-B85F-9487A8760829}"/>
                </a:ext>
              </a:extLst>
            </p:cNvPr>
            <p:cNvSpPr/>
            <p:nvPr/>
          </p:nvSpPr>
          <p:spPr>
            <a:xfrm>
              <a:off x="4975892" y="2239323"/>
              <a:ext cx="438150" cy="657225"/>
            </a:xfrm>
            <a:custGeom>
              <a:avLst/>
              <a:gdLst>
                <a:gd name="connsiteX0" fmla="*/ 7144 w 438150"/>
                <a:gd name="connsiteY0" fmla="*/ 203359 h 657225"/>
                <a:gd name="connsiteX1" fmla="*/ 7144 w 438150"/>
                <a:gd name="connsiteY1" fmla="*/ 458629 h 657225"/>
                <a:gd name="connsiteX2" fmla="*/ 191929 w 438150"/>
                <a:gd name="connsiteY2" fmla="*/ 458629 h 657225"/>
                <a:gd name="connsiteX3" fmla="*/ 431006 w 438150"/>
                <a:gd name="connsiteY3" fmla="*/ 654844 h 657225"/>
                <a:gd name="connsiteX4" fmla="*/ 431006 w 438150"/>
                <a:gd name="connsiteY4" fmla="*/ 7144 h 657225"/>
                <a:gd name="connsiteX5" fmla="*/ 191929 w 438150"/>
                <a:gd name="connsiteY5" fmla="*/ 20335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657225">
                  <a:moveTo>
                    <a:pt x="7144" y="203359"/>
                  </a:moveTo>
                  <a:lnTo>
                    <a:pt x="7144" y="458629"/>
                  </a:lnTo>
                  <a:lnTo>
                    <a:pt x="191929" y="458629"/>
                  </a:lnTo>
                  <a:lnTo>
                    <a:pt x="431006" y="654844"/>
                  </a:lnTo>
                  <a:lnTo>
                    <a:pt x="431006" y="7144"/>
                  </a:lnTo>
                  <a:lnTo>
                    <a:pt x="191929" y="2033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39" name="グラフィックス 38" descr="閉じる">
              <a:extLst>
                <a:ext uri="{FF2B5EF4-FFF2-40B4-BE49-F238E27FC236}">
                  <a16:creationId xmlns:a16="http://schemas.microsoft.com/office/drawing/2014/main" id="{EBB64899-9D35-4F2A-B102-70F6DD9E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1214" y="2224553"/>
              <a:ext cx="702333" cy="702333"/>
            </a:xfrm>
            <a:prstGeom prst="rect">
              <a:avLst/>
            </a:prstGeom>
          </p:spPr>
        </p:pic>
      </p:grpSp>
      <p:grpSp>
        <p:nvGrpSpPr>
          <p:cNvPr id="41" name="グラフィックス 4" descr="ボリューム">
            <a:extLst>
              <a:ext uri="{FF2B5EF4-FFF2-40B4-BE49-F238E27FC236}">
                <a16:creationId xmlns:a16="http://schemas.microsoft.com/office/drawing/2014/main" id="{2256A248-68AA-4173-B22A-5BAA42A7D210}"/>
              </a:ext>
            </a:extLst>
          </p:cNvPr>
          <p:cNvGrpSpPr/>
          <p:nvPr/>
        </p:nvGrpSpPr>
        <p:grpSpPr>
          <a:xfrm>
            <a:off x="868562" y="454350"/>
            <a:ext cx="914400" cy="914400"/>
            <a:chOff x="4741390" y="2971800"/>
            <a:chExt cx="914400" cy="914400"/>
          </a:xfrm>
        </p:grpSpPr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0B0C7BFF-460F-4BB4-8365-70D070A912B6}"/>
                </a:ext>
              </a:extLst>
            </p:cNvPr>
            <p:cNvSpPr/>
            <p:nvPr/>
          </p:nvSpPr>
          <p:spPr>
            <a:xfrm>
              <a:off x="5397186" y="3174206"/>
              <a:ext cx="152400" cy="514350"/>
            </a:xfrm>
            <a:custGeom>
              <a:avLst/>
              <a:gdLst>
                <a:gd name="connsiteX0" fmla="*/ 44291 w 152400"/>
                <a:gd name="connsiteY0" fmla="*/ 7144 h 514350"/>
                <a:gd name="connsiteX1" fmla="*/ 7144 w 152400"/>
                <a:gd name="connsiteY1" fmla="*/ 44291 h 514350"/>
                <a:gd name="connsiteX2" fmla="*/ 7144 w 152400"/>
                <a:gd name="connsiteY2" fmla="*/ 472916 h 514350"/>
                <a:gd name="connsiteX3" fmla="*/ 44291 w 152400"/>
                <a:gd name="connsiteY3" fmla="*/ 510064 h 514350"/>
                <a:gd name="connsiteX4" fmla="*/ 44291 w 152400"/>
                <a:gd name="connsiteY4" fmla="*/ 714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514350">
                  <a:moveTo>
                    <a:pt x="44291" y="7144"/>
                  </a:moveTo>
                  <a:lnTo>
                    <a:pt x="7144" y="44291"/>
                  </a:lnTo>
                  <a:cubicBezTo>
                    <a:pt x="125254" y="162401"/>
                    <a:pt x="125254" y="354806"/>
                    <a:pt x="7144" y="472916"/>
                  </a:cubicBezTo>
                  <a:lnTo>
                    <a:pt x="44291" y="510064"/>
                  </a:lnTo>
                  <a:cubicBezTo>
                    <a:pt x="183356" y="371951"/>
                    <a:pt x="183356" y="146209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916044F7-A309-4D7E-AC45-353D8CF4CEBB}"/>
                </a:ext>
              </a:extLst>
            </p:cNvPr>
            <p:cNvSpPr/>
            <p:nvPr/>
          </p:nvSpPr>
          <p:spPr>
            <a:xfrm>
              <a:off x="5321939" y="3248501"/>
              <a:ext cx="123825" cy="361950"/>
            </a:xfrm>
            <a:custGeom>
              <a:avLst/>
              <a:gdLst>
                <a:gd name="connsiteX0" fmla="*/ 44291 w 123825"/>
                <a:gd name="connsiteY0" fmla="*/ 7144 h 361950"/>
                <a:gd name="connsiteX1" fmla="*/ 7144 w 123825"/>
                <a:gd name="connsiteY1" fmla="*/ 44291 h 361950"/>
                <a:gd name="connsiteX2" fmla="*/ 7144 w 123825"/>
                <a:gd name="connsiteY2" fmla="*/ 324326 h 361950"/>
                <a:gd name="connsiteX3" fmla="*/ 44291 w 123825"/>
                <a:gd name="connsiteY3" fmla="*/ 361474 h 361950"/>
                <a:gd name="connsiteX4" fmla="*/ 44291 w 123825"/>
                <a:gd name="connsiteY4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361950">
                  <a:moveTo>
                    <a:pt x="44291" y="7144"/>
                  </a:moveTo>
                  <a:lnTo>
                    <a:pt x="7144" y="44291"/>
                  </a:lnTo>
                  <a:cubicBezTo>
                    <a:pt x="84296" y="121444"/>
                    <a:pt x="84296" y="246221"/>
                    <a:pt x="7144" y="324326"/>
                  </a:cubicBezTo>
                  <a:lnTo>
                    <a:pt x="44291" y="361474"/>
                  </a:lnTo>
                  <a:cubicBezTo>
                    <a:pt x="142399" y="263366"/>
                    <a:pt x="142399" y="105251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68B6E568-3586-4FFF-AE0D-383B4580B351}"/>
                </a:ext>
              </a:extLst>
            </p:cNvPr>
            <p:cNvSpPr/>
            <p:nvPr/>
          </p:nvSpPr>
          <p:spPr>
            <a:xfrm>
              <a:off x="5248596" y="3324701"/>
              <a:ext cx="85725" cy="219075"/>
            </a:xfrm>
            <a:custGeom>
              <a:avLst/>
              <a:gdLst>
                <a:gd name="connsiteX0" fmla="*/ 44291 w 85725"/>
                <a:gd name="connsiteY0" fmla="*/ 7144 h 219075"/>
                <a:gd name="connsiteX1" fmla="*/ 7144 w 85725"/>
                <a:gd name="connsiteY1" fmla="*/ 44291 h 219075"/>
                <a:gd name="connsiteX2" fmla="*/ 7144 w 85725"/>
                <a:gd name="connsiteY2" fmla="*/ 174784 h 219075"/>
                <a:gd name="connsiteX3" fmla="*/ 44291 w 85725"/>
                <a:gd name="connsiteY3" fmla="*/ 211931 h 219075"/>
                <a:gd name="connsiteX4" fmla="*/ 44291 w 85725"/>
                <a:gd name="connsiteY4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19075">
                  <a:moveTo>
                    <a:pt x="44291" y="7144"/>
                  </a:moveTo>
                  <a:lnTo>
                    <a:pt x="7144" y="44291"/>
                  </a:lnTo>
                  <a:cubicBezTo>
                    <a:pt x="43339" y="80486"/>
                    <a:pt x="43339" y="138589"/>
                    <a:pt x="7144" y="174784"/>
                  </a:cubicBezTo>
                  <a:lnTo>
                    <a:pt x="44291" y="211931"/>
                  </a:lnTo>
                  <a:cubicBezTo>
                    <a:pt x="101441" y="154781"/>
                    <a:pt x="101441" y="63341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ADE9C460-C134-4239-9C96-613B1973C65C}"/>
                </a:ext>
              </a:extLst>
            </p:cNvPr>
            <p:cNvSpPr/>
            <p:nvPr/>
          </p:nvSpPr>
          <p:spPr>
            <a:xfrm>
              <a:off x="4767584" y="3098006"/>
              <a:ext cx="438150" cy="657225"/>
            </a:xfrm>
            <a:custGeom>
              <a:avLst/>
              <a:gdLst>
                <a:gd name="connsiteX0" fmla="*/ 7144 w 438150"/>
                <a:gd name="connsiteY0" fmla="*/ 203359 h 657225"/>
                <a:gd name="connsiteX1" fmla="*/ 7144 w 438150"/>
                <a:gd name="connsiteY1" fmla="*/ 458629 h 657225"/>
                <a:gd name="connsiteX2" fmla="*/ 191929 w 438150"/>
                <a:gd name="connsiteY2" fmla="*/ 458629 h 657225"/>
                <a:gd name="connsiteX3" fmla="*/ 431006 w 438150"/>
                <a:gd name="connsiteY3" fmla="*/ 654844 h 657225"/>
                <a:gd name="connsiteX4" fmla="*/ 431006 w 438150"/>
                <a:gd name="connsiteY4" fmla="*/ 7144 h 657225"/>
                <a:gd name="connsiteX5" fmla="*/ 191929 w 438150"/>
                <a:gd name="connsiteY5" fmla="*/ 20335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657225">
                  <a:moveTo>
                    <a:pt x="7144" y="203359"/>
                  </a:moveTo>
                  <a:lnTo>
                    <a:pt x="7144" y="458629"/>
                  </a:lnTo>
                  <a:lnTo>
                    <a:pt x="191929" y="458629"/>
                  </a:lnTo>
                  <a:lnTo>
                    <a:pt x="431006" y="654844"/>
                  </a:lnTo>
                  <a:lnTo>
                    <a:pt x="431006" y="7144"/>
                  </a:lnTo>
                  <a:lnTo>
                    <a:pt x="191929" y="2033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6" name="グラフィックス 8" descr="再生">
            <a:extLst>
              <a:ext uri="{FF2B5EF4-FFF2-40B4-BE49-F238E27FC236}">
                <a16:creationId xmlns:a16="http://schemas.microsoft.com/office/drawing/2014/main" id="{08C6661F-B7B6-4650-A4E6-72C876B56317}"/>
              </a:ext>
            </a:extLst>
          </p:cNvPr>
          <p:cNvSpPr/>
          <p:nvPr/>
        </p:nvSpPr>
        <p:spPr>
          <a:xfrm>
            <a:off x="1056681" y="2365375"/>
            <a:ext cx="552450" cy="714375"/>
          </a:xfrm>
          <a:custGeom>
            <a:avLst/>
            <a:gdLst>
              <a:gd name="connsiteX0" fmla="*/ 7144 w 552450"/>
              <a:gd name="connsiteY0" fmla="*/ 7144 h 714375"/>
              <a:gd name="connsiteX1" fmla="*/ 553879 w 552450"/>
              <a:gd name="connsiteY1" fmla="*/ 359569 h 714375"/>
              <a:gd name="connsiteX2" fmla="*/ 7144 w 552450"/>
              <a:gd name="connsiteY2" fmla="*/ 711994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714375">
                <a:moveTo>
                  <a:pt x="7144" y="7144"/>
                </a:moveTo>
                <a:lnTo>
                  <a:pt x="553879" y="359569"/>
                </a:lnTo>
                <a:lnTo>
                  <a:pt x="7144" y="71199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47" name="グラフィックス 10" descr="一時停止">
            <a:extLst>
              <a:ext uri="{FF2B5EF4-FFF2-40B4-BE49-F238E27FC236}">
                <a16:creationId xmlns:a16="http://schemas.microsoft.com/office/drawing/2014/main" id="{596A6D26-DFD0-4FA9-8DE9-DA36A8B05343}"/>
              </a:ext>
            </a:extLst>
          </p:cNvPr>
          <p:cNvGrpSpPr/>
          <p:nvPr/>
        </p:nvGrpSpPr>
        <p:grpSpPr>
          <a:xfrm>
            <a:off x="918568" y="3429000"/>
            <a:ext cx="914400" cy="914400"/>
            <a:chOff x="2899707" y="3830483"/>
            <a:chExt cx="914400" cy="914400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249F2FD0-91D4-45EA-8B1D-B854B21EE9B1}"/>
                </a:ext>
              </a:extLst>
            </p:cNvPr>
            <p:cNvSpPr/>
            <p:nvPr/>
          </p:nvSpPr>
          <p:spPr>
            <a:xfrm>
              <a:off x="3054488" y="3928114"/>
              <a:ext cx="238125" cy="714375"/>
            </a:xfrm>
            <a:custGeom>
              <a:avLst/>
              <a:gdLst>
                <a:gd name="connsiteX0" fmla="*/ 7144 w 238125"/>
                <a:gd name="connsiteY0" fmla="*/ 7144 h 714375"/>
                <a:gd name="connsiteX1" fmla="*/ 234791 w 238125"/>
                <a:gd name="connsiteY1" fmla="*/ 7144 h 714375"/>
                <a:gd name="connsiteX2" fmla="*/ 234791 w 238125"/>
                <a:gd name="connsiteY2" fmla="*/ 711994 h 714375"/>
                <a:gd name="connsiteX3" fmla="*/ 7144 w 238125"/>
                <a:gd name="connsiteY3" fmla="*/ 71199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14375">
                  <a:moveTo>
                    <a:pt x="7144" y="7144"/>
                  </a:moveTo>
                  <a:lnTo>
                    <a:pt x="234791" y="7144"/>
                  </a:lnTo>
                  <a:lnTo>
                    <a:pt x="234791" y="711994"/>
                  </a:lnTo>
                  <a:lnTo>
                    <a:pt x="7144" y="7119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24AB00B3-52B5-49AD-BA11-8B770F1CCB28}"/>
                </a:ext>
              </a:extLst>
            </p:cNvPr>
            <p:cNvSpPr/>
            <p:nvPr/>
          </p:nvSpPr>
          <p:spPr>
            <a:xfrm>
              <a:off x="3417391" y="3928114"/>
              <a:ext cx="238125" cy="714375"/>
            </a:xfrm>
            <a:custGeom>
              <a:avLst/>
              <a:gdLst>
                <a:gd name="connsiteX0" fmla="*/ 7144 w 238125"/>
                <a:gd name="connsiteY0" fmla="*/ 7144 h 714375"/>
                <a:gd name="connsiteX1" fmla="*/ 234791 w 238125"/>
                <a:gd name="connsiteY1" fmla="*/ 7144 h 714375"/>
                <a:gd name="connsiteX2" fmla="*/ 234791 w 238125"/>
                <a:gd name="connsiteY2" fmla="*/ 711994 h 714375"/>
                <a:gd name="connsiteX3" fmla="*/ 7144 w 238125"/>
                <a:gd name="connsiteY3" fmla="*/ 71199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14375">
                  <a:moveTo>
                    <a:pt x="7144" y="7144"/>
                  </a:moveTo>
                  <a:lnTo>
                    <a:pt x="234791" y="7144"/>
                  </a:lnTo>
                  <a:lnTo>
                    <a:pt x="234791" y="711994"/>
                  </a:lnTo>
                  <a:lnTo>
                    <a:pt x="7144" y="7119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50" name="グラフィックス 6" descr="更新">
            <a:extLst>
              <a:ext uri="{FF2B5EF4-FFF2-40B4-BE49-F238E27FC236}">
                <a16:creationId xmlns:a16="http://schemas.microsoft.com/office/drawing/2014/main" id="{0655ABFE-A2D0-413D-B5FA-FE10B542ADB2}"/>
              </a:ext>
            </a:extLst>
          </p:cNvPr>
          <p:cNvSpPr/>
          <p:nvPr/>
        </p:nvSpPr>
        <p:spPr>
          <a:xfrm>
            <a:off x="973336" y="5602422"/>
            <a:ext cx="676275" cy="733425"/>
          </a:xfrm>
          <a:custGeom>
            <a:avLst/>
            <a:gdLst>
              <a:gd name="connsiteX0" fmla="*/ 673894 w 676275"/>
              <a:gd name="connsiteY0" fmla="*/ 235744 h 733425"/>
              <a:gd name="connsiteX1" fmla="*/ 673894 w 676275"/>
              <a:gd name="connsiteY1" fmla="*/ 35719 h 733425"/>
              <a:gd name="connsiteX2" fmla="*/ 610076 w 676275"/>
              <a:gd name="connsiteY2" fmla="*/ 99536 h 733425"/>
              <a:gd name="connsiteX3" fmla="*/ 369094 w 676275"/>
              <a:gd name="connsiteY3" fmla="*/ 7144 h 733425"/>
              <a:gd name="connsiteX4" fmla="*/ 7144 w 676275"/>
              <a:gd name="connsiteY4" fmla="*/ 369094 h 733425"/>
              <a:gd name="connsiteX5" fmla="*/ 369094 w 676275"/>
              <a:gd name="connsiteY5" fmla="*/ 731044 h 733425"/>
              <a:gd name="connsiteX6" fmla="*/ 625316 w 676275"/>
              <a:gd name="connsiteY6" fmla="*/ 625316 h 733425"/>
              <a:gd name="connsiteX7" fmla="*/ 544354 w 676275"/>
              <a:gd name="connsiteY7" fmla="*/ 544354 h 733425"/>
              <a:gd name="connsiteX8" fmla="*/ 369094 w 676275"/>
              <a:gd name="connsiteY8" fmla="*/ 616744 h 733425"/>
              <a:gd name="connsiteX9" fmla="*/ 121444 w 676275"/>
              <a:gd name="connsiteY9" fmla="*/ 369094 h 733425"/>
              <a:gd name="connsiteX10" fmla="*/ 369094 w 676275"/>
              <a:gd name="connsiteY10" fmla="*/ 121444 h 733425"/>
              <a:gd name="connsiteX11" fmla="*/ 529114 w 676275"/>
              <a:gd name="connsiteY11" fmla="*/ 180499 h 733425"/>
              <a:gd name="connsiteX12" fmla="*/ 473869 w 676275"/>
              <a:gd name="connsiteY12" fmla="*/ 235744 h 733425"/>
              <a:gd name="connsiteX13" fmla="*/ 673894 w 676275"/>
              <a:gd name="connsiteY13" fmla="*/ 235744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6275" h="733425">
                <a:moveTo>
                  <a:pt x="673894" y="235744"/>
                </a:moveTo>
                <a:lnTo>
                  <a:pt x="673894" y="35719"/>
                </a:lnTo>
                <a:lnTo>
                  <a:pt x="610076" y="99536"/>
                </a:lnTo>
                <a:cubicBezTo>
                  <a:pt x="546259" y="42386"/>
                  <a:pt x="461486" y="7144"/>
                  <a:pt x="369094" y="7144"/>
                </a:cubicBezTo>
                <a:cubicBezTo>
                  <a:pt x="169069" y="7144"/>
                  <a:pt x="7144" y="169069"/>
                  <a:pt x="7144" y="369094"/>
                </a:cubicBezTo>
                <a:cubicBezTo>
                  <a:pt x="7144" y="569119"/>
                  <a:pt x="169069" y="731044"/>
                  <a:pt x="369094" y="731044"/>
                </a:cubicBezTo>
                <a:cubicBezTo>
                  <a:pt x="469106" y="731044"/>
                  <a:pt x="559594" y="690086"/>
                  <a:pt x="625316" y="625316"/>
                </a:cubicBezTo>
                <a:lnTo>
                  <a:pt x="544354" y="544354"/>
                </a:lnTo>
                <a:cubicBezTo>
                  <a:pt x="499586" y="589121"/>
                  <a:pt x="437674" y="616744"/>
                  <a:pt x="369094" y="616744"/>
                </a:cubicBezTo>
                <a:cubicBezTo>
                  <a:pt x="232886" y="616744"/>
                  <a:pt x="121444" y="505301"/>
                  <a:pt x="121444" y="369094"/>
                </a:cubicBezTo>
                <a:cubicBezTo>
                  <a:pt x="121444" y="232886"/>
                  <a:pt x="232886" y="121444"/>
                  <a:pt x="369094" y="121444"/>
                </a:cubicBezTo>
                <a:cubicBezTo>
                  <a:pt x="430054" y="121444"/>
                  <a:pt x="486251" y="143351"/>
                  <a:pt x="529114" y="180499"/>
                </a:cubicBezTo>
                <a:lnTo>
                  <a:pt x="473869" y="235744"/>
                </a:lnTo>
                <a:lnTo>
                  <a:pt x="673894" y="23574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1" name="グラフィックス 16" descr="線矢印: U ターン">
            <a:extLst>
              <a:ext uri="{FF2B5EF4-FFF2-40B4-BE49-F238E27FC236}">
                <a16:creationId xmlns:a16="http://schemas.microsoft.com/office/drawing/2014/main" id="{DA7111FE-0C3D-46DE-B50D-4397BC5E2FDE}"/>
              </a:ext>
            </a:extLst>
          </p:cNvPr>
          <p:cNvSpPr/>
          <p:nvPr/>
        </p:nvSpPr>
        <p:spPr>
          <a:xfrm>
            <a:off x="1032867" y="6339815"/>
            <a:ext cx="771525" cy="504825"/>
          </a:xfrm>
          <a:custGeom>
            <a:avLst/>
            <a:gdLst>
              <a:gd name="connsiteX0" fmla="*/ 590074 w 771525"/>
              <a:gd name="connsiteY0" fmla="*/ 140272 h 504825"/>
              <a:gd name="connsiteX1" fmla="*/ 106204 w 771525"/>
              <a:gd name="connsiteY1" fmla="*/ 140272 h 504825"/>
              <a:gd name="connsiteX2" fmla="*/ 190976 w 771525"/>
              <a:gd name="connsiteY2" fmla="*/ 55499 h 504825"/>
              <a:gd name="connsiteX3" fmla="*/ 190024 w 771525"/>
              <a:gd name="connsiteY3" fmla="*/ 15494 h 504825"/>
              <a:gd name="connsiteX4" fmla="*/ 150019 w 771525"/>
              <a:gd name="connsiteY4" fmla="*/ 14542 h 504825"/>
              <a:gd name="connsiteX5" fmla="*/ 15716 w 771525"/>
              <a:gd name="connsiteY5" fmla="*/ 149797 h 504825"/>
              <a:gd name="connsiteX6" fmla="*/ 9049 w 771525"/>
              <a:gd name="connsiteY6" fmla="*/ 159322 h 504825"/>
              <a:gd name="connsiteX7" fmla="*/ 9049 w 771525"/>
              <a:gd name="connsiteY7" fmla="*/ 159322 h 504825"/>
              <a:gd name="connsiteX8" fmla="*/ 8096 w 771525"/>
              <a:gd name="connsiteY8" fmla="*/ 162179 h 504825"/>
              <a:gd name="connsiteX9" fmla="*/ 7144 w 771525"/>
              <a:gd name="connsiteY9" fmla="*/ 164084 h 504825"/>
              <a:gd name="connsiteX10" fmla="*/ 7144 w 771525"/>
              <a:gd name="connsiteY10" fmla="*/ 166942 h 504825"/>
              <a:gd name="connsiteX11" fmla="*/ 8096 w 771525"/>
              <a:gd name="connsiteY11" fmla="*/ 169799 h 504825"/>
              <a:gd name="connsiteX12" fmla="*/ 8096 w 771525"/>
              <a:gd name="connsiteY12" fmla="*/ 171704 h 504825"/>
              <a:gd name="connsiteX13" fmla="*/ 16669 w 771525"/>
              <a:gd name="connsiteY13" fmla="*/ 189802 h 504825"/>
              <a:gd name="connsiteX14" fmla="*/ 150971 w 771525"/>
              <a:gd name="connsiteY14" fmla="*/ 325057 h 504825"/>
              <a:gd name="connsiteX15" fmla="*/ 190976 w 771525"/>
              <a:gd name="connsiteY15" fmla="*/ 324104 h 504825"/>
              <a:gd name="connsiteX16" fmla="*/ 191929 w 771525"/>
              <a:gd name="connsiteY16" fmla="*/ 284099 h 504825"/>
              <a:gd name="connsiteX17" fmla="*/ 103346 w 771525"/>
              <a:gd name="connsiteY17" fmla="*/ 197422 h 504825"/>
              <a:gd name="connsiteX18" fmla="*/ 589121 w 771525"/>
              <a:gd name="connsiteY18" fmla="*/ 197422 h 504825"/>
              <a:gd name="connsiteX19" fmla="*/ 712946 w 771525"/>
              <a:gd name="connsiteY19" fmla="*/ 321247 h 504825"/>
              <a:gd name="connsiteX20" fmla="*/ 589121 w 771525"/>
              <a:gd name="connsiteY20" fmla="*/ 445072 h 504825"/>
              <a:gd name="connsiteX21" fmla="*/ 36671 w 771525"/>
              <a:gd name="connsiteY21" fmla="*/ 445072 h 504825"/>
              <a:gd name="connsiteX22" fmla="*/ 8096 w 771525"/>
              <a:gd name="connsiteY22" fmla="*/ 473647 h 504825"/>
              <a:gd name="connsiteX23" fmla="*/ 36671 w 771525"/>
              <a:gd name="connsiteY23" fmla="*/ 502222 h 504825"/>
              <a:gd name="connsiteX24" fmla="*/ 590074 w 771525"/>
              <a:gd name="connsiteY24" fmla="*/ 502222 h 504825"/>
              <a:gd name="connsiteX25" fmla="*/ 771049 w 771525"/>
              <a:gd name="connsiteY25" fmla="*/ 321247 h 504825"/>
              <a:gd name="connsiteX26" fmla="*/ 590074 w 771525"/>
              <a:gd name="connsiteY26" fmla="*/ 140272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1525" h="504825">
                <a:moveTo>
                  <a:pt x="590074" y="140272"/>
                </a:moveTo>
                <a:lnTo>
                  <a:pt x="106204" y="140272"/>
                </a:lnTo>
                <a:lnTo>
                  <a:pt x="190976" y="55499"/>
                </a:lnTo>
                <a:cubicBezTo>
                  <a:pt x="201454" y="44069"/>
                  <a:pt x="201454" y="26924"/>
                  <a:pt x="190024" y="15494"/>
                </a:cubicBezTo>
                <a:cubicBezTo>
                  <a:pt x="179546" y="5017"/>
                  <a:pt x="161449" y="4064"/>
                  <a:pt x="150019" y="14542"/>
                </a:cubicBezTo>
                <a:lnTo>
                  <a:pt x="15716" y="149797"/>
                </a:lnTo>
                <a:cubicBezTo>
                  <a:pt x="12859" y="152654"/>
                  <a:pt x="10954" y="155512"/>
                  <a:pt x="9049" y="159322"/>
                </a:cubicBezTo>
                <a:lnTo>
                  <a:pt x="9049" y="159322"/>
                </a:lnTo>
                <a:cubicBezTo>
                  <a:pt x="9049" y="160274"/>
                  <a:pt x="8096" y="161227"/>
                  <a:pt x="8096" y="162179"/>
                </a:cubicBezTo>
                <a:cubicBezTo>
                  <a:pt x="8096" y="163132"/>
                  <a:pt x="8096" y="163132"/>
                  <a:pt x="7144" y="164084"/>
                </a:cubicBezTo>
                <a:cubicBezTo>
                  <a:pt x="7144" y="165037"/>
                  <a:pt x="7144" y="165989"/>
                  <a:pt x="7144" y="166942"/>
                </a:cubicBezTo>
                <a:cubicBezTo>
                  <a:pt x="8096" y="168847"/>
                  <a:pt x="8096" y="168847"/>
                  <a:pt x="8096" y="169799"/>
                </a:cubicBezTo>
                <a:cubicBezTo>
                  <a:pt x="8096" y="170752"/>
                  <a:pt x="8096" y="170752"/>
                  <a:pt x="8096" y="171704"/>
                </a:cubicBezTo>
                <a:cubicBezTo>
                  <a:pt x="8096" y="178372"/>
                  <a:pt x="11906" y="185039"/>
                  <a:pt x="16669" y="189802"/>
                </a:cubicBezTo>
                <a:lnTo>
                  <a:pt x="150971" y="325057"/>
                </a:lnTo>
                <a:cubicBezTo>
                  <a:pt x="162401" y="335534"/>
                  <a:pt x="179546" y="335534"/>
                  <a:pt x="190976" y="324104"/>
                </a:cubicBezTo>
                <a:cubicBezTo>
                  <a:pt x="201454" y="313627"/>
                  <a:pt x="202406" y="295529"/>
                  <a:pt x="191929" y="284099"/>
                </a:cubicBezTo>
                <a:lnTo>
                  <a:pt x="103346" y="197422"/>
                </a:lnTo>
                <a:lnTo>
                  <a:pt x="589121" y="197422"/>
                </a:lnTo>
                <a:cubicBezTo>
                  <a:pt x="657701" y="197422"/>
                  <a:pt x="712946" y="252667"/>
                  <a:pt x="712946" y="321247"/>
                </a:cubicBezTo>
                <a:cubicBezTo>
                  <a:pt x="712946" y="389827"/>
                  <a:pt x="657701" y="445072"/>
                  <a:pt x="589121" y="445072"/>
                </a:cubicBezTo>
                <a:lnTo>
                  <a:pt x="36671" y="445072"/>
                </a:lnTo>
                <a:cubicBezTo>
                  <a:pt x="20479" y="445072"/>
                  <a:pt x="8096" y="457454"/>
                  <a:pt x="8096" y="473647"/>
                </a:cubicBezTo>
                <a:cubicBezTo>
                  <a:pt x="8096" y="489839"/>
                  <a:pt x="20479" y="502222"/>
                  <a:pt x="36671" y="502222"/>
                </a:cubicBezTo>
                <a:lnTo>
                  <a:pt x="590074" y="502222"/>
                </a:lnTo>
                <a:cubicBezTo>
                  <a:pt x="690086" y="502222"/>
                  <a:pt x="771049" y="421259"/>
                  <a:pt x="771049" y="321247"/>
                </a:cubicBezTo>
                <a:cubicBezTo>
                  <a:pt x="771049" y="221234"/>
                  <a:pt x="690086" y="140272"/>
                  <a:pt x="590074" y="14027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2" name="グラフィックス 14" descr="閉じる">
            <a:extLst>
              <a:ext uri="{FF2B5EF4-FFF2-40B4-BE49-F238E27FC236}">
                <a16:creationId xmlns:a16="http://schemas.microsoft.com/office/drawing/2014/main" id="{787A617F-F6C1-41E3-B466-7F0A29F80EEC}"/>
              </a:ext>
            </a:extLst>
          </p:cNvPr>
          <p:cNvSpPr/>
          <p:nvPr/>
        </p:nvSpPr>
        <p:spPr>
          <a:xfrm>
            <a:off x="4170570" y="3086100"/>
            <a:ext cx="685800" cy="685800"/>
          </a:xfrm>
          <a:custGeom>
            <a:avLst/>
            <a:gdLst>
              <a:gd name="connsiteX0" fmla="*/ 681514 w 685800"/>
              <a:gd name="connsiteY0" fmla="*/ 88106 h 685800"/>
              <a:gd name="connsiteX1" fmla="*/ 600551 w 685800"/>
              <a:gd name="connsiteY1" fmla="*/ 7144 h 685800"/>
              <a:gd name="connsiteX2" fmla="*/ 344329 w 685800"/>
              <a:gd name="connsiteY2" fmla="*/ 263366 h 685800"/>
              <a:gd name="connsiteX3" fmla="*/ 88106 w 685800"/>
              <a:gd name="connsiteY3" fmla="*/ 7144 h 685800"/>
              <a:gd name="connsiteX4" fmla="*/ 7144 w 685800"/>
              <a:gd name="connsiteY4" fmla="*/ 88106 h 685800"/>
              <a:gd name="connsiteX5" fmla="*/ 263366 w 685800"/>
              <a:gd name="connsiteY5" fmla="*/ 344329 h 685800"/>
              <a:gd name="connsiteX6" fmla="*/ 7144 w 685800"/>
              <a:gd name="connsiteY6" fmla="*/ 600551 h 685800"/>
              <a:gd name="connsiteX7" fmla="*/ 88106 w 685800"/>
              <a:gd name="connsiteY7" fmla="*/ 681514 h 685800"/>
              <a:gd name="connsiteX8" fmla="*/ 344329 w 685800"/>
              <a:gd name="connsiteY8" fmla="*/ 425291 h 685800"/>
              <a:gd name="connsiteX9" fmla="*/ 600551 w 685800"/>
              <a:gd name="connsiteY9" fmla="*/ 681514 h 685800"/>
              <a:gd name="connsiteX10" fmla="*/ 681514 w 685800"/>
              <a:gd name="connsiteY10" fmla="*/ 600551 h 685800"/>
              <a:gd name="connsiteX11" fmla="*/ 425291 w 685800"/>
              <a:gd name="connsiteY11" fmla="*/ 34432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" h="685800">
                <a:moveTo>
                  <a:pt x="681514" y="88106"/>
                </a:moveTo>
                <a:lnTo>
                  <a:pt x="600551" y="7144"/>
                </a:lnTo>
                <a:lnTo>
                  <a:pt x="344329" y="263366"/>
                </a:lnTo>
                <a:lnTo>
                  <a:pt x="88106" y="7144"/>
                </a:lnTo>
                <a:lnTo>
                  <a:pt x="7144" y="88106"/>
                </a:lnTo>
                <a:lnTo>
                  <a:pt x="263366" y="344329"/>
                </a:lnTo>
                <a:lnTo>
                  <a:pt x="7144" y="600551"/>
                </a:lnTo>
                <a:lnTo>
                  <a:pt x="88106" y="681514"/>
                </a:lnTo>
                <a:lnTo>
                  <a:pt x="344329" y="425291"/>
                </a:lnTo>
                <a:lnTo>
                  <a:pt x="600551" y="681514"/>
                </a:lnTo>
                <a:lnTo>
                  <a:pt x="681514" y="600551"/>
                </a:lnTo>
                <a:lnTo>
                  <a:pt x="425291" y="344329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87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ラフィックス 4" descr="ボリューム">
            <a:extLst>
              <a:ext uri="{FF2B5EF4-FFF2-40B4-BE49-F238E27FC236}">
                <a16:creationId xmlns:a16="http://schemas.microsoft.com/office/drawing/2014/main" id="{2256A248-68AA-4173-B22A-5BAA42A7D210}"/>
              </a:ext>
            </a:extLst>
          </p:cNvPr>
          <p:cNvGrpSpPr/>
          <p:nvPr/>
        </p:nvGrpSpPr>
        <p:grpSpPr>
          <a:xfrm>
            <a:off x="8819316" y="857250"/>
            <a:ext cx="3706421" cy="3286125"/>
            <a:chOff x="4741390" y="2971800"/>
            <a:chExt cx="914400" cy="914400"/>
          </a:xfrm>
        </p:grpSpPr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0B0C7BFF-460F-4BB4-8365-70D070A912B6}"/>
                </a:ext>
              </a:extLst>
            </p:cNvPr>
            <p:cNvSpPr/>
            <p:nvPr/>
          </p:nvSpPr>
          <p:spPr>
            <a:xfrm>
              <a:off x="5397186" y="3174206"/>
              <a:ext cx="152400" cy="514350"/>
            </a:xfrm>
            <a:custGeom>
              <a:avLst/>
              <a:gdLst>
                <a:gd name="connsiteX0" fmla="*/ 44291 w 152400"/>
                <a:gd name="connsiteY0" fmla="*/ 7144 h 514350"/>
                <a:gd name="connsiteX1" fmla="*/ 7144 w 152400"/>
                <a:gd name="connsiteY1" fmla="*/ 44291 h 514350"/>
                <a:gd name="connsiteX2" fmla="*/ 7144 w 152400"/>
                <a:gd name="connsiteY2" fmla="*/ 472916 h 514350"/>
                <a:gd name="connsiteX3" fmla="*/ 44291 w 152400"/>
                <a:gd name="connsiteY3" fmla="*/ 510064 h 514350"/>
                <a:gd name="connsiteX4" fmla="*/ 44291 w 152400"/>
                <a:gd name="connsiteY4" fmla="*/ 714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514350">
                  <a:moveTo>
                    <a:pt x="44291" y="7144"/>
                  </a:moveTo>
                  <a:lnTo>
                    <a:pt x="7144" y="44291"/>
                  </a:lnTo>
                  <a:cubicBezTo>
                    <a:pt x="125254" y="162401"/>
                    <a:pt x="125254" y="354806"/>
                    <a:pt x="7144" y="472916"/>
                  </a:cubicBezTo>
                  <a:lnTo>
                    <a:pt x="44291" y="510064"/>
                  </a:lnTo>
                  <a:cubicBezTo>
                    <a:pt x="183356" y="371951"/>
                    <a:pt x="183356" y="146209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916044F7-A309-4D7E-AC45-353D8CF4CEBB}"/>
                </a:ext>
              </a:extLst>
            </p:cNvPr>
            <p:cNvSpPr/>
            <p:nvPr/>
          </p:nvSpPr>
          <p:spPr>
            <a:xfrm>
              <a:off x="5321939" y="3248501"/>
              <a:ext cx="123825" cy="361950"/>
            </a:xfrm>
            <a:custGeom>
              <a:avLst/>
              <a:gdLst>
                <a:gd name="connsiteX0" fmla="*/ 44291 w 123825"/>
                <a:gd name="connsiteY0" fmla="*/ 7144 h 361950"/>
                <a:gd name="connsiteX1" fmla="*/ 7144 w 123825"/>
                <a:gd name="connsiteY1" fmla="*/ 44291 h 361950"/>
                <a:gd name="connsiteX2" fmla="*/ 7144 w 123825"/>
                <a:gd name="connsiteY2" fmla="*/ 324326 h 361950"/>
                <a:gd name="connsiteX3" fmla="*/ 44291 w 123825"/>
                <a:gd name="connsiteY3" fmla="*/ 361474 h 361950"/>
                <a:gd name="connsiteX4" fmla="*/ 44291 w 123825"/>
                <a:gd name="connsiteY4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361950">
                  <a:moveTo>
                    <a:pt x="44291" y="7144"/>
                  </a:moveTo>
                  <a:lnTo>
                    <a:pt x="7144" y="44291"/>
                  </a:lnTo>
                  <a:cubicBezTo>
                    <a:pt x="84296" y="121444"/>
                    <a:pt x="84296" y="246221"/>
                    <a:pt x="7144" y="324326"/>
                  </a:cubicBezTo>
                  <a:lnTo>
                    <a:pt x="44291" y="361474"/>
                  </a:lnTo>
                  <a:cubicBezTo>
                    <a:pt x="142399" y="263366"/>
                    <a:pt x="142399" y="105251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68B6E568-3586-4FFF-AE0D-383B4580B351}"/>
                </a:ext>
              </a:extLst>
            </p:cNvPr>
            <p:cNvSpPr/>
            <p:nvPr/>
          </p:nvSpPr>
          <p:spPr>
            <a:xfrm>
              <a:off x="5248596" y="3324701"/>
              <a:ext cx="85725" cy="219075"/>
            </a:xfrm>
            <a:custGeom>
              <a:avLst/>
              <a:gdLst>
                <a:gd name="connsiteX0" fmla="*/ 44291 w 85725"/>
                <a:gd name="connsiteY0" fmla="*/ 7144 h 219075"/>
                <a:gd name="connsiteX1" fmla="*/ 7144 w 85725"/>
                <a:gd name="connsiteY1" fmla="*/ 44291 h 219075"/>
                <a:gd name="connsiteX2" fmla="*/ 7144 w 85725"/>
                <a:gd name="connsiteY2" fmla="*/ 174784 h 219075"/>
                <a:gd name="connsiteX3" fmla="*/ 44291 w 85725"/>
                <a:gd name="connsiteY3" fmla="*/ 211931 h 219075"/>
                <a:gd name="connsiteX4" fmla="*/ 44291 w 85725"/>
                <a:gd name="connsiteY4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19075">
                  <a:moveTo>
                    <a:pt x="44291" y="7144"/>
                  </a:moveTo>
                  <a:lnTo>
                    <a:pt x="7144" y="44291"/>
                  </a:lnTo>
                  <a:cubicBezTo>
                    <a:pt x="43339" y="80486"/>
                    <a:pt x="43339" y="138589"/>
                    <a:pt x="7144" y="174784"/>
                  </a:cubicBezTo>
                  <a:lnTo>
                    <a:pt x="44291" y="211931"/>
                  </a:lnTo>
                  <a:cubicBezTo>
                    <a:pt x="101441" y="154781"/>
                    <a:pt x="101441" y="63341"/>
                    <a:pt x="44291" y="7144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ADE9C460-C134-4239-9C96-613B1973C65C}"/>
                </a:ext>
              </a:extLst>
            </p:cNvPr>
            <p:cNvSpPr/>
            <p:nvPr/>
          </p:nvSpPr>
          <p:spPr>
            <a:xfrm>
              <a:off x="4767584" y="3098006"/>
              <a:ext cx="438150" cy="657225"/>
            </a:xfrm>
            <a:custGeom>
              <a:avLst/>
              <a:gdLst>
                <a:gd name="connsiteX0" fmla="*/ 7144 w 438150"/>
                <a:gd name="connsiteY0" fmla="*/ 203359 h 657225"/>
                <a:gd name="connsiteX1" fmla="*/ 7144 w 438150"/>
                <a:gd name="connsiteY1" fmla="*/ 458629 h 657225"/>
                <a:gd name="connsiteX2" fmla="*/ 191929 w 438150"/>
                <a:gd name="connsiteY2" fmla="*/ 458629 h 657225"/>
                <a:gd name="connsiteX3" fmla="*/ 431006 w 438150"/>
                <a:gd name="connsiteY3" fmla="*/ 654844 h 657225"/>
                <a:gd name="connsiteX4" fmla="*/ 431006 w 438150"/>
                <a:gd name="connsiteY4" fmla="*/ 7144 h 657225"/>
                <a:gd name="connsiteX5" fmla="*/ 191929 w 438150"/>
                <a:gd name="connsiteY5" fmla="*/ 20335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657225">
                  <a:moveTo>
                    <a:pt x="7144" y="203359"/>
                  </a:moveTo>
                  <a:lnTo>
                    <a:pt x="7144" y="458629"/>
                  </a:lnTo>
                  <a:lnTo>
                    <a:pt x="191929" y="458629"/>
                  </a:lnTo>
                  <a:lnTo>
                    <a:pt x="431006" y="654844"/>
                  </a:lnTo>
                  <a:lnTo>
                    <a:pt x="431006" y="7144"/>
                  </a:lnTo>
                  <a:lnTo>
                    <a:pt x="191929" y="203359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6CA1901-D37A-4B61-BDF6-612ACDE9BC8D}"/>
              </a:ext>
            </a:extLst>
          </p:cNvPr>
          <p:cNvGrpSpPr>
            <a:grpSpLocks noChangeAspect="1"/>
          </p:cNvGrpSpPr>
          <p:nvPr/>
        </p:nvGrpSpPr>
        <p:grpSpPr>
          <a:xfrm>
            <a:off x="1490775" y="2269992"/>
            <a:ext cx="3048465" cy="2714625"/>
            <a:chOff x="6745618" y="3559021"/>
            <a:chExt cx="609693" cy="542925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C75DA76F-2ECA-4E15-9836-6AD1BBB47DFF}"/>
                </a:ext>
              </a:extLst>
            </p:cNvPr>
            <p:cNvSpPr/>
            <p:nvPr/>
          </p:nvSpPr>
          <p:spPr>
            <a:xfrm>
              <a:off x="6745618" y="3559021"/>
              <a:ext cx="123825" cy="542925"/>
            </a:xfrm>
            <a:custGeom>
              <a:avLst/>
              <a:gdLst>
                <a:gd name="connsiteX0" fmla="*/ 121444 w 123825"/>
                <a:gd name="connsiteY0" fmla="*/ 540544 h 542925"/>
                <a:gd name="connsiteX1" fmla="*/ 121444 w 123825"/>
                <a:gd name="connsiteY1" fmla="*/ 273844 h 542925"/>
                <a:gd name="connsiteX2" fmla="*/ 121444 w 123825"/>
                <a:gd name="connsiteY2" fmla="*/ 7144 h 542925"/>
                <a:gd name="connsiteX3" fmla="*/ 7144 w 123825"/>
                <a:gd name="connsiteY3" fmla="*/ 7144 h 542925"/>
                <a:gd name="connsiteX4" fmla="*/ 7144 w 123825"/>
                <a:gd name="connsiteY4" fmla="*/ 5405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42925">
                  <a:moveTo>
                    <a:pt x="121444" y="540544"/>
                  </a:moveTo>
                  <a:lnTo>
                    <a:pt x="121444" y="273844"/>
                  </a:lnTo>
                  <a:lnTo>
                    <a:pt x="121444" y="7144"/>
                  </a:lnTo>
                  <a:lnTo>
                    <a:pt x="7144" y="7144"/>
                  </a:lnTo>
                  <a:lnTo>
                    <a:pt x="7144" y="540544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3EE16521-1D78-4BBC-87C6-E01D5EBD2373}"/>
                </a:ext>
              </a:extLst>
            </p:cNvPr>
            <p:cNvSpPr/>
            <p:nvPr/>
          </p:nvSpPr>
          <p:spPr>
            <a:xfrm>
              <a:off x="6855442" y="3559021"/>
              <a:ext cx="499869" cy="542925"/>
            </a:xfrm>
            <a:custGeom>
              <a:avLst/>
              <a:gdLst>
                <a:gd name="connsiteX0" fmla="*/ 288131 w 295275"/>
                <a:gd name="connsiteY0" fmla="*/ 7144 h 542925"/>
                <a:gd name="connsiteX1" fmla="*/ 7144 w 295275"/>
                <a:gd name="connsiteY1" fmla="*/ 273844 h 542925"/>
                <a:gd name="connsiteX2" fmla="*/ 288131 w 295275"/>
                <a:gd name="connsiteY2" fmla="*/ 5405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75" h="542925">
                  <a:moveTo>
                    <a:pt x="288131" y="7144"/>
                  </a:moveTo>
                  <a:lnTo>
                    <a:pt x="7144" y="273844"/>
                  </a:lnTo>
                  <a:lnTo>
                    <a:pt x="288131" y="540544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B097E9F-ABC9-4041-81AE-0782D51D352A}"/>
              </a:ext>
            </a:extLst>
          </p:cNvPr>
          <p:cNvGrpSpPr>
            <a:grpSpLocks noChangeAspect="1"/>
          </p:cNvGrpSpPr>
          <p:nvPr/>
        </p:nvGrpSpPr>
        <p:grpSpPr>
          <a:xfrm>
            <a:off x="4602256" y="-58416"/>
            <a:ext cx="4855053" cy="3286125"/>
            <a:chOff x="4975892" y="2224553"/>
            <a:chExt cx="1037655" cy="702333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0C9F6D2-74A4-41A4-B85F-9487A8760829}"/>
                </a:ext>
              </a:extLst>
            </p:cNvPr>
            <p:cNvSpPr/>
            <p:nvPr/>
          </p:nvSpPr>
          <p:spPr>
            <a:xfrm>
              <a:off x="4975892" y="2239323"/>
              <a:ext cx="438150" cy="657225"/>
            </a:xfrm>
            <a:custGeom>
              <a:avLst/>
              <a:gdLst>
                <a:gd name="connsiteX0" fmla="*/ 7144 w 438150"/>
                <a:gd name="connsiteY0" fmla="*/ 203359 h 657225"/>
                <a:gd name="connsiteX1" fmla="*/ 7144 w 438150"/>
                <a:gd name="connsiteY1" fmla="*/ 458629 h 657225"/>
                <a:gd name="connsiteX2" fmla="*/ 191929 w 438150"/>
                <a:gd name="connsiteY2" fmla="*/ 458629 h 657225"/>
                <a:gd name="connsiteX3" fmla="*/ 431006 w 438150"/>
                <a:gd name="connsiteY3" fmla="*/ 654844 h 657225"/>
                <a:gd name="connsiteX4" fmla="*/ 431006 w 438150"/>
                <a:gd name="connsiteY4" fmla="*/ 7144 h 657225"/>
                <a:gd name="connsiteX5" fmla="*/ 191929 w 438150"/>
                <a:gd name="connsiteY5" fmla="*/ 20335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657225">
                  <a:moveTo>
                    <a:pt x="7144" y="203359"/>
                  </a:moveTo>
                  <a:lnTo>
                    <a:pt x="7144" y="458629"/>
                  </a:lnTo>
                  <a:lnTo>
                    <a:pt x="191929" y="458629"/>
                  </a:lnTo>
                  <a:lnTo>
                    <a:pt x="431006" y="654844"/>
                  </a:lnTo>
                  <a:lnTo>
                    <a:pt x="431006" y="7144"/>
                  </a:lnTo>
                  <a:lnTo>
                    <a:pt x="191929" y="203359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39" name="グラフィックス 38" descr="閉じる">
              <a:extLst>
                <a:ext uri="{FF2B5EF4-FFF2-40B4-BE49-F238E27FC236}">
                  <a16:creationId xmlns:a16="http://schemas.microsoft.com/office/drawing/2014/main" id="{EBB64899-9D35-4F2A-B102-70F6DD9E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1214" y="2224553"/>
              <a:ext cx="702333" cy="702333"/>
            </a:xfrm>
            <a:prstGeom prst="rect">
              <a:avLst/>
            </a:prstGeom>
          </p:spPr>
        </p:pic>
      </p:grpSp>
      <p:sp>
        <p:nvSpPr>
          <p:cNvPr id="46" name="グラフィックス 8" descr="再生">
            <a:extLst>
              <a:ext uri="{FF2B5EF4-FFF2-40B4-BE49-F238E27FC236}">
                <a16:creationId xmlns:a16="http://schemas.microsoft.com/office/drawing/2014/main" id="{08C6661F-B7B6-4650-A4E6-72C876B56317}"/>
              </a:ext>
            </a:extLst>
          </p:cNvPr>
          <p:cNvSpPr>
            <a:spLocks noChangeAspect="1"/>
          </p:cNvSpPr>
          <p:nvPr/>
        </p:nvSpPr>
        <p:spPr>
          <a:xfrm>
            <a:off x="174189" y="55430"/>
            <a:ext cx="2762250" cy="3571875"/>
          </a:xfrm>
          <a:custGeom>
            <a:avLst/>
            <a:gdLst>
              <a:gd name="connsiteX0" fmla="*/ 7144 w 552450"/>
              <a:gd name="connsiteY0" fmla="*/ 7144 h 714375"/>
              <a:gd name="connsiteX1" fmla="*/ 553879 w 552450"/>
              <a:gd name="connsiteY1" fmla="*/ 359569 h 714375"/>
              <a:gd name="connsiteX2" fmla="*/ 7144 w 552450"/>
              <a:gd name="connsiteY2" fmla="*/ 711994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714375">
                <a:moveTo>
                  <a:pt x="7144" y="7144"/>
                </a:moveTo>
                <a:lnTo>
                  <a:pt x="553879" y="359569"/>
                </a:lnTo>
                <a:lnTo>
                  <a:pt x="7144" y="711994"/>
                </a:lnTo>
                <a:close/>
              </a:path>
            </a:pathLst>
          </a:custGeom>
          <a:solidFill>
            <a:srgbClr val="000000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47" name="グラフィックス 10" descr="一時停止">
            <a:extLst>
              <a:ext uri="{FF2B5EF4-FFF2-40B4-BE49-F238E27FC236}">
                <a16:creationId xmlns:a16="http://schemas.microsoft.com/office/drawing/2014/main" id="{596A6D26-DFD0-4FA9-8DE9-DA36A8B05343}"/>
              </a:ext>
            </a:extLst>
          </p:cNvPr>
          <p:cNvGrpSpPr>
            <a:grpSpLocks noChangeAspect="1"/>
          </p:cNvGrpSpPr>
          <p:nvPr/>
        </p:nvGrpSpPr>
        <p:grpSpPr>
          <a:xfrm>
            <a:off x="4816408" y="2673349"/>
            <a:ext cx="4572000" cy="4572000"/>
            <a:chOff x="2899707" y="3830483"/>
            <a:chExt cx="914400" cy="914400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249F2FD0-91D4-45EA-8B1D-B854B21EE9B1}"/>
                </a:ext>
              </a:extLst>
            </p:cNvPr>
            <p:cNvSpPr/>
            <p:nvPr/>
          </p:nvSpPr>
          <p:spPr>
            <a:xfrm>
              <a:off x="3054488" y="3928114"/>
              <a:ext cx="238125" cy="714375"/>
            </a:xfrm>
            <a:custGeom>
              <a:avLst/>
              <a:gdLst>
                <a:gd name="connsiteX0" fmla="*/ 7144 w 238125"/>
                <a:gd name="connsiteY0" fmla="*/ 7144 h 714375"/>
                <a:gd name="connsiteX1" fmla="*/ 234791 w 238125"/>
                <a:gd name="connsiteY1" fmla="*/ 7144 h 714375"/>
                <a:gd name="connsiteX2" fmla="*/ 234791 w 238125"/>
                <a:gd name="connsiteY2" fmla="*/ 711994 h 714375"/>
                <a:gd name="connsiteX3" fmla="*/ 7144 w 238125"/>
                <a:gd name="connsiteY3" fmla="*/ 71199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14375">
                  <a:moveTo>
                    <a:pt x="7144" y="7144"/>
                  </a:moveTo>
                  <a:lnTo>
                    <a:pt x="234791" y="7144"/>
                  </a:lnTo>
                  <a:lnTo>
                    <a:pt x="234791" y="711994"/>
                  </a:lnTo>
                  <a:lnTo>
                    <a:pt x="7144" y="711994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24AB00B3-52B5-49AD-BA11-8B770F1CCB28}"/>
                </a:ext>
              </a:extLst>
            </p:cNvPr>
            <p:cNvSpPr/>
            <p:nvPr/>
          </p:nvSpPr>
          <p:spPr>
            <a:xfrm>
              <a:off x="3417391" y="3928114"/>
              <a:ext cx="238125" cy="714375"/>
            </a:xfrm>
            <a:custGeom>
              <a:avLst/>
              <a:gdLst>
                <a:gd name="connsiteX0" fmla="*/ 7144 w 238125"/>
                <a:gd name="connsiteY0" fmla="*/ 7144 h 714375"/>
                <a:gd name="connsiteX1" fmla="*/ 234791 w 238125"/>
                <a:gd name="connsiteY1" fmla="*/ 7144 h 714375"/>
                <a:gd name="connsiteX2" fmla="*/ 234791 w 238125"/>
                <a:gd name="connsiteY2" fmla="*/ 711994 h 714375"/>
                <a:gd name="connsiteX3" fmla="*/ 7144 w 238125"/>
                <a:gd name="connsiteY3" fmla="*/ 71199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714375">
                  <a:moveTo>
                    <a:pt x="7144" y="7144"/>
                  </a:moveTo>
                  <a:lnTo>
                    <a:pt x="234791" y="7144"/>
                  </a:lnTo>
                  <a:lnTo>
                    <a:pt x="234791" y="711994"/>
                  </a:lnTo>
                  <a:lnTo>
                    <a:pt x="7144" y="711994"/>
                  </a:ln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50" name="グラフィックス 6" descr="更新">
            <a:extLst>
              <a:ext uri="{FF2B5EF4-FFF2-40B4-BE49-F238E27FC236}">
                <a16:creationId xmlns:a16="http://schemas.microsoft.com/office/drawing/2014/main" id="{0655ABFE-A2D0-413D-B5FA-FE10B542ADB2}"/>
              </a:ext>
            </a:extLst>
          </p:cNvPr>
          <p:cNvSpPr>
            <a:spLocks noChangeAspect="1"/>
          </p:cNvSpPr>
          <p:nvPr/>
        </p:nvSpPr>
        <p:spPr>
          <a:xfrm>
            <a:off x="2223836" y="149508"/>
            <a:ext cx="2503096" cy="2714625"/>
          </a:xfrm>
          <a:custGeom>
            <a:avLst/>
            <a:gdLst>
              <a:gd name="connsiteX0" fmla="*/ 673894 w 676275"/>
              <a:gd name="connsiteY0" fmla="*/ 235744 h 733425"/>
              <a:gd name="connsiteX1" fmla="*/ 673894 w 676275"/>
              <a:gd name="connsiteY1" fmla="*/ 35719 h 733425"/>
              <a:gd name="connsiteX2" fmla="*/ 610076 w 676275"/>
              <a:gd name="connsiteY2" fmla="*/ 99536 h 733425"/>
              <a:gd name="connsiteX3" fmla="*/ 369094 w 676275"/>
              <a:gd name="connsiteY3" fmla="*/ 7144 h 733425"/>
              <a:gd name="connsiteX4" fmla="*/ 7144 w 676275"/>
              <a:gd name="connsiteY4" fmla="*/ 369094 h 733425"/>
              <a:gd name="connsiteX5" fmla="*/ 369094 w 676275"/>
              <a:gd name="connsiteY5" fmla="*/ 731044 h 733425"/>
              <a:gd name="connsiteX6" fmla="*/ 625316 w 676275"/>
              <a:gd name="connsiteY6" fmla="*/ 625316 h 733425"/>
              <a:gd name="connsiteX7" fmla="*/ 544354 w 676275"/>
              <a:gd name="connsiteY7" fmla="*/ 544354 h 733425"/>
              <a:gd name="connsiteX8" fmla="*/ 369094 w 676275"/>
              <a:gd name="connsiteY8" fmla="*/ 616744 h 733425"/>
              <a:gd name="connsiteX9" fmla="*/ 121444 w 676275"/>
              <a:gd name="connsiteY9" fmla="*/ 369094 h 733425"/>
              <a:gd name="connsiteX10" fmla="*/ 369094 w 676275"/>
              <a:gd name="connsiteY10" fmla="*/ 121444 h 733425"/>
              <a:gd name="connsiteX11" fmla="*/ 529114 w 676275"/>
              <a:gd name="connsiteY11" fmla="*/ 180499 h 733425"/>
              <a:gd name="connsiteX12" fmla="*/ 473869 w 676275"/>
              <a:gd name="connsiteY12" fmla="*/ 235744 h 733425"/>
              <a:gd name="connsiteX13" fmla="*/ 673894 w 676275"/>
              <a:gd name="connsiteY13" fmla="*/ 235744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6275" h="733425">
                <a:moveTo>
                  <a:pt x="673894" y="235744"/>
                </a:moveTo>
                <a:lnTo>
                  <a:pt x="673894" y="35719"/>
                </a:lnTo>
                <a:lnTo>
                  <a:pt x="610076" y="99536"/>
                </a:lnTo>
                <a:cubicBezTo>
                  <a:pt x="546259" y="42386"/>
                  <a:pt x="461486" y="7144"/>
                  <a:pt x="369094" y="7144"/>
                </a:cubicBezTo>
                <a:cubicBezTo>
                  <a:pt x="169069" y="7144"/>
                  <a:pt x="7144" y="169069"/>
                  <a:pt x="7144" y="369094"/>
                </a:cubicBezTo>
                <a:cubicBezTo>
                  <a:pt x="7144" y="569119"/>
                  <a:pt x="169069" y="731044"/>
                  <a:pt x="369094" y="731044"/>
                </a:cubicBezTo>
                <a:cubicBezTo>
                  <a:pt x="469106" y="731044"/>
                  <a:pt x="559594" y="690086"/>
                  <a:pt x="625316" y="625316"/>
                </a:cubicBezTo>
                <a:lnTo>
                  <a:pt x="544354" y="544354"/>
                </a:lnTo>
                <a:cubicBezTo>
                  <a:pt x="499586" y="589121"/>
                  <a:pt x="437674" y="616744"/>
                  <a:pt x="369094" y="616744"/>
                </a:cubicBezTo>
                <a:cubicBezTo>
                  <a:pt x="232886" y="616744"/>
                  <a:pt x="121444" y="505301"/>
                  <a:pt x="121444" y="369094"/>
                </a:cubicBezTo>
                <a:cubicBezTo>
                  <a:pt x="121444" y="232886"/>
                  <a:pt x="232886" y="121444"/>
                  <a:pt x="369094" y="121444"/>
                </a:cubicBezTo>
                <a:cubicBezTo>
                  <a:pt x="430054" y="121444"/>
                  <a:pt x="486251" y="143351"/>
                  <a:pt x="529114" y="180499"/>
                </a:cubicBezTo>
                <a:lnTo>
                  <a:pt x="473869" y="235744"/>
                </a:lnTo>
                <a:lnTo>
                  <a:pt x="673894" y="235744"/>
                </a:lnTo>
                <a:close/>
              </a:path>
            </a:pathLst>
          </a:custGeom>
          <a:solidFill>
            <a:srgbClr val="000000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51" name="グラフィックス 16" descr="線矢印: U ターン">
            <a:extLst>
              <a:ext uri="{FF2B5EF4-FFF2-40B4-BE49-F238E27FC236}">
                <a16:creationId xmlns:a16="http://schemas.microsoft.com/office/drawing/2014/main" id="{DA7111FE-0C3D-46DE-B50D-4397BC5E2FDE}"/>
              </a:ext>
            </a:extLst>
          </p:cNvPr>
          <p:cNvSpPr>
            <a:spLocks noChangeAspect="1"/>
          </p:cNvSpPr>
          <p:nvPr/>
        </p:nvSpPr>
        <p:spPr>
          <a:xfrm>
            <a:off x="0" y="4333875"/>
            <a:ext cx="3857625" cy="2524125"/>
          </a:xfrm>
          <a:custGeom>
            <a:avLst/>
            <a:gdLst>
              <a:gd name="connsiteX0" fmla="*/ 590074 w 771525"/>
              <a:gd name="connsiteY0" fmla="*/ 140272 h 504825"/>
              <a:gd name="connsiteX1" fmla="*/ 106204 w 771525"/>
              <a:gd name="connsiteY1" fmla="*/ 140272 h 504825"/>
              <a:gd name="connsiteX2" fmla="*/ 190976 w 771525"/>
              <a:gd name="connsiteY2" fmla="*/ 55499 h 504825"/>
              <a:gd name="connsiteX3" fmla="*/ 190024 w 771525"/>
              <a:gd name="connsiteY3" fmla="*/ 15494 h 504825"/>
              <a:gd name="connsiteX4" fmla="*/ 150019 w 771525"/>
              <a:gd name="connsiteY4" fmla="*/ 14542 h 504825"/>
              <a:gd name="connsiteX5" fmla="*/ 15716 w 771525"/>
              <a:gd name="connsiteY5" fmla="*/ 149797 h 504825"/>
              <a:gd name="connsiteX6" fmla="*/ 9049 w 771525"/>
              <a:gd name="connsiteY6" fmla="*/ 159322 h 504825"/>
              <a:gd name="connsiteX7" fmla="*/ 9049 w 771525"/>
              <a:gd name="connsiteY7" fmla="*/ 159322 h 504825"/>
              <a:gd name="connsiteX8" fmla="*/ 8096 w 771525"/>
              <a:gd name="connsiteY8" fmla="*/ 162179 h 504825"/>
              <a:gd name="connsiteX9" fmla="*/ 7144 w 771525"/>
              <a:gd name="connsiteY9" fmla="*/ 164084 h 504825"/>
              <a:gd name="connsiteX10" fmla="*/ 7144 w 771525"/>
              <a:gd name="connsiteY10" fmla="*/ 166942 h 504825"/>
              <a:gd name="connsiteX11" fmla="*/ 8096 w 771525"/>
              <a:gd name="connsiteY11" fmla="*/ 169799 h 504825"/>
              <a:gd name="connsiteX12" fmla="*/ 8096 w 771525"/>
              <a:gd name="connsiteY12" fmla="*/ 171704 h 504825"/>
              <a:gd name="connsiteX13" fmla="*/ 16669 w 771525"/>
              <a:gd name="connsiteY13" fmla="*/ 189802 h 504825"/>
              <a:gd name="connsiteX14" fmla="*/ 150971 w 771525"/>
              <a:gd name="connsiteY14" fmla="*/ 325057 h 504825"/>
              <a:gd name="connsiteX15" fmla="*/ 190976 w 771525"/>
              <a:gd name="connsiteY15" fmla="*/ 324104 h 504825"/>
              <a:gd name="connsiteX16" fmla="*/ 191929 w 771525"/>
              <a:gd name="connsiteY16" fmla="*/ 284099 h 504825"/>
              <a:gd name="connsiteX17" fmla="*/ 103346 w 771525"/>
              <a:gd name="connsiteY17" fmla="*/ 197422 h 504825"/>
              <a:gd name="connsiteX18" fmla="*/ 589121 w 771525"/>
              <a:gd name="connsiteY18" fmla="*/ 197422 h 504825"/>
              <a:gd name="connsiteX19" fmla="*/ 712946 w 771525"/>
              <a:gd name="connsiteY19" fmla="*/ 321247 h 504825"/>
              <a:gd name="connsiteX20" fmla="*/ 589121 w 771525"/>
              <a:gd name="connsiteY20" fmla="*/ 445072 h 504825"/>
              <a:gd name="connsiteX21" fmla="*/ 36671 w 771525"/>
              <a:gd name="connsiteY21" fmla="*/ 445072 h 504825"/>
              <a:gd name="connsiteX22" fmla="*/ 8096 w 771525"/>
              <a:gd name="connsiteY22" fmla="*/ 473647 h 504825"/>
              <a:gd name="connsiteX23" fmla="*/ 36671 w 771525"/>
              <a:gd name="connsiteY23" fmla="*/ 502222 h 504825"/>
              <a:gd name="connsiteX24" fmla="*/ 590074 w 771525"/>
              <a:gd name="connsiteY24" fmla="*/ 502222 h 504825"/>
              <a:gd name="connsiteX25" fmla="*/ 771049 w 771525"/>
              <a:gd name="connsiteY25" fmla="*/ 321247 h 504825"/>
              <a:gd name="connsiteX26" fmla="*/ 590074 w 771525"/>
              <a:gd name="connsiteY26" fmla="*/ 140272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1525" h="504825">
                <a:moveTo>
                  <a:pt x="590074" y="140272"/>
                </a:moveTo>
                <a:lnTo>
                  <a:pt x="106204" y="140272"/>
                </a:lnTo>
                <a:lnTo>
                  <a:pt x="190976" y="55499"/>
                </a:lnTo>
                <a:cubicBezTo>
                  <a:pt x="201454" y="44069"/>
                  <a:pt x="201454" y="26924"/>
                  <a:pt x="190024" y="15494"/>
                </a:cubicBezTo>
                <a:cubicBezTo>
                  <a:pt x="179546" y="5017"/>
                  <a:pt x="161449" y="4064"/>
                  <a:pt x="150019" y="14542"/>
                </a:cubicBezTo>
                <a:lnTo>
                  <a:pt x="15716" y="149797"/>
                </a:lnTo>
                <a:cubicBezTo>
                  <a:pt x="12859" y="152654"/>
                  <a:pt x="10954" y="155512"/>
                  <a:pt x="9049" y="159322"/>
                </a:cubicBezTo>
                <a:lnTo>
                  <a:pt x="9049" y="159322"/>
                </a:lnTo>
                <a:cubicBezTo>
                  <a:pt x="9049" y="160274"/>
                  <a:pt x="8096" y="161227"/>
                  <a:pt x="8096" y="162179"/>
                </a:cubicBezTo>
                <a:cubicBezTo>
                  <a:pt x="8096" y="163132"/>
                  <a:pt x="8096" y="163132"/>
                  <a:pt x="7144" y="164084"/>
                </a:cubicBezTo>
                <a:cubicBezTo>
                  <a:pt x="7144" y="165037"/>
                  <a:pt x="7144" y="165989"/>
                  <a:pt x="7144" y="166942"/>
                </a:cubicBezTo>
                <a:cubicBezTo>
                  <a:pt x="8096" y="168847"/>
                  <a:pt x="8096" y="168847"/>
                  <a:pt x="8096" y="169799"/>
                </a:cubicBezTo>
                <a:cubicBezTo>
                  <a:pt x="8096" y="170752"/>
                  <a:pt x="8096" y="170752"/>
                  <a:pt x="8096" y="171704"/>
                </a:cubicBezTo>
                <a:cubicBezTo>
                  <a:pt x="8096" y="178372"/>
                  <a:pt x="11906" y="185039"/>
                  <a:pt x="16669" y="189802"/>
                </a:cubicBezTo>
                <a:lnTo>
                  <a:pt x="150971" y="325057"/>
                </a:lnTo>
                <a:cubicBezTo>
                  <a:pt x="162401" y="335534"/>
                  <a:pt x="179546" y="335534"/>
                  <a:pt x="190976" y="324104"/>
                </a:cubicBezTo>
                <a:cubicBezTo>
                  <a:pt x="201454" y="313627"/>
                  <a:pt x="202406" y="295529"/>
                  <a:pt x="191929" y="284099"/>
                </a:cubicBezTo>
                <a:lnTo>
                  <a:pt x="103346" y="197422"/>
                </a:lnTo>
                <a:lnTo>
                  <a:pt x="589121" y="197422"/>
                </a:lnTo>
                <a:cubicBezTo>
                  <a:pt x="657701" y="197422"/>
                  <a:pt x="712946" y="252667"/>
                  <a:pt x="712946" y="321247"/>
                </a:cubicBezTo>
                <a:cubicBezTo>
                  <a:pt x="712946" y="389827"/>
                  <a:pt x="657701" y="445072"/>
                  <a:pt x="589121" y="445072"/>
                </a:cubicBezTo>
                <a:lnTo>
                  <a:pt x="36671" y="445072"/>
                </a:lnTo>
                <a:cubicBezTo>
                  <a:pt x="20479" y="445072"/>
                  <a:pt x="8096" y="457454"/>
                  <a:pt x="8096" y="473647"/>
                </a:cubicBezTo>
                <a:cubicBezTo>
                  <a:pt x="8096" y="489839"/>
                  <a:pt x="20479" y="502222"/>
                  <a:pt x="36671" y="502222"/>
                </a:cubicBezTo>
                <a:lnTo>
                  <a:pt x="590074" y="502222"/>
                </a:lnTo>
                <a:cubicBezTo>
                  <a:pt x="690086" y="502222"/>
                  <a:pt x="771049" y="421259"/>
                  <a:pt x="771049" y="321247"/>
                </a:cubicBezTo>
                <a:cubicBezTo>
                  <a:pt x="771049" y="221234"/>
                  <a:pt x="690086" y="140272"/>
                  <a:pt x="590074" y="140272"/>
                </a:cubicBezTo>
                <a:close/>
              </a:path>
            </a:pathLst>
          </a:custGeom>
          <a:solidFill>
            <a:srgbClr val="000000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2" name="グラフィックス 14" descr="閉じる">
            <a:extLst>
              <a:ext uri="{FF2B5EF4-FFF2-40B4-BE49-F238E27FC236}">
                <a16:creationId xmlns:a16="http://schemas.microsoft.com/office/drawing/2014/main" id="{787A617F-F6C1-41E3-B466-7F0A29F80EEC}"/>
              </a:ext>
            </a:extLst>
          </p:cNvPr>
          <p:cNvSpPr>
            <a:spLocks noChangeAspect="1"/>
          </p:cNvSpPr>
          <p:nvPr/>
        </p:nvSpPr>
        <p:spPr>
          <a:xfrm>
            <a:off x="8859611" y="3571875"/>
            <a:ext cx="3286125" cy="3286125"/>
          </a:xfrm>
          <a:custGeom>
            <a:avLst/>
            <a:gdLst>
              <a:gd name="connsiteX0" fmla="*/ 681514 w 685800"/>
              <a:gd name="connsiteY0" fmla="*/ 88106 h 685800"/>
              <a:gd name="connsiteX1" fmla="*/ 600551 w 685800"/>
              <a:gd name="connsiteY1" fmla="*/ 7144 h 685800"/>
              <a:gd name="connsiteX2" fmla="*/ 344329 w 685800"/>
              <a:gd name="connsiteY2" fmla="*/ 263366 h 685800"/>
              <a:gd name="connsiteX3" fmla="*/ 88106 w 685800"/>
              <a:gd name="connsiteY3" fmla="*/ 7144 h 685800"/>
              <a:gd name="connsiteX4" fmla="*/ 7144 w 685800"/>
              <a:gd name="connsiteY4" fmla="*/ 88106 h 685800"/>
              <a:gd name="connsiteX5" fmla="*/ 263366 w 685800"/>
              <a:gd name="connsiteY5" fmla="*/ 344329 h 685800"/>
              <a:gd name="connsiteX6" fmla="*/ 7144 w 685800"/>
              <a:gd name="connsiteY6" fmla="*/ 600551 h 685800"/>
              <a:gd name="connsiteX7" fmla="*/ 88106 w 685800"/>
              <a:gd name="connsiteY7" fmla="*/ 681514 h 685800"/>
              <a:gd name="connsiteX8" fmla="*/ 344329 w 685800"/>
              <a:gd name="connsiteY8" fmla="*/ 425291 h 685800"/>
              <a:gd name="connsiteX9" fmla="*/ 600551 w 685800"/>
              <a:gd name="connsiteY9" fmla="*/ 681514 h 685800"/>
              <a:gd name="connsiteX10" fmla="*/ 681514 w 685800"/>
              <a:gd name="connsiteY10" fmla="*/ 600551 h 685800"/>
              <a:gd name="connsiteX11" fmla="*/ 425291 w 685800"/>
              <a:gd name="connsiteY11" fmla="*/ 34432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" h="685800">
                <a:moveTo>
                  <a:pt x="681514" y="88106"/>
                </a:moveTo>
                <a:lnTo>
                  <a:pt x="600551" y="7144"/>
                </a:lnTo>
                <a:lnTo>
                  <a:pt x="344329" y="263366"/>
                </a:lnTo>
                <a:lnTo>
                  <a:pt x="88106" y="7144"/>
                </a:lnTo>
                <a:lnTo>
                  <a:pt x="7144" y="88106"/>
                </a:lnTo>
                <a:lnTo>
                  <a:pt x="263366" y="344329"/>
                </a:lnTo>
                <a:lnTo>
                  <a:pt x="7144" y="600551"/>
                </a:lnTo>
                <a:lnTo>
                  <a:pt x="88106" y="681514"/>
                </a:lnTo>
                <a:lnTo>
                  <a:pt x="344329" y="425291"/>
                </a:lnTo>
                <a:lnTo>
                  <a:pt x="600551" y="681514"/>
                </a:lnTo>
                <a:lnTo>
                  <a:pt x="681514" y="600551"/>
                </a:lnTo>
                <a:lnTo>
                  <a:pt x="425291" y="344329"/>
                </a:lnTo>
                <a:close/>
              </a:path>
            </a:pathLst>
          </a:custGeom>
          <a:solidFill>
            <a:srgbClr val="000000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75AE97DD-585C-4AE6-8D66-6E3FFA5152AF}"/>
              </a:ext>
            </a:extLst>
          </p:cNvPr>
          <p:cNvSpPr/>
          <p:nvPr/>
        </p:nvSpPr>
        <p:spPr>
          <a:xfrm rot="8100000">
            <a:off x="3165820" y="-275333"/>
            <a:ext cx="619125" cy="3658205"/>
          </a:xfrm>
          <a:custGeom>
            <a:avLst/>
            <a:gdLst>
              <a:gd name="connsiteX0" fmla="*/ 121444 w 123825"/>
              <a:gd name="connsiteY0" fmla="*/ 540544 h 542925"/>
              <a:gd name="connsiteX1" fmla="*/ 121444 w 123825"/>
              <a:gd name="connsiteY1" fmla="*/ 273844 h 542925"/>
              <a:gd name="connsiteX2" fmla="*/ 121444 w 123825"/>
              <a:gd name="connsiteY2" fmla="*/ 7144 h 542925"/>
              <a:gd name="connsiteX3" fmla="*/ 7144 w 123825"/>
              <a:gd name="connsiteY3" fmla="*/ 7144 h 542925"/>
              <a:gd name="connsiteX4" fmla="*/ 7144 w 123825"/>
              <a:gd name="connsiteY4" fmla="*/ 540544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542925">
                <a:moveTo>
                  <a:pt x="121444" y="540544"/>
                </a:moveTo>
                <a:lnTo>
                  <a:pt x="121444" y="273844"/>
                </a:lnTo>
                <a:lnTo>
                  <a:pt x="121444" y="7144"/>
                </a:lnTo>
                <a:lnTo>
                  <a:pt x="7144" y="7144"/>
                </a:lnTo>
                <a:lnTo>
                  <a:pt x="7144" y="540544"/>
                </a:lnTo>
                <a:close/>
              </a:path>
            </a:pathLst>
          </a:custGeom>
          <a:solidFill>
            <a:srgbClr val="000000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02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2DC74B-E33B-47B2-A864-55EFD994F149}"/>
              </a:ext>
            </a:extLst>
          </p:cNvPr>
          <p:cNvSpPr/>
          <p:nvPr/>
        </p:nvSpPr>
        <p:spPr>
          <a:xfrm rot="2700000">
            <a:off x="9692879" y="917651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正方形斜め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18A67A-AEE6-4C7F-9DAA-BF898A7A7647}"/>
              </a:ext>
            </a:extLst>
          </p:cNvPr>
          <p:cNvSpPr/>
          <p:nvPr/>
        </p:nvSpPr>
        <p:spPr>
          <a:xfrm>
            <a:off x="1124572" y="3090443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</a:t>
            </a:r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22D35557-D0F8-44E3-95E9-5502EDB64F0F}"/>
              </a:ext>
            </a:extLst>
          </p:cNvPr>
          <p:cNvSpPr>
            <a:spLocks noChangeAspect="1"/>
          </p:cNvSpPr>
          <p:nvPr/>
        </p:nvSpPr>
        <p:spPr>
          <a:xfrm rot="2700000">
            <a:off x="7006726" y="777270"/>
            <a:ext cx="1655190" cy="1655190"/>
          </a:xfrm>
          <a:prstGeom prst="corner">
            <a:avLst>
              <a:gd name="adj1" fmla="val 18433"/>
              <a:gd name="adj2" fmla="val 1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EEEF8D-F1F4-43C4-ACBE-225B3D69734F}"/>
              </a:ext>
            </a:extLst>
          </p:cNvPr>
          <p:cNvSpPr>
            <a:spLocks noChangeAspect="1"/>
          </p:cNvSpPr>
          <p:nvPr/>
        </p:nvSpPr>
        <p:spPr>
          <a:xfrm rot="2700000">
            <a:off x="6934321" y="3463236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正方形斜めコピー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FC10AE7-A0C4-4440-B78C-E6B09DD3EBFB}"/>
              </a:ext>
            </a:extLst>
          </p:cNvPr>
          <p:cNvGrpSpPr/>
          <p:nvPr/>
        </p:nvGrpSpPr>
        <p:grpSpPr>
          <a:xfrm>
            <a:off x="1567258" y="3295236"/>
            <a:ext cx="2340793" cy="2340793"/>
            <a:chOff x="1567258" y="3295236"/>
            <a:chExt cx="2340793" cy="234079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768B66B-6D88-4CF6-BAC5-62A2A63E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7258" y="3295236"/>
              <a:ext cx="2340793" cy="2340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 字 7">
              <a:extLst>
                <a:ext uri="{FF2B5EF4-FFF2-40B4-BE49-F238E27FC236}">
                  <a16:creationId xmlns:a16="http://schemas.microsoft.com/office/drawing/2014/main" id="{43AC454B-8FEF-4843-BA0D-396A0098416F}"/>
                </a:ext>
              </a:extLst>
            </p:cNvPr>
            <p:cNvSpPr>
              <a:spLocks/>
            </p:cNvSpPr>
            <p:nvPr/>
          </p:nvSpPr>
          <p:spPr>
            <a:xfrm rot="2700000">
              <a:off x="1910060" y="3638038"/>
              <a:ext cx="1655190" cy="1655190"/>
            </a:xfrm>
            <a:prstGeom prst="corner">
              <a:avLst>
                <a:gd name="adj1" fmla="val 18433"/>
                <a:gd name="adj2" fmla="val 184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31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2DC74B-E33B-47B2-A864-55EFD994F149}"/>
              </a:ext>
            </a:extLst>
          </p:cNvPr>
          <p:cNvSpPr/>
          <p:nvPr/>
        </p:nvSpPr>
        <p:spPr>
          <a:xfrm rot="2700000">
            <a:off x="9692879" y="917651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正方形斜め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18A67A-AEE6-4C7F-9DAA-BF898A7A7647}"/>
              </a:ext>
            </a:extLst>
          </p:cNvPr>
          <p:cNvSpPr/>
          <p:nvPr/>
        </p:nvSpPr>
        <p:spPr>
          <a:xfrm>
            <a:off x="406115" y="704865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</a:t>
            </a:r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22D35557-D0F8-44E3-95E9-5502EDB64F0F}"/>
              </a:ext>
            </a:extLst>
          </p:cNvPr>
          <p:cNvSpPr>
            <a:spLocks noChangeAspect="1"/>
          </p:cNvSpPr>
          <p:nvPr/>
        </p:nvSpPr>
        <p:spPr>
          <a:xfrm rot="2700000">
            <a:off x="7006726" y="777270"/>
            <a:ext cx="1655190" cy="1655190"/>
          </a:xfrm>
          <a:prstGeom prst="corner">
            <a:avLst>
              <a:gd name="adj1" fmla="val 18433"/>
              <a:gd name="adj2" fmla="val 1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EEEF8D-F1F4-43C4-ACBE-225B3D69734F}"/>
              </a:ext>
            </a:extLst>
          </p:cNvPr>
          <p:cNvSpPr>
            <a:spLocks noChangeAspect="1"/>
          </p:cNvSpPr>
          <p:nvPr/>
        </p:nvSpPr>
        <p:spPr>
          <a:xfrm rot="2700000">
            <a:off x="6934321" y="3463236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正方形斜めコピー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FC10AE7-A0C4-4440-B78C-E6B09DD3EBFB}"/>
              </a:ext>
            </a:extLst>
          </p:cNvPr>
          <p:cNvGrpSpPr/>
          <p:nvPr/>
        </p:nvGrpSpPr>
        <p:grpSpPr>
          <a:xfrm>
            <a:off x="1567258" y="3295236"/>
            <a:ext cx="2340793" cy="2340793"/>
            <a:chOff x="1567258" y="3295236"/>
            <a:chExt cx="2340793" cy="234079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768B66B-6D88-4CF6-BAC5-62A2A63E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7258" y="3295236"/>
              <a:ext cx="2340793" cy="2340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 字 7">
              <a:extLst>
                <a:ext uri="{FF2B5EF4-FFF2-40B4-BE49-F238E27FC236}">
                  <a16:creationId xmlns:a16="http://schemas.microsoft.com/office/drawing/2014/main" id="{43AC454B-8FEF-4843-BA0D-396A0098416F}"/>
                </a:ext>
              </a:extLst>
            </p:cNvPr>
            <p:cNvSpPr>
              <a:spLocks/>
            </p:cNvSpPr>
            <p:nvPr/>
          </p:nvSpPr>
          <p:spPr>
            <a:xfrm rot="2700000">
              <a:off x="1910060" y="3638038"/>
              <a:ext cx="1655190" cy="1655190"/>
            </a:xfrm>
            <a:prstGeom prst="corner">
              <a:avLst>
                <a:gd name="adj1" fmla="val 18433"/>
                <a:gd name="adj2" fmla="val 18413"/>
              </a:avLst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29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kouno takaya</dc:creator>
  <cp:lastModifiedBy>kouno takaya</cp:lastModifiedBy>
  <cp:revision>8</cp:revision>
  <dcterms:created xsi:type="dcterms:W3CDTF">2018-11-10T02:41:54Z</dcterms:created>
  <dcterms:modified xsi:type="dcterms:W3CDTF">2018-11-13T09:00:41Z</dcterms:modified>
</cp:coreProperties>
</file>