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</p:sldIdLst>
  <p:sldSz cx="5143500" cy="91440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1496484"/>
            <a:ext cx="4371975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07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3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8" y="486834"/>
            <a:ext cx="1109067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6834"/>
            <a:ext cx="3262908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4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3"/>
            <a:ext cx="4436269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6"/>
            <a:ext cx="4436269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4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5" y="2434167"/>
            <a:ext cx="2185988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15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486836"/>
            <a:ext cx="4436269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1"/>
            <a:ext cx="2175941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0"/>
            <a:ext cx="2175941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1551"/>
            <a:ext cx="2186657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0100"/>
            <a:ext cx="2186657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2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4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7" y="1316569"/>
            <a:ext cx="2603897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5" y="609600"/>
            <a:ext cx="165891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7" y="1316569"/>
            <a:ext cx="2603897" cy="649816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5" y="2743200"/>
            <a:ext cx="165891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75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D924-A2BA-4BF6-A274-DE2E2F815DEC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E7881-266D-4175-AEB0-FCA345D42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21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5C29C4A3-D0EA-499A-84E4-74232E537EF3}"/>
              </a:ext>
            </a:extLst>
          </p:cNvPr>
          <p:cNvSpPr>
            <a:spLocks noChangeAspect="1"/>
          </p:cNvSpPr>
          <p:nvPr/>
        </p:nvSpPr>
        <p:spPr>
          <a:xfrm>
            <a:off x="180448" y="2653664"/>
            <a:ext cx="4782603" cy="4782603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/>
          </a:p>
        </p:txBody>
      </p:sp>
      <p:sp>
        <p:nvSpPr>
          <p:cNvPr id="5" name="乗算記号 4">
            <a:extLst>
              <a:ext uri="{FF2B5EF4-FFF2-40B4-BE49-F238E27FC236}">
                <a16:creationId xmlns:a16="http://schemas.microsoft.com/office/drawing/2014/main" id="{4B020284-C0C2-4D17-A47F-B045D380EBFE}"/>
              </a:ext>
            </a:extLst>
          </p:cNvPr>
          <p:cNvSpPr>
            <a:spLocks noChangeAspect="1"/>
          </p:cNvSpPr>
          <p:nvPr/>
        </p:nvSpPr>
        <p:spPr>
          <a:xfrm>
            <a:off x="-538147" y="1935069"/>
            <a:ext cx="6219792" cy="6219792"/>
          </a:xfrm>
          <a:prstGeom prst="mathMultiply">
            <a:avLst>
              <a:gd name="adj1" fmla="val 1935"/>
            </a:avLst>
          </a:prstGeom>
          <a:solidFill>
            <a:schemeClr val="tx1"/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229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49835E4-AF77-4CA4-845B-876DE4BEC730}"/>
              </a:ext>
            </a:extLst>
          </p:cNvPr>
          <p:cNvSpPr>
            <a:spLocks noChangeAspect="1"/>
          </p:cNvSpPr>
          <p:nvPr/>
        </p:nvSpPr>
        <p:spPr>
          <a:xfrm>
            <a:off x="-5607669" y="0"/>
            <a:ext cx="16358838" cy="9144000"/>
          </a:xfrm>
          <a:custGeom>
            <a:avLst/>
            <a:gdLst>
              <a:gd name="connsiteX0" fmla="*/ 8179420 w 16358838"/>
              <a:gd name="connsiteY0" fmla="*/ 2180698 h 9144000"/>
              <a:gd name="connsiteX1" fmla="*/ 5788118 w 16358838"/>
              <a:gd name="connsiteY1" fmla="*/ 4572000 h 9144000"/>
              <a:gd name="connsiteX2" fmla="*/ 8179420 w 16358838"/>
              <a:gd name="connsiteY2" fmla="*/ 6963302 h 9144000"/>
              <a:gd name="connsiteX3" fmla="*/ 10570722 w 16358838"/>
              <a:gd name="connsiteY3" fmla="*/ 4572000 h 9144000"/>
              <a:gd name="connsiteX4" fmla="*/ 8179420 w 16358838"/>
              <a:gd name="connsiteY4" fmla="*/ 2180698 h 9144000"/>
              <a:gd name="connsiteX5" fmla="*/ 0 w 16358838"/>
              <a:gd name="connsiteY5" fmla="*/ 0 h 9144000"/>
              <a:gd name="connsiteX6" fmla="*/ 16358838 w 16358838"/>
              <a:gd name="connsiteY6" fmla="*/ 0 h 9144000"/>
              <a:gd name="connsiteX7" fmla="*/ 16358838 w 16358838"/>
              <a:gd name="connsiteY7" fmla="*/ 9144000 h 9144000"/>
              <a:gd name="connsiteX8" fmla="*/ 0 w 16358838"/>
              <a:gd name="connsiteY8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58838" h="9144000">
                <a:moveTo>
                  <a:pt x="8179420" y="2180698"/>
                </a:moveTo>
                <a:cubicBezTo>
                  <a:pt x="6858740" y="2180698"/>
                  <a:pt x="5788118" y="3251320"/>
                  <a:pt x="5788118" y="4572000"/>
                </a:cubicBezTo>
                <a:cubicBezTo>
                  <a:pt x="5788118" y="5892680"/>
                  <a:pt x="6858740" y="6963302"/>
                  <a:pt x="8179420" y="6963302"/>
                </a:cubicBezTo>
                <a:cubicBezTo>
                  <a:pt x="9500100" y="6963302"/>
                  <a:pt x="10570722" y="5892680"/>
                  <a:pt x="10570722" y="4572000"/>
                </a:cubicBezTo>
                <a:cubicBezTo>
                  <a:pt x="10570722" y="3251320"/>
                  <a:pt x="9500100" y="2180698"/>
                  <a:pt x="8179420" y="2180698"/>
                </a:cubicBezTo>
                <a:close/>
                <a:moveTo>
                  <a:pt x="0" y="0"/>
                </a:moveTo>
                <a:lnTo>
                  <a:pt x="16358838" y="0"/>
                </a:lnTo>
                <a:lnTo>
                  <a:pt x="16358838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79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和接合 5">
            <a:extLst>
              <a:ext uri="{FF2B5EF4-FFF2-40B4-BE49-F238E27FC236}">
                <a16:creationId xmlns:a16="http://schemas.microsoft.com/office/drawing/2014/main" id="{CB4C64B7-AC69-4C6E-96CB-71C4C73BE4EE}"/>
              </a:ext>
            </a:extLst>
          </p:cNvPr>
          <p:cNvSpPr>
            <a:spLocks noChangeAspect="1"/>
          </p:cNvSpPr>
          <p:nvPr/>
        </p:nvSpPr>
        <p:spPr>
          <a:xfrm>
            <a:off x="1389336" y="2711668"/>
            <a:ext cx="3042745" cy="3042745"/>
          </a:xfrm>
          <a:prstGeom prst="flowChartSummingJunction">
            <a:avLst/>
          </a:pr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035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1EB1CC-B16B-46E9-9A3C-2CFE3938CDBF}"/>
              </a:ext>
            </a:extLst>
          </p:cNvPr>
          <p:cNvSpPr/>
          <p:nvPr/>
        </p:nvSpPr>
        <p:spPr>
          <a:xfrm>
            <a:off x="425669" y="1434662"/>
            <a:ext cx="4256690" cy="4824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/>
          </a:p>
        </p:txBody>
      </p:sp>
      <p:sp>
        <p:nvSpPr>
          <p:cNvPr id="8" name="部分円 7">
            <a:extLst>
              <a:ext uri="{FF2B5EF4-FFF2-40B4-BE49-F238E27FC236}">
                <a16:creationId xmlns:a16="http://schemas.microsoft.com/office/drawing/2014/main" id="{1C1CDA02-674D-4525-9C37-F4DC120F88BA}"/>
              </a:ext>
            </a:extLst>
          </p:cNvPr>
          <p:cNvSpPr>
            <a:spLocks noChangeAspect="1"/>
          </p:cNvSpPr>
          <p:nvPr/>
        </p:nvSpPr>
        <p:spPr>
          <a:xfrm rot="2700000">
            <a:off x="162712" y="2425289"/>
            <a:ext cx="4782603" cy="4781802"/>
          </a:xfrm>
          <a:prstGeom prst="pie">
            <a:avLst>
              <a:gd name="adj1" fmla="val 10800958"/>
              <a:gd name="adj2" fmla="val 1620000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0</Words>
  <Application>Microsoft Office PowerPoint</Application>
  <PresentationFormat>画面に合わせる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kouno takaya</dc:creator>
  <cp:lastModifiedBy>kouno takaya</cp:lastModifiedBy>
  <cp:revision>8</cp:revision>
  <dcterms:created xsi:type="dcterms:W3CDTF">2018-11-19T09:31:08Z</dcterms:created>
  <dcterms:modified xsi:type="dcterms:W3CDTF">2018-11-20T07:32:51Z</dcterms:modified>
</cp:coreProperties>
</file>