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B1C88-9557-47FB-8EFA-B49CB9FF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DF8656-F71B-43DF-A40B-8A28E462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3AD3-EBF3-4932-8AD7-5A62FB10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F0A1D-DE14-45A5-9D18-26726A97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FE46C-34E9-4575-89D4-ED7F126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3F4C3-C704-478D-8BB0-A19EDFF7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2ABE98-C765-47BD-A63D-B47E4FD3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35FD7-FAEE-49DE-BA81-38D1C1B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CC236-4509-488D-8023-6266CA9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FA69B-5AE9-4731-A5EB-B91B385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35980E-EA30-40FC-AB6E-28BF7BBC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AE41F-575D-4D4A-8451-D8F72797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C173F-4E40-4F11-80A4-1A471987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23F86-43DE-4B11-8F87-CAFEA473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1F65B-3EE2-4A59-B681-404065DC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CBF81-26FF-44AF-A5CF-B1EB75B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D758-0758-48B4-82C3-4B2E3CFE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BEDCF-7E71-400C-A95C-6B2AE1F6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2C8F5-AC46-4EF2-9289-ADB69CE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9D07B-7FE8-4BCE-A271-F498ACF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73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E06-1B53-4BCF-BA75-98E403FB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C2BD-807C-42F9-9BEF-BC2C69F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278C1-C238-45DB-B940-25D3F5A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D4A32-7601-4A18-A303-C153341B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84845-D2AB-4AC7-BD21-509916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3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31BF-73AF-4A0A-9E34-EBFE6399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F5DDD-8CF0-4D08-B6E4-44132C8D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41FD7-DE42-4483-B0A7-CECF2D54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AA49B-ACC1-4C9E-9E73-1C3AB554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A172F6-DA36-47BD-8933-0B0D2C1B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F5651-EB1E-4C29-90B3-AEAE79E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EBD3-3416-4BF7-9F4D-8D3BDD62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4E3E8-F0C8-4330-9ADD-20491FF2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82540A-A54E-45D5-A5B6-6C1B711D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71AAA-2B66-4A59-8B1F-9747A8A1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682396-A42F-40BA-A304-4896BB992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129-B09B-46B4-AED7-06E46A3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0E3E7-FB6F-4CDD-9EB1-5C17B4D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6B407A-3BF6-44A1-A343-68BC30A7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4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ED108-3D51-4A31-A66C-57A73F2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F12EE2-98B4-46F3-96FB-990AEE4D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E9B03F-B4FC-485E-9F9E-08C99AB3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456D56-0DED-4C92-9E59-6ED488D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A7D9E8-4638-4CB3-8D3D-711E7D74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D16C0-CF09-43E9-A5EE-BECE9292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6DD33C-7AF6-40C8-968A-2F045363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3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EA313-9970-44DE-BF07-DB6F5D5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8748C-A027-4A46-9883-2EF5C28B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3BDB7-75CD-4461-AD8D-8023101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CD4C61-FCFC-4D1F-8A40-1F85C9FF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F19E2-F472-4C9C-BCEC-5BF0971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A42932-8EE5-4ADC-8DC5-978ACE20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3DDFB-DE5B-46DE-8274-FBCB98EA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B45A6B-D566-4150-BE88-3301CF911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18256-BEAE-4822-992B-A07D3D6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9D54B-1247-4575-A34C-524FD027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ED46B-11A1-4563-851C-B9CB20B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0E5EB9-050D-419E-9BE2-FC50696C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F6773C-A2CC-4DDC-B476-9AC7A36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13DD8-C72B-4484-9BA8-F2D022A1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3F7DC-BAF5-423B-B1D2-2113336F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17FC43-0534-4C23-86DC-489B0B966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873BB-4CA5-4EBB-A2B0-C46D1D51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A4713-C804-4D55-808D-F844D4832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RadiallyInterface</a:t>
            </a:r>
            <a:br>
              <a:rPr kumimoji="1" lang="en-US" altLang="ja-JP" dirty="0"/>
            </a:br>
            <a:r>
              <a:rPr kumimoji="1" lang="ja-JP" altLang="en-US" dirty="0"/>
              <a:t>台形の設計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43A1F-A1A6-4374-9E4F-293A32D6E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20190805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8706</a:t>
            </a:r>
            <a:r>
              <a:rPr kumimoji="1" lang="ja-JP" altLang="en-US" dirty="0"/>
              <a:t>　河野嵩也</a:t>
            </a:r>
          </a:p>
        </p:txBody>
      </p:sp>
    </p:spTree>
    <p:extLst>
      <p:ext uri="{BB962C8B-B14F-4D97-AF65-F5344CB8AC3E}">
        <p14:creationId xmlns:p14="http://schemas.microsoft.com/office/powerpoint/2010/main" val="14186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C1A508-0B5C-45DB-9B4D-363271EBA26E}"/>
              </a:ext>
            </a:extLst>
          </p:cNvPr>
          <p:cNvGrpSpPr>
            <a:grpSpLocks noChangeAspect="1"/>
          </p:cNvGrpSpPr>
          <p:nvPr/>
        </p:nvGrpSpPr>
        <p:grpSpPr>
          <a:xfrm>
            <a:off x="-15878" y="1445359"/>
            <a:ext cx="7828996" cy="5471891"/>
            <a:chOff x="-15878" y="1445359"/>
            <a:chExt cx="7828996" cy="547189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6DD3294-F0BD-41A2-A10A-8C6305D85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686" y="2689858"/>
              <a:ext cx="1110189" cy="1025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6788F17-BBC9-4A08-BA64-D022B7B79D63}"/>
                </a:ext>
              </a:extLst>
            </p:cNvPr>
            <p:cNvSpPr txBox="1"/>
            <p:nvPr/>
          </p:nvSpPr>
          <p:spPr>
            <a:xfrm>
              <a:off x="6009485" y="4680550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13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23</a:t>
              </a:r>
              <a:endParaRPr kumimoji="1" lang="ja-JP" altLang="en-US" dirty="0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66887B49-365B-407C-AEE7-214D44897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566" y="1928566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F33127-BCE1-4915-BCAF-BE511767D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0530" y="3549449"/>
              <a:ext cx="3000867" cy="30008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A444E972-D3A5-4DAB-A778-E10EF8137CF2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726155" y="3375892"/>
              <a:ext cx="4609222" cy="1734829"/>
            </a:xfrm>
            <a:prstGeom prst="parallelogram">
              <a:avLst>
                <a:gd name="adj" fmla="val 9253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3673690-3A3B-4842-AE58-684E63BD86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530" y="4941963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5141E85-C0AA-4E6C-9ED8-BD1E4CAFAF2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97314" y="1928566"/>
              <a:ext cx="3000867" cy="3000867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2B16407-B866-4921-864E-7BEA4FD5FA6C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-232791" y="3355518"/>
              <a:ext cx="4568478" cy="1734829"/>
            </a:xfrm>
            <a:prstGeom prst="parallelogram">
              <a:avLst>
                <a:gd name="adj" fmla="val 90386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773E516-2470-4F7C-932D-4D5947BF47EC}"/>
                </a:ext>
              </a:extLst>
            </p:cNvPr>
            <p:cNvSpPr txBox="1"/>
            <p:nvPr/>
          </p:nvSpPr>
          <p:spPr>
            <a:xfrm>
              <a:off x="4302242" y="6335246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12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939F08-F962-407F-A969-E316EC7EA9DF}"/>
                </a:ext>
              </a:extLst>
            </p:cNvPr>
            <p:cNvSpPr txBox="1"/>
            <p:nvPr/>
          </p:nvSpPr>
          <p:spPr>
            <a:xfrm>
              <a:off x="1249499" y="6547918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7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15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19</a:t>
              </a:r>
              <a:endParaRPr kumimoji="1" lang="ja-JP" altLang="en-US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45BCF09-B7FE-48F3-88AE-9E9734F95160}"/>
                </a:ext>
              </a:extLst>
            </p:cNvPr>
            <p:cNvSpPr txBox="1"/>
            <p:nvPr/>
          </p:nvSpPr>
          <p:spPr>
            <a:xfrm>
              <a:off x="1583435" y="4627632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14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17487FE-FA43-4223-8C5F-5C58FD945A83}"/>
                </a:ext>
              </a:extLst>
            </p:cNvPr>
            <p:cNvSpPr txBox="1"/>
            <p:nvPr/>
          </p:nvSpPr>
          <p:spPr>
            <a:xfrm>
              <a:off x="6009485" y="1624961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8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23080E3-A669-44B4-BA6C-69ED3C3D0B7A}"/>
                </a:ext>
              </a:extLst>
            </p:cNvPr>
            <p:cNvSpPr txBox="1"/>
            <p:nvPr/>
          </p:nvSpPr>
          <p:spPr>
            <a:xfrm>
              <a:off x="2918863" y="1445359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9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17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4C994DA-A7BB-4DE9-B154-99155864C1A8}"/>
                </a:ext>
              </a:extLst>
            </p:cNvPr>
            <p:cNvSpPr txBox="1"/>
            <p:nvPr/>
          </p:nvSpPr>
          <p:spPr>
            <a:xfrm>
              <a:off x="4292367" y="3476037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21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835112-1C45-4403-B5B0-FE5EE9B520A1}"/>
                </a:ext>
              </a:extLst>
            </p:cNvPr>
            <p:cNvSpPr txBox="1"/>
            <p:nvPr/>
          </p:nvSpPr>
          <p:spPr>
            <a:xfrm>
              <a:off x="-15878" y="306647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11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18</a:t>
              </a:r>
              <a:endParaRPr kumimoji="1" lang="ja-JP" altLang="en-US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20FD9F-2C08-4C50-B928-EDC9BE4951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8863" y="4934115"/>
              <a:ext cx="1249771" cy="161620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585BB18-3ED7-416D-A1BF-1B9251FC2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66" y="1933247"/>
              <a:ext cx="4708615" cy="15977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39EDF-6EF9-4B0D-9A64-42129334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236" y="3536919"/>
              <a:ext cx="2960114" cy="3005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A158E1A-9451-487C-A2F8-E135EE032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681" y="1945598"/>
              <a:ext cx="1711500" cy="460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9F5502F-2B94-4D96-9026-B454D239B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2533" y="1930848"/>
              <a:ext cx="2979319" cy="300607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96DD858-E4D5-4923-B0DB-589A7D913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750" y="3513748"/>
              <a:ext cx="1734829" cy="140980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5B8D3CDF-FE10-4E43-AA24-260A9741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706" y="2179501"/>
              <a:ext cx="18340" cy="1644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4A5BF1A-4284-48DC-962D-707B786E6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875" y="3435805"/>
              <a:ext cx="1172413" cy="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9876E90-4C5B-43EB-8226-785D3EED5983}"/>
                </a:ext>
              </a:extLst>
            </p:cNvPr>
            <p:cNvSpPr txBox="1"/>
            <p:nvPr/>
          </p:nvSpPr>
          <p:spPr>
            <a:xfrm>
              <a:off x="6521877" y="2082977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2F70A28-D1B1-4B15-A78E-6D958CA58F98}"/>
                </a:ext>
              </a:extLst>
            </p:cNvPr>
            <p:cNvSpPr txBox="1"/>
            <p:nvPr/>
          </p:nvSpPr>
          <p:spPr>
            <a:xfrm>
              <a:off x="7349699" y="2413125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40E9B39-0AE7-4407-A7EC-43EFB3A65169}"/>
                </a:ext>
              </a:extLst>
            </p:cNvPr>
            <p:cNvSpPr txBox="1"/>
            <p:nvPr/>
          </p:nvSpPr>
          <p:spPr>
            <a:xfrm>
              <a:off x="7214192" y="3215753"/>
              <a:ext cx="3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8261296" y="1820805"/>
            <a:ext cx="1033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(5,4,2)</a:t>
            </a:r>
          </a:p>
          <a:p>
            <a:r>
              <a:rPr lang="en-US" altLang="ja-JP" dirty="0"/>
              <a:t>(3,5,2)</a:t>
            </a:r>
          </a:p>
          <a:p>
            <a:endParaRPr lang="en-US" altLang="ja-JP" dirty="0"/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(1,0,6) </a:t>
            </a:r>
          </a:p>
          <a:p>
            <a:r>
              <a:rPr lang="en-US" altLang="ja-JP" dirty="0"/>
              <a:t>(7,1,6)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6FE4102-0068-4EE5-A8F1-F8B42AE86F8E}"/>
              </a:ext>
            </a:extLst>
          </p:cNvPr>
          <p:cNvGrpSpPr/>
          <p:nvPr/>
        </p:nvGrpSpPr>
        <p:grpSpPr>
          <a:xfrm>
            <a:off x="5482303" y="1179193"/>
            <a:ext cx="4953602" cy="5599112"/>
            <a:chOff x="6010810" y="1254694"/>
            <a:chExt cx="4662204" cy="5447645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D940F09-3657-4CAF-877B-73168DAEA1C4}"/>
                </a:ext>
              </a:extLst>
            </p:cNvPr>
            <p:cNvSpPr txBox="1"/>
            <p:nvPr/>
          </p:nvSpPr>
          <p:spPr>
            <a:xfrm>
              <a:off x="7138133" y="1901025"/>
              <a:ext cx="2155693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(5,4,2+8)</a:t>
              </a:r>
            </a:p>
            <a:p>
              <a:r>
                <a:rPr lang="en-US" altLang="ja-JP" dirty="0"/>
                <a:t>(3+8,5,2+8)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(7,6,4+8)</a:t>
              </a:r>
            </a:p>
            <a:p>
              <a:r>
                <a:rPr lang="en-US" altLang="ja-JP" dirty="0"/>
                <a:t>(5+8,7,4+8)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(1+8,0+8,6+8) </a:t>
              </a:r>
            </a:p>
            <a:p>
              <a:r>
                <a:rPr lang="en-US" altLang="ja-JP" dirty="0"/>
                <a:t>(7+8,1+8,6+8)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(2+16,4+16,0+16) </a:t>
              </a:r>
            </a:p>
            <a:p>
              <a:r>
                <a:rPr lang="en-US" altLang="ja-JP" dirty="0"/>
                <a:t>(4+16,6+16,0+16)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(7+16,3+16,1+16) </a:t>
              </a:r>
            </a:p>
            <a:p>
              <a:r>
                <a:rPr lang="en-US" altLang="ja-JP" dirty="0"/>
                <a:t>(5+16,3+16,7+16)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2EFD733-D83E-4898-98B8-AC6D7258B5D7}"/>
                </a:ext>
              </a:extLst>
            </p:cNvPr>
            <p:cNvSpPr txBox="1"/>
            <p:nvPr/>
          </p:nvSpPr>
          <p:spPr>
            <a:xfrm>
              <a:off x="6014495" y="1901025"/>
              <a:ext cx="103339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(5,4,2)</a:t>
              </a:r>
            </a:p>
            <a:p>
              <a:r>
                <a:rPr lang="en-US" altLang="ja-JP" dirty="0"/>
                <a:t>(3,5,2)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(7,6,4)</a:t>
              </a:r>
            </a:p>
            <a:p>
              <a:r>
                <a:rPr lang="en-US" altLang="ja-JP" dirty="0"/>
                <a:t>(5,7,4)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(1,0,6) </a:t>
              </a:r>
            </a:p>
            <a:p>
              <a:r>
                <a:rPr lang="en-US" altLang="ja-JP" dirty="0"/>
                <a:t>(7,1,6)</a:t>
              </a:r>
            </a:p>
            <a:p>
              <a:endParaRPr lang="en-US" altLang="ja-JP" dirty="0"/>
            </a:p>
            <a:p>
              <a:r>
                <a:rPr lang="en-US" altLang="ja-JP" dirty="0"/>
                <a:t>(2,4,0) </a:t>
              </a:r>
            </a:p>
            <a:p>
              <a:r>
                <a:rPr lang="en-US" altLang="ja-JP" dirty="0"/>
                <a:t>(4,6,0)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(7,3,1) </a:t>
              </a:r>
            </a:p>
            <a:p>
              <a:r>
                <a:rPr lang="en-US" altLang="ja-JP" dirty="0"/>
                <a:t>(5,3,7)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00E9FF2-DB8B-4963-BFC2-0CE3E83ADC61}"/>
                </a:ext>
              </a:extLst>
            </p:cNvPr>
            <p:cNvSpPr txBox="1"/>
            <p:nvPr/>
          </p:nvSpPr>
          <p:spPr>
            <a:xfrm>
              <a:off x="9384072" y="1901025"/>
              <a:ext cx="128894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(5,4,10)</a:t>
              </a:r>
            </a:p>
            <a:p>
              <a:r>
                <a:rPr lang="en-US" altLang="ja-JP" dirty="0"/>
                <a:t>(11,5,10)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(7,6,12)</a:t>
              </a:r>
            </a:p>
            <a:p>
              <a:r>
                <a:rPr lang="en-US" altLang="ja-JP" dirty="0"/>
                <a:t>(13,7,12)</a:t>
              </a:r>
            </a:p>
            <a:p>
              <a:endParaRPr lang="en-US" altLang="ja-JP" dirty="0"/>
            </a:p>
            <a:p>
              <a:r>
                <a:rPr lang="en-US" altLang="ja-JP" dirty="0"/>
                <a:t>(9,8,14) </a:t>
              </a:r>
            </a:p>
            <a:p>
              <a:r>
                <a:rPr lang="en-US" altLang="ja-JP" dirty="0"/>
                <a:t>(15,9,14)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(18,20,16) </a:t>
              </a:r>
            </a:p>
            <a:p>
              <a:r>
                <a:rPr lang="en-US" altLang="ja-JP" dirty="0"/>
                <a:t>(20,22,16)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(23,19,17) </a:t>
              </a:r>
            </a:p>
            <a:p>
              <a:r>
                <a:rPr lang="en-US" altLang="ja-JP" dirty="0"/>
                <a:t>(21,19,23)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D477B7B-F559-47D9-A532-F913A1F49C9F}"/>
                </a:ext>
              </a:extLst>
            </p:cNvPr>
            <p:cNvSpPr txBox="1"/>
            <p:nvPr/>
          </p:nvSpPr>
          <p:spPr>
            <a:xfrm>
              <a:off x="6010810" y="1293015"/>
              <a:ext cx="117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見かけの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3FF8AC8-99DC-4996-B7D3-352C0DA4A275}"/>
                </a:ext>
              </a:extLst>
            </p:cNvPr>
            <p:cNvSpPr txBox="1"/>
            <p:nvPr/>
          </p:nvSpPr>
          <p:spPr>
            <a:xfrm>
              <a:off x="9384072" y="1254694"/>
              <a:ext cx="115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実際の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1527B9D-649E-4FF9-867F-DB9DF1367BFE}"/>
                </a:ext>
              </a:extLst>
            </p:cNvPr>
            <p:cNvSpPr txBox="1"/>
            <p:nvPr/>
          </p:nvSpPr>
          <p:spPr>
            <a:xfrm>
              <a:off x="7138133" y="1294125"/>
              <a:ext cx="1828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重複を考慮した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5C7FA619-0172-4682-9F1C-CA6B90B2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9345"/>
            <a:ext cx="5480465" cy="38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211</Words>
  <Application>Microsoft Office PowerPoint</Application>
  <PresentationFormat>ワイド画面</PresentationFormat>
  <Paragraphs>86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RadiallyInterface 台形の設計</vt:lpstr>
      <vt:lpstr>頂点情報 及び 面当たりの割り当て頂点1</vt:lpstr>
      <vt:lpstr>頂点情報 及び 面当たりの割り当て頂点2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RadiallyInterface 台形の設計</dc:title>
  <dc:creator>takaya kouno</dc:creator>
  <cp:lastModifiedBy>takaya kouno</cp:lastModifiedBy>
  <cp:revision>9</cp:revision>
  <dcterms:created xsi:type="dcterms:W3CDTF">2019-08-05T04:59:29Z</dcterms:created>
  <dcterms:modified xsi:type="dcterms:W3CDTF">2019-08-05T05:56:25Z</dcterms:modified>
</cp:coreProperties>
</file>