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1B1C88-9557-47FB-8EFA-B49CB9FF8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DF8656-F71B-43DF-A40B-8A28E4626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563AD3-EBF3-4932-8AD7-5A62FB10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703-CE79-4955-8EF1-AD4BD18BA5A1}" type="datetimeFigureOut">
              <a:rPr kumimoji="1" lang="ja-JP" altLang="en-US" smtClean="0"/>
              <a:t>2019/8/7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DF0A1D-DE14-45A5-9D18-26726A97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BFE46C-34E9-4575-89D4-ED7F126A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8D7C-DB10-42EC-A3C3-D7F5A5E53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75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3F4C3-C704-478D-8BB0-A19EDFF7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2ABE98-C765-47BD-A63D-B47E4FD30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035FD7-FAEE-49DE-BA81-38D1C1B8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703-CE79-4955-8EF1-AD4BD18BA5A1}" type="datetimeFigureOut">
              <a:rPr kumimoji="1" lang="ja-JP" altLang="en-US" smtClean="0"/>
              <a:t>2019/8/7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7CC236-4509-488D-8023-6266CA9E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1FA69B-5AE9-4731-A5EB-B91B3854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8D7C-DB10-42EC-A3C3-D7F5A5E53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84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B35980E-EA30-40FC-AB6E-28BF7BBCE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0AE41F-575D-4D4A-8451-D8F72797C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7C173F-4E40-4F11-80A4-1A471987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703-CE79-4955-8EF1-AD4BD18BA5A1}" type="datetimeFigureOut">
              <a:rPr kumimoji="1" lang="ja-JP" altLang="en-US" smtClean="0"/>
              <a:t>2019/8/7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523F86-43DE-4B11-8F87-CAFEA473E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31F65B-3EE2-4A59-B681-404065DC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8D7C-DB10-42EC-A3C3-D7F5A5E53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27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4CBF81-26FF-44AF-A5CF-B1EB75B5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0FD758-0758-48B4-82C3-4B2E3CFE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8BEDCF-7E71-400C-A95C-6B2AE1F6F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703-CE79-4955-8EF1-AD4BD18BA5A1}" type="datetimeFigureOut">
              <a:rPr kumimoji="1" lang="ja-JP" altLang="en-US" smtClean="0"/>
              <a:t>2019/8/7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92C8F5-AC46-4EF2-9289-ADB69CE9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A9D07B-7FE8-4BCE-A271-F498ACF1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8D7C-DB10-42EC-A3C3-D7F5A5E53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73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08DE06-1B53-4BCF-BA75-98E403FBD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81C2BD-807C-42F9-9BEF-BC2C69F43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5278C1-C238-45DB-B940-25D3F5A1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703-CE79-4955-8EF1-AD4BD18BA5A1}" type="datetimeFigureOut">
              <a:rPr kumimoji="1" lang="ja-JP" altLang="en-US" smtClean="0"/>
              <a:t>2019/8/7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9D4A32-7601-4A18-A303-C153341B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184845-D2AB-4AC7-BD21-50991676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8D7C-DB10-42EC-A3C3-D7F5A5E53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738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331BF-73AF-4A0A-9E34-EBFE6399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F5DDD-8CF0-4D08-B6E4-44132C8DF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E41FD7-DE42-4483-B0A7-CECF2D54D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EAA49B-ACC1-4C9E-9E73-1C3AB554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703-CE79-4955-8EF1-AD4BD18BA5A1}" type="datetimeFigureOut">
              <a:rPr kumimoji="1" lang="ja-JP" altLang="en-US" smtClean="0"/>
              <a:t>2019/8/7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A172F6-DA36-47BD-8933-0B0D2C1B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5F5651-EB1E-4C29-90B3-AEAE79E1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8D7C-DB10-42EC-A3C3-D7F5A5E53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44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17EBD3-3416-4BF7-9F4D-8D3BDD62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74E3E8-F0C8-4330-9ADD-20491FF2B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82540A-A54E-45D5-A5B6-6C1B711D5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6371AAA-2B66-4A59-8B1F-9747A8A19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9682396-A42F-40BA-A304-4896BB992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2AD129-B09B-46B4-AED7-06E46A38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703-CE79-4955-8EF1-AD4BD18BA5A1}" type="datetimeFigureOut">
              <a:rPr kumimoji="1" lang="ja-JP" altLang="en-US" smtClean="0"/>
              <a:t>2019/8/7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000E3E7-FB6F-4CDD-9EB1-5C17B4D3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66B407A-3BF6-44A1-A343-68BC30A7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8D7C-DB10-42EC-A3C3-D7F5A5E53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41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0ED108-3D51-4A31-A66C-57A73F27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F12EE2-98B4-46F3-96FB-990AEE4D9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703-CE79-4955-8EF1-AD4BD18BA5A1}" type="datetimeFigureOut">
              <a:rPr kumimoji="1" lang="ja-JP" altLang="en-US" smtClean="0"/>
              <a:t>2019/8/7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FE9B03F-B4FC-485E-9F9E-08C99AB3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4456D56-0DED-4C92-9E59-6ED488D3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8D7C-DB10-42EC-A3C3-D7F5A5E53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24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FA7D9E8-4638-4CB3-8D3D-711E7D74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703-CE79-4955-8EF1-AD4BD18BA5A1}" type="datetimeFigureOut">
              <a:rPr kumimoji="1" lang="ja-JP" altLang="en-US" smtClean="0"/>
              <a:t>2019/8/7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54D16C0-CF09-43E9-A5EE-BECE9292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6DD33C-7AF6-40C8-968A-2F045363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8D7C-DB10-42EC-A3C3-D7F5A5E53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38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7EA313-9970-44DE-BF07-DB6F5D5B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58748C-A027-4A46-9883-2EF5C28B4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F3BDB7-75CD-4461-AD8D-8023101BB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CD4C61-FCFC-4D1F-8A40-1F85C9FF0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703-CE79-4955-8EF1-AD4BD18BA5A1}" type="datetimeFigureOut">
              <a:rPr kumimoji="1" lang="ja-JP" altLang="en-US" smtClean="0"/>
              <a:t>2019/8/7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BF19E2-F472-4C9C-BCEC-5BF09714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A42932-8EE5-4ADC-8DC5-978ACE20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8D7C-DB10-42EC-A3C3-D7F5A5E53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75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F3DDFB-DE5B-46DE-8274-FBCB98EA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1B45A6B-D566-4150-BE88-3301CF911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718256-BEAE-4822-992B-A07D3D6A6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09D54B-1247-4575-A34C-524FD027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703-CE79-4955-8EF1-AD4BD18BA5A1}" type="datetimeFigureOut">
              <a:rPr kumimoji="1" lang="ja-JP" altLang="en-US" smtClean="0"/>
              <a:t>2019/8/7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5ED46B-11A1-4563-851C-B9CB20B6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0E5EB9-050D-419E-9BE2-FC50696C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8D7C-DB10-42EC-A3C3-D7F5A5E53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96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5F6773C-A2CC-4DDC-B476-9AC7A364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413DD8-C72B-4484-9BA8-F2D022A1E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43F7DC-BAF5-423B-B1D2-2113336F4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3D703-CE79-4955-8EF1-AD4BD18BA5A1}" type="datetimeFigureOut">
              <a:rPr kumimoji="1" lang="ja-JP" altLang="en-US" smtClean="0"/>
              <a:t>2019/8/7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17FC43-0534-4C23-86DC-489B0B966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B873BB-4CA5-4EBB-A2B0-C46D1D51B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68D7C-DB10-42EC-A3C3-D7F5A5E53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40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A4713-C804-4D55-808D-F844D4832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RadiallyInterface</a:t>
            </a:r>
            <a:br>
              <a:rPr kumimoji="1" lang="en-US" altLang="ja-JP" dirty="0"/>
            </a:br>
            <a:r>
              <a:rPr kumimoji="1" lang="ja-JP" altLang="en-US" dirty="0"/>
              <a:t>台形の設計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143A1F-A1A6-4374-9E4F-293A32D6E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20190805</a:t>
            </a:r>
            <a:r>
              <a:rPr kumimoji="1" lang="ja-JP" altLang="en-US" dirty="0"/>
              <a:t>　</a:t>
            </a:r>
            <a:r>
              <a:rPr kumimoji="1" lang="en-US" altLang="ja-JP" dirty="0"/>
              <a:t>8706</a:t>
            </a:r>
            <a:r>
              <a:rPr kumimoji="1" lang="ja-JP" altLang="en-US" dirty="0"/>
              <a:t>　河野嵩也</a:t>
            </a:r>
          </a:p>
        </p:txBody>
      </p:sp>
    </p:spTree>
    <p:extLst>
      <p:ext uri="{BB962C8B-B14F-4D97-AF65-F5344CB8AC3E}">
        <p14:creationId xmlns:p14="http://schemas.microsoft.com/office/powerpoint/2010/main" val="141868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5A72AD-4605-4F09-8B68-C81F6D1C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頂点情報 及び </a:t>
            </a:r>
            <a:r>
              <a:rPr lang="ja-JP" altLang="en-US" dirty="0"/>
              <a:t>面当たりの割り当て頂点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0C1A508-0B5C-45DB-9B4D-363271EBA26E}"/>
              </a:ext>
            </a:extLst>
          </p:cNvPr>
          <p:cNvGrpSpPr>
            <a:grpSpLocks noChangeAspect="1"/>
          </p:cNvGrpSpPr>
          <p:nvPr/>
        </p:nvGrpSpPr>
        <p:grpSpPr>
          <a:xfrm>
            <a:off x="-15878" y="1445359"/>
            <a:ext cx="7828996" cy="5471891"/>
            <a:chOff x="-15878" y="1445359"/>
            <a:chExt cx="7828996" cy="5471891"/>
          </a:xfrm>
        </p:grpSpPr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56DD3294-F0BD-41A2-A10A-8C6305D85F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1686" y="2689858"/>
              <a:ext cx="1110189" cy="10252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B6788F17-BBC9-4A08-BA64-D022B7B79D63}"/>
                </a:ext>
              </a:extLst>
            </p:cNvPr>
            <p:cNvSpPr txBox="1"/>
            <p:nvPr/>
          </p:nvSpPr>
          <p:spPr>
            <a:xfrm>
              <a:off x="6009485" y="4680550"/>
              <a:ext cx="1803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0</a:t>
              </a:r>
              <a:r>
                <a:rPr kumimoji="1" lang="ja-JP" altLang="en-US" dirty="0"/>
                <a:t>、</a:t>
              </a:r>
              <a:r>
                <a:rPr kumimoji="1" lang="en-US" altLang="ja-JP" dirty="0"/>
                <a:t>13</a:t>
              </a:r>
              <a:r>
                <a:rPr kumimoji="1" lang="ja-JP" altLang="en-US" dirty="0"/>
                <a:t>、</a:t>
              </a:r>
              <a:r>
                <a:rPr kumimoji="1" lang="en-US" altLang="ja-JP" dirty="0"/>
                <a:t>23</a:t>
              </a:r>
              <a:endParaRPr kumimoji="1" lang="ja-JP" altLang="en-US" dirty="0"/>
            </a:p>
          </p:txBody>
        </p:sp>
        <p:sp>
          <p:nvSpPr>
            <p:cNvPr id="12" name="平行四辺形 11">
              <a:extLst>
                <a:ext uri="{FF2B5EF4-FFF2-40B4-BE49-F238E27FC236}">
                  <a16:creationId xmlns:a16="http://schemas.microsoft.com/office/drawing/2014/main" id="{66887B49-365B-407C-AEE7-214D44897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9566" y="1928566"/>
              <a:ext cx="4735694" cy="1608353"/>
            </a:xfrm>
            <a:prstGeom prst="parallelogram">
              <a:avLst>
                <a:gd name="adj" fmla="val 109583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BF33127-BCE1-4915-BCAF-BE511767D1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0530" y="3549449"/>
              <a:ext cx="3000867" cy="300086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平行四辺形 13">
              <a:extLst>
                <a:ext uri="{FF2B5EF4-FFF2-40B4-BE49-F238E27FC236}">
                  <a16:creationId xmlns:a16="http://schemas.microsoft.com/office/drawing/2014/main" id="{A444E972-D3A5-4DAB-A778-E10EF8137CF2}"/>
                </a:ext>
              </a:extLst>
            </p:cNvPr>
            <p:cNvSpPr>
              <a:spLocks noChangeAspect="1"/>
            </p:cNvSpPr>
            <p:nvPr/>
          </p:nvSpPr>
          <p:spPr>
            <a:xfrm rot="5400000" flipV="1">
              <a:off x="2726155" y="3375892"/>
              <a:ext cx="4609222" cy="1734829"/>
            </a:xfrm>
            <a:prstGeom prst="parallelogram">
              <a:avLst>
                <a:gd name="adj" fmla="val 92537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平行四辺形 29">
              <a:extLst>
                <a:ext uri="{FF2B5EF4-FFF2-40B4-BE49-F238E27FC236}">
                  <a16:creationId xmlns:a16="http://schemas.microsoft.com/office/drawing/2014/main" id="{F3673690-3A3B-4842-AE58-684E63BD86F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180530" y="4941963"/>
              <a:ext cx="4735694" cy="1608353"/>
            </a:xfrm>
            <a:prstGeom prst="parallelogram">
              <a:avLst>
                <a:gd name="adj" fmla="val 109583"/>
              </a:avLst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B5141E85-C0AA-4E6C-9ED8-BD1E4CAFAF2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97314" y="1928566"/>
              <a:ext cx="3000867" cy="3000867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平行四辺形 31">
              <a:extLst>
                <a:ext uri="{FF2B5EF4-FFF2-40B4-BE49-F238E27FC236}">
                  <a16:creationId xmlns:a16="http://schemas.microsoft.com/office/drawing/2014/main" id="{92B16407-B866-4921-864E-7BEA4FD5FA6C}"/>
                </a:ext>
              </a:extLst>
            </p:cNvPr>
            <p:cNvSpPr>
              <a:spLocks noChangeAspect="1"/>
            </p:cNvSpPr>
            <p:nvPr/>
          </p:nvSpPr>
          <p:spPr>
            <a:xfrm rot="16200000" flipV="1">
              <a:off x="-232791" y="3355518"/>
              <a:ext cx="4568478" cy="1734829"/>
            </a:xfrm>
            <a:prstGeom prst="parallelogram">
              <a:avLst>
                <a:gd name="adj" fmla="val 90386"/>
              </a:avLst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5773E516-2470-4F7C-932D-4D5947BF47EC}"/>
                </a:ext>
              </a:extLst>
            </p:cNvPr>
            <p:cNvSpPr txBox="1"/>
            <p:nvPr/>
          </p:nvSpPr>
          <p:spPr>
            <a:xfrm>
              <a:off x="4302242" y="6335246"/>
              <a:ext cx="1803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6</a:t>
              </a:r>
              <a:r>
                <a:rPr kumimoji="1" lang="ja-JP" altLang="en-US" dirty="0"/>
                <a:t>、</a:t>
              </a:r>
              <a:r>
                <a:rPr kumimoji="1" lang="en-US" altLang="ja-JP" dirty="0"/>
                <a:t>12</a:t>
              </a:r>
              <a:r>
                <a:rPr kumimoji="1" lang="ja-JP" altLang="en-US" dirty="0"/>
                <a:t>、</a:t>
              </a:r>
              <a:r>
                <a:rPr kumimoji="1" lang="en-US" altLang="ja-JP" dirty="0"/>
                <a:t>20</a:t>
              </a:r>
              <a:endParaRPr kumimoji="1" lang="ja-JP" altLang="en-US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D3939F08-F962-407F-A969-E316EC7EA9DF}"/>
                </a:ext>
              </a:extLst>
            </p:cNvPr>
            <p:cNvSpPr txBox="1"/>
            <p:nvPr/>
          </p:nvSpPr>
          <p:spPr>
            <a:xfrm>
              <a:off x="1249499" y="6547918"/>
              <a:ext cx="1803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7</a:t>
              </a:r>
              <a:r>
                <a:rPr kumimoji="1" lang="ja-JP" altLang="en-US" dirty="0"/>
                <a:t>、</a:t>
              </a:r>
              <a:r>
                <a:rPr lang="en-US" altLang="ja-JP" dirty="0"/>
                <a:t>15</a:t>
              </a:r>
              <a:r>
                <a:rPr kumimoji="1" lang="ja-JP" altLang="en-US" dirty="0"/>
                <a:t>、</a:t>
              </a:r>
              <a:r>
                <a:rPr lang="en-US" altLang="ja-JP" dirty="0"/>
                <a:t>19</a:t>
              </a:r>
              <a:endParaRPr kumimoji="1" lang="ja-JP" altLang="en-US" dirty="0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245BCF09-B7FE-48F3-88AE-9E9734F95160}"/>
                </a:ext>
              </a:extLst>
            </p:cNvPr>
            <p:cNvSpPr txBox="1"/>
            <p:nvPr/>
          </p:nvSpPr>
          <p:spPr>
            <a:xfrm>
              <a:off x="1583435" y="4627632"/>
              <a:ext cx="1803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</a:t>
              </a:r>
              <a:r>
                <a:rPr kumimoji="1" lang="ja-JP" altLang="en-US" dirty="0"/>
                <a:t>、</a:t>
              </a:r>
              <a:r>
                <a:rPr kumimoji="1" lang="en-US" altLang="ja-JP" dirty="0"/>
                <a:t>14</a:t>
              </a:r>
              <a:r>
                <a:rPr kumimoji="1" lang="ja-JP" altLang="en-US" dirty="0"/>
                <a:t>、</a:t>
              </a:r>
              <a:r>
                <a:rPr lang="en-US" altLang="ja-JP" dirty="0"/>
                <a:t>16</a:t>
              </a:r>
              <a:endParaRPr kumimoji="1" lang="ja-JP" altLang="en-US" dirty="0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F17487FE-FA43-4223-8C5F-5C58FD945A83}"/>
                </a:ext>
              </a:extLst>
            </p:cNvPr>
            <p:cNvSpPr txBox="1"/>
            <p:nvPr/>
          </p:nvSpPr>
          <p:spPr>
            <a:xfrm>
              <a:off x="6009485" y="1624961"/>
              <a:ext cx="1803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</a:t>
              </a:r>
              <a:r>
                <a:rPr kumimoji="1" lang="ja-JP" altLang="en-US" dirty="0"/>
                <a:t>、</a:t>
              </a:r>
              <a:r>
                <a:rPr lang="en-US" altLang="ja-JP" dirty="0"/>
                <a:t>8</a:t>
              </a:r>
              <a:r>
                <a:rPr kumimoji="1" lang="ja-JP" altLang="en-US" dirty="0"/>
                <a:t>、</a:t>
              </a:r>
              <a:r>
                <a:rPr kumimoji="1" lang="en-US" altLang="ja-JP" dirty="0"/>
                <a:t>22</a:t>
              </a:r>
              <a:endParaRPr kumimoji="1" lang="ja-JP" altLang="en-US" dirty="0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123080E3-A669-44B4-BA6C-69ED3C3D0B7A}"/>
                </a:ext>
              </a:extLst>
            </p:cNvPr>
            <p:cNvSpPr txBox="1"/>
            <p:nvPr/>
          </p:nvSpPr>
          <p:spPr>
            <a:xfrm>
              <a:off x="2918863" y="1445359"/>
              <a:ext cx="1803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3</a:t>
              </a:r>
              <a:r>
                <a:rPr kumimoji="1" lang="ja-JP" altLang="en-US" dirty="0"/>
                <a:t>、</a:t>
              </a:r>
              <a:r>
                <a:rPr lang="en-US" altLang="ja-JP" dirty="0"/>
                <a:t>9</a:t>
              </a:r>
              <a:r>
                <a:rPr kumimoji="1" lang="ja-JP" altLang="en-US" dirty="0"/>
                <a:t>、</a:t>
              </a:r>
              <a:r>
                <a:rPr lang="en-US" altLang="ja-JP" dirty="0"/>
                <a:t>17</a:t>
              </a:r>
              <a:endParaRPr kumimoji="1" lang="ja-JP" altLang="en-US" dirty="0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64C994DA-A7BB-4DE9-B154-99155864C1A8}"/>
                </a:ext>
              </a:extLst>
            </p:cNvPr>
            <p:cNvSpPr txBox="1"/>
            <p:nvPr/>
          </p:nvSpPr>
          <p:spPr>
            <a:xfrm>
              <a:off x="4292367" y="3476037"/>
              <a:ext cx="1803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4</a:t>
              </a:r>
              <a:r>
                <a:rPr kumimoji="1" lang="ja-JP" altLang="en-US" dirty="0"/>
                <a:t>、</a:t>
              </a:r>
              <a:r>
                <a:rPr kumimoji="1" lang="en-US" altLang="ja-JP" dirty="0"/>
                <a:t>10</a:t>
              </a:r>
              <a:r>
                <a:rPr kumimoji="1" lang="ja-JP" altLang="en-US" dirty="0"/>
                <a:t>、</a:t>
              </a:r>
              <a:r>
                <a:rPr kumimoji="1" lang="en-US" altLang="ja-JP" dirty="0"/>
                <a:t>21</a:t>
              </a:r>
              <a:endParaRPr kumimoji="1" lang="ja-JP" altLang="en-US" dirty="0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D0835112-1C45-4403-B5B0-FE5EE9B520A1}"/>
                </a:ext>
              </a:extLst>
            </p:cNvPr>
            <p:cNvSpPr txBox="1"/>
            <p:nvPr/>
          </p:nvSpPr>
          <p:spPr>
            <a:xfrm>
              <a:off x="-15878" y="3066473"/>
              <a:ext cx="1803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5</a:t>
              </a:r>
              <a:r>
                <a:rPr kumimoji="1" lang="ja-JP" altLang="en-US" dirty="0"/>
                <a:t>、</a:t>
              </a:r>
              <a:r>
                <a:rPr kumimoji="1" lang="en-US" altLang="ja-JP" dirty="0"/>
                <a:t>11</a:t>
              </a:r>
              <a:r>
                <a:rPr kumimoji="1" lang="ja-JP" altLang="en-US" dirty="0"/>
                <a:t>、</a:t>
              </a:r>
              <a:r>
                <a:rPr lang="en-US" altLang="ja-JP" dirty="0"/>
                <a:t>18</a:t>
              </a:r>
              <a:endParaRPr kumimoji="1" lang="ja-JP" altLang="en-US" dirty="0"/>
            </a:p>
          </p:txBody>
        </p: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7920FD9F-2C08-4C50-B928-EDC9BE4951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8863" y="4934115"/>
              <a:ext cx="1249771" cy="1616201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D585BB18-3ED7-416D-A1BF-1B9251FC2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9566" y="1933247"/>
              <a:ext cx="4708615" cy="15977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04839EDF-6EF9-4B0D-9A64-42129334A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3236" y="3536919"/>
              <a:ext cx="2960114" cy="300595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8A158E1A-9451-487C-A2F8-E135EE032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6681" y="1945598"/>
              <a:ext cx="1711500" cy="460471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A9F5502F-2B94-4D96-9026-B454D239B5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2533" y="1930848"/>
              <a:ext cx="2979319" cy="3006071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196DD858-E4D5-4923-B0DB-589A7D913F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78750" y="3513748"/>
              <a:ext cx="1734829" cy="1409804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5B8D3CDF-FE10-4E43-AA24-260A97419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706" y="2179501"/>
              <a:ext cx="18340" cy="16449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E4A5BF1A-4284-48DC-962D-707B786E62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5875" y="3435805"/>
              <a:ext cx="1172413" cy="68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39876E90-4C5B-43EB-8226-785D3EED5983}"/>
                </a:ext>
              </a:extLst>
            </p:cNvPr>
            <p:cNvSpPr txBox="1"/>
            <p:nvPr/>
          </p:nvSpPr>
          <p:spPr>
            <a:xfrm>
              <a:off x="6521877" y="2082977"/>
              <a:ext cx="314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y</a:t>
              </a:r>
              <a:endParaRPr kumimoji="1" lang="ja-JP" altLang="en-US" dirty="0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E2F70A28-D1B1-4B15-A78E-6D958CA58F98}"/>
                </a:ext>
              </a:extLst>
            </p:cNvPr>
            <p:cNvSpPr txBox="1"/>
            <p:nvPr/>
          </p:nvSpPr>
          <p:spPr>
            <a:xfrm>
              <a:off x="7349699" y="2413125"/>
              <a:ext cx="314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x</a:t>
              </a:r>
              <a:endParaRPr kumimoji="1" lang="ja-JP" altLang="en-US" dirty="0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640E9B39-0AE7-4407-A7EC-43EFB3A65169}"/>
                </a:ext>
              </a:extLst>
            </p:cNvPr>
            <p:cNvSpPr txBox="1"/>
            <p:nvPr/>
          </p:nvSpPr>
          <p:spPr>
            <a:xfrm>
              <a:off x="7214192" y="3215753"/>
              <a:ext cx="302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z</a:t>
              </a:r>
              <a:endParaRPr kumimoji="1" lang="ja-JP" altLang="en-US" dirty="0"/>
            </a:p>
          </p:txBody>
        </p:sp>
      </p:grp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6D940F09-3657-4CAF-877B-73168DAEA1C4}"/>
              </a:ext>
            </a:extLst>
          </p:cNvPr>
          <p:cNvSpPr txBox="1"/>
          <p:nvPr/>
        </p:nvSpPr>
        <p:spPr>
          <a:xfrm>
            <a:off x="8261296" y="1820805"/>
            <a:ext cx="10333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(1,3,0)</a:t>
            </a:r>
          </a:p>
          <a:p>
            <a:r>
              <a:rPr lang="en-US" altLang="ja-JP" dirty="0"/>
              <a:t>(3,2,0)</a:t>
            </a:r>
          </a:p>
          <a:p>
            <a:r>
              <a:rPr lang="en-US" altLang="ja-JP" dirty="0"/>
              <a:t> </a:t>
            </a:r>
          </a:p>
          <a:p>
            <a:r>
              <a:rPr lang="en-US" altLang="ja-JP" dirty="0"/>
              <a:t>(5,4,2)</a:t>
            </a:r>
          </a:p>
          <a:p>
            <a:r>
              <a:rPr lang="en-US" altLang="ja-JP" dirty="0"/>
              <a:t>(3,5,2)</a:t>
            </a:r>
          </a:p>
          <a:p>
            <a:endParaRPr lang="en-US" altLang="ja-JP" dirty="0"/>
          </a:p>
          <a:p>
            <a:r>
              <a:rPr lang="en-US" altLang="ja-JP" dirty="0"/>
              <a:t>(7,6,4)</a:t>
            </a:r>
          </a:p>
          <a:p>
            <a:r>
              <a:rPr lang="en-US" altLang="ja-JP" dirty="0"/>
              <a:t>(5,7,4)</a:t>
            </a:r>
          </a:p>
          <a:p>
            <a:endParaRPr lang="en-US" altLang="ja-JP" dirty="0"/>
          </a:p>
          <a:p>
            <a:r>
              <a:rPr lang="en-US" altLang="ja-JP" dirty="0"/>
              <a:t>(1,0,6) </a:t>
            </a:r>
          </a:p>
          <a:p>
            <a:r>
              <a:rPr lang="en-US" altLang="ja-JP" dirty="0"/>
              <a:t>(7,1,6)</a:t>
            </a:r>
          </a:p>
          <a:p>
            <a:endParaRPr lang="en-US" altLang="ja-JP" dirty="0"/>
          </a:p>
          <a:p>
            <a:r>
              <a:rPr lang="en-US" altLang="ja-JP" dirty="0"/>
              <a:t>(2,4,0) </a:t>
            </a:r>
          </a:p>
          <a:p>
            <a:r>
              <a:rPr lang="en-US" altLang="ja-JP" dirty="0"/>
              <a:t>(4,6,0) </a:t>
            </a:r>
          </a:p>
          <a:p>
            <a:endParaRPr lang="en-US" altLang="ja-JP" dirty="0"/>
          </a:p>
          <a:p>
            <a:r>
              <a:rPr lang="en-US" altLang="ja-JP" dirty="0"/>
              <a:t>(7,3,1) </a:t>
            </a:r>
          </a:p>
          <a:p>
            <a:r>
              <a:rPr lang="en-US" altLang="ja-JP" dirty="0"/>
              <a:t>(5,3,7)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340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5A72AD-4605-4F09-8B68-C81F6D1C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頂点情報 及び </a:t>
            </a:r>
            <a:r>
              <a:rPr lang="ja-JP" altLang="en-US" dirty="0"/>
              <a:t>面当たりの割り当て頂点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6FE4102-0068-4EE5-A8F1-F8B42AE86F8E}"/>
              </a:ext>
            </a:extLst>
          </p:cNvPr>
          <p:cNvGrpSpPr/>
          <p:nvPr/>
        </p:nvGrpSpPr>
        <p:grpSpPr>
          <a:xfrm>
            <a:off x="5482303" y="1179193"/>
            <a:ext cx="4953602" cy="5599112"/>
            <a:chOff x="6010810" y="1254694"/>
            <a:chExt cx="4662204" cy="5447645"/>
          </a:xfrm>
        </p:grpSpPr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6D940F09-3657-4CAF-877B-73168DAEA1C4}"/>
                </a:ext>
              </a:extLst>
            </p:cNvPr>
            <p:cNvSpPr txBox="1"/>
            <p:nvPr/>
          </p:nvSpPr>
          <p:spPr>
            <a:xfrm>
              <a:off x="7138133" y="1901025"/>
              <a:ext cx="2155693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(1,3,0)</a:t>
              </a:r>
            </a:p>
            <a:p>
              <a:r>
                <a:rPr lang="en-US" altLang="ja-JP" dirty="0"/>
                <a:t>(3,2,0)</a:t>
              </a:r>
            </a:p>
            <a:p>
              <a:r>
                <a:rPr lang="en-US" altLang="ja-JP" dirty="0"/>
                <a:t> </a:t>
              </a:r>
            </a:p>
            <a:p>
              <a:r>
                <a:rPr lang="en-US" altLang="ja-JP" dirty="0"/>
                <a:t>(5,4,2+8)</a:t>
              </a:r>
            </a:p>
            <a:p>
              <a:r>
                <a:rPr lang="en-US" altLang="ja-JP" dirty="0"/>
                <a:t>(3+8,5,2+8)</a:t>
              </a:r>
            </a:p>
            <a:p>
              <a:endParaRPr lang="en-US" altLang="ja-JP" dirty="0"/>
            </a:p>
            <a:p>
              <a:r>
                <a:rPr lang="en-US" altLang="ja-JP" dirty="0"/>
                <a:t>(7,6,4+8)</a:t>
              </a:r>
            </a:p>
            <a:p>
              <a:r>
                <a:rPr lang="en-US" altLang="ja-JP" dirty="0"/>
                <a:t>(5+8,7,4+8)</a:t>
              </a:r>
            </a:p>
            <a:p>
              <a:endParaRPr lang="en-US" altLang="ja-JP" dirty="0"/>
            </a:p>
            <a:p>
              <a:r>
                <a:rPr lang="en-US" altLang="ja-JP" dirty="0"/>
                <a:t>(1+8,0+8,6+8) </a:t>
              </a:r>
            </a:p>
            <a:p>
              <a:r>
                <a:rPr lang="en-US" altLang="ja-JP" dirty="0"/>
                <a:t>(7+8,1+8,6+8)</a:t>
              </a:r>
            </a:p>
            <a:p>
              <a:endParaRPr lang="en-US" altLang="ja-JP" dirty="0"/>
            </a:p>
            <a:p>
              <a:r>
                <a:rPr lang="en-US" altLang="ja-JP" dirty="0"/>
                <a:t>(2+16,4+16,0+16) </a:t>
              </a:r>
            </a:p>
            <a:p>
              <a:r>
                <a:rPr lang="en-US" altLang="ja-JP" dirty="0"/>
                <a:t>(4+16,6+16,0+16) </a:t>
              </a:r>
            </a:p>
            <a:p>
              <a:endParaRPr lang="en-US" altLang="ja-JP" dirty="0"/>
            </a:p>
            <a:p>
              <a:r>
                <a:rPr lang="en-US" altLang="ja-JP" dirty="0"/>
                <a:t>(7+16,3+16,1+16) </a:t>
              </a:r>
            </a:p>
            <a:p>
              <a:r>
                <a:rPr lang="en-US" altLang="ja-JP" dirty="0"/>
                <a:t>(5+16,3+16,7+16)</a:t>
              </a:r>
              <a:endParaRPr kumimoji="1" lang="ja-JP" altLang="en-US" dirty="0"/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92EFD733-D83E-4898-98B8-AC6D7258B5D7}"/>
                </a:ext>
              </a:extLst>
            </p:cNvPr>
            <p:cNvSpPr txBox="1"/>
            <p:nvPr/>
          </p:nvSpPr>
          <p:spPr>
            <a:xfrm>
              <a:off x="6014495" y="1901025"/>
              <a:ext cx="1033392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(1,3,0)</a:t>
              </a:r>
            </a:p>
            <a:p>
              <a:r>
                <a:rPr lang="en-US" altLang="ja-JP" dirty="0"/>
                <a:t>(3,2,0)</a:t>
              </a:r>
            </a:p>
            <a:p>
              <a:r>
                <a:rPr lang="en-US" altLang="ja-JP" dirty="0"/>
                <a:t> </a:t>
              </a:r>
            </a:p>
            <a:p>
              <a:r>
                <a:rPr lang="en-US" altLang="ja-JP" dirty="0"/>
                <a:t>(5,4,2)</a:t>
              </a:r>
            </a:p>
            <a:p>
              <a:r>
                <a:rPr lang="en-US" altLang="ja-JP" dirty="0"/>
                <a:t>(3,5,2)</a:t>
              </a:r>
            </a:p>
            <a:p>
              <a:endParaRPr lang="en-US" altLang="ja-JP" dirty="0"/>
            </a:p>
            <a:p>
              <a:r>
                <a:rPr lang="en-US" altLang="ja-JP" dirty="0"/>
                <a:t>(7,6,4)</a:t>
              </a:r>
            </a:p>
            <a:p>
              <a:r>
                <a:rPr lang="en-US" altLang="ja-JP" dirty="0"/>
                <a:t>(5,7,4)</a:t>
              </a:r>
            </a:p>
            <a:p>
              <a:endParaRPr lang="en-US" altLang="ja-JP" dirty="0"/>
            </a:p>
            <a:p>
              <a:r>
                <a:rPr lang="en-US" altLang="ja-JP" dirty="0"/>
                <a:t>(1,0,6) </a:t>
              </a:r>
            </a:p>
            <a:p>
              <a:r>
                <a:rPr lang="en-US" altLang="ja-JP" dirty="0"/>
                <a:t>(7,1,6)</a:t>
              </a:r>
            </a:p>
            <a:p>
              <a:endParaRPr lang="en-US" altLang="ja-JP" dirty="0"/>
            </a:p>
            <a:p>
              <a:r>
                <a:rPr lang="en-US" altLang="ja-JP" dirty="0"/>
                <a:t>(2,4,0) </a:t>
              </a:r>
            </a:p>
            <a:p>
              <a:r>
                <a:rPr lang="en-US" altLang="ja-JP" dirty="0"/>
                <a:t>(4,6,0) </a:t>
              </a:r>
            </a:p>
            <a:p>
              <a:endParaRPr lang="en-US" altLang="ja-JP" dirty="0"/>
            </a:p>
            <a:p>
              <a:r>
                <a:rPr lang="en-US" altLang="ja-JP" dirty="0"/>
                <a:t>(7,3,1) </a:t>
              </a:r>
            </a:p>
            <a:p>
              <a:r>
                <a:rPr lang="en-US" altLang="ja-JP" dirty="0"/>
                <a:t>(5,3,7)</a:t>
              </a:r>
              <a:endParaRPr kumimoji="1" lang="ja-JP" altLang="en-US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E00E9FF2-DB8B-4963-BFC2-0CE3E83ADC61}"/>
                </a:ext>
              </a:extLst>
            </p:cNvPr>
            <p:cNvSpPr txBox="1"/>
            <p:nvPr/>
          </p:nvSpPr>
          <p:spPr>
            <a:xfrm>
              <a:off x="9384072" y="1901025"/>
              <a:ext cx="1288942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(1,3,0)</a:t>
              </a:r>
            </a:p>
            <a:p>
              <a:r>
                <a:rPr lang="en-US" altLang="ja-JP" dirty="0"/>
                <a:t>(3,2,0)</a:t>
              </a:r>
            </a:p>
            <a:p>
              <a:r>
                <a:rPr lang="en-US" altLang="ja-JP" dirty="0"/>
                <a:t> </a:t>
              </a:r>
            </a:p>
            <a:p>
              <a:r>
                <a:rPr lang="en-US" altLang="ja-JP" dirty="0"/>
                <a:t>(5,4,10)</a:t>
              </a:r>
            </a:p>
            <a:p>
              <a:r>
                <a:rPr lang="en-US" altLang="ja-JP" dirty="0"/>
                <a:t>(11,5,10)</a:t>
              </a:r>
            </a:p>
            <a:p>
              <a:endParaRPr lang="en-US" altLang="ja-JP" dirty="0"/>
            </a:p>
            <a:p>
              <a:r>
                <a:rPr lang="en-US" altLang="ja-JP" dirty="0"/>
                <a:t>(7,6,12)</a:t>
              </a:r>
            </a:p>
            <a:p>
              <a:r>
                <a:rPr lang="en-US" altLang="ja-JP" dirty="0"/>
                <a:t>(13,7,12)</a:t>
              </a:r>
            </a:p>
            <a:p>
              <a:endParaRPr lang="en-US" altLang="ja-JP" dirty="0"/>
            </a:p>
            <a:p>
              <a:r>
                <a:rPr lang="en-US" altLang="ja-JP" dirty="0"/>
                <a:t>(9,8,14) </a:t>
              </a:r>
            </a:p>
            <a:p>
              <a:r>
                <a:rPr lang="en-US" altLang="ja-JP" dirty="0"/>
                <a:t>(15,9,14)</a:t>
              </a:r>
            </a:p>
            <a:p>
              <a:endParaRPr lang="en-US" altLang="ja-JP" dirty="0"/>
            </a:p>
            <a:p>
              <a:r>
                <a:rPr lang="en-US" altLang="ja-JP" dirty="0"/>
                <a:t>(18,20,16) </a:t>
              </a:r>
            </a:p>
            <a:p>
              <a:r>
                <a:rPr lang="en-US" altLang="ja-JP" dirty="0"/>
                <a:t>(20,22,16) </a:t>
              </a:r>
            </a:p>
            <a:p>
              <a:endParaRPr lang="en-US" altLang="ja-JP" dirty="0"/>
            </a:p>
            <a:p>
              <a:r>
                <a:rPr lang="en-US" altLang="ja-JP" dirty="0"/>
                <a:t>(23,19,17) </a:t>
              </a:r>
            </a:p>
            <a:p>
              <a:r>
                <a:rPr lang="en-US" altLang="ja-JP" dirty="0"/>
                <a:t>(21,19,23)</a:t>
              </a:r>
              <a:endParaRPr kumimoji="1" lang="ja-JP" altLang="en-US" dirty="0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ED477B7B-F559-47D9-A532-F913A1F49C9F}"/>
                </a:ext>
              </a:extLst>
            </p:cNvPr>
            <p:cNvSpPr txBox="1"/>
            <p:nvPr/>
          </p:nvSpPr>
          <p:spPr>
            <a:xfrm>
              <a:off x="6010810" y="1293015"/>
              <a:ext cx="1176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見かけの</a:t>
              </a:r>
              <a:br>
                <a:rPr lang="en-US" altLang="ja-JP" dirty="0"/>
              </a:br>
              <a:r>
                <a:rPr lang="ja-JP" altLang="en-US" dirty="0"/>
                <a:t>割り当て</a:t>
              </a:r>
              <a:endParaRPr kumimoji="1" lang="ja-JP" altLang="en-US" dirty="0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53FF8AC8-99DC-4996-B7D3-352C0DA4A275}"/>
                </a:ext>
              </a:extLst>
            </p:cNvPr>
            <p:cNvSpPr txBox="1"/>
            <p:nvPr/>
          </p:nvSpPr>
          <p:spPr>
            <a:xfrm>
              <a:off x="9384072" y="1254694"/>
              <a:ext cx="11504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実際の</a:t>
              </a:r>
              <a:br>
                <a:rPr lang="en-US" altLang="ja-JP" dirty="0"/>
              </a:br>
              <a:r>
                <a:rPr lang="ja-JP" altLang="en-US" dirty="0"/>
                <a:t>割り当て</a:t>
              </a:r>
              <a:endParaRPr kumimoji="1" lang="ja-JP" altLang="en-US" dirty="0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C1527B9D-649E-4FF9-867F-DB9DF1367BFE}"/>
                </a:ext>
              </a:extLst>
            </p:cNvPr>
            <p:cNvSpPr txBox="1"/>
            <p:nvPr/>
          </p:nvSpPr>
          <p:spPr>
            <a:xfrm>
              <a:off x="7138133" y="1294125"/>
              <a:ext cx="18284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重複を考慮した</a:t>
              </a:r>
              <a:br>
                <a:rPr lang="en-US" altLang="ja-JP" dirty="0"/>
              </a:br>
              <a:r>
                <a:rPr lang="ja-JP" altLang="en-US" dirty="0"/>
                <a:t>割り当て</a:t>
              </a:r>
              <a:endParaRPr kumimoji="1" lang="ja-JP" altLang="en-US" dirty="0"/>
            </a:p>
          </p:txBody>
        </p:sp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5C7FA619-0172-4682-9F1C-CA6B90B2E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939345"/>
            <a:ext cx="5480465" cy="38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5A72AD-4605-4F09-8B68-C81F6D1C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トーラス</a:t>
            </a:r>
            <a:br>
              <a:rPr kumimoji="1" lang="en-US" altLang="ja-JP" dirty="0"/>
            </a:br>
            <a:r>
              <a:rPr kumimoji="1" lang="ja-JP" altLang="en-US" dirty="0"/>
              <a:t>頂点情報 及び </a:t>
            </a:r>
            <a:r>
              <a:rPr lang="ja-JP" altLang="en-US" dirty="0"/>
              <a:t>面当たりの割り当て頂点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5141E85-C0AA-4E6C-9ED8-BD1E4CAFAF2D}"/>
              </a:ext>
            </a:extLst>
          </p:cNvPr>
          <p:cNvSpPr>
            <a:spLocks noChangeAspect="1"/>
          </p:cNvSpPr>
          <p:nvPr/>
        </p:nvSpPr>
        <p:spPr>
          <a:xfrm rot="10800000">
            <a:off x="3114298" y="1869316"/>
            <a:ext cx="3000867" cy="3000867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平行四辺形 31">
            <a:extLst>
              <a:ext uri="{FF2B5EF4-FFF2-40B4-BE49-F238E27FC236}">
                <a16:creationId xmlns:a16="http://schemas.microsoft.com/office/drawing/2014/main" id="{92B16407-B866-4921-864E-7BEA4FD5FA6C}"/>
              </a:ext>
            </a:extLst>
          </p:cNvPr>
          <p:cNvSpPr>
            <a:spLocks noChangeAspect="1"/>
          </p:cNvSpPr>
          <p:nvPr/>
        </p:nvSpPr>
        <p:spPr>
          <a:xfrm rot="16200000" flipV="1">
            <a:off x="-15807" y="3296268"/>
            <a:ext cx="4568478" cy="1734829"/>
          </a:xfrm>
          <a:prstGeom prst="parallelogram">
            <a:avLst>
              <a:gd name="adj" fmla="val 90386"/>
            </a:avLst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6DD3294-F0BD-41A2-A10A-8C6305D85F6B}"/>
              </a:ext>
            </a:extLst>
          </p:cNvPr>
          <p:cNvCxnSpPr>
            <a:cxnSpLocks/>
          </p:cNvCxnSpPr>
          <p:nvPr/>
        </p:nvCxnSpPr>
        <p:spPr>
          <a:xfrm flipV="1">
            <a:off x="6418670" y="2630608"/>
            <a:ext cx="1110189" cy="1025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788F17-BBC9-4A08-BA64-D022B7B79D63}"/>
              </a:ext>
            </a:extLst>
          </p:cNvPr>
          <p:cNvSpPr txBox="1"/>
          <p:nvPr/>
        </p:nvSpPr>
        <p:spPr>
          <a:xfrm>
            <a:off x="6226469" y="4621300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</a:t>
            </a:r>
            <a:r>
              <a:rPr kumimoji="1" lang="ja-JP" altLang="en-US" dirty="0"/>
              <a:t>、</a:t>
            </a:r>
            <a:r>
              <a:rPr kumimoji="1" lang="en-US" altLang="ja-JP" dirty="0"/>
              <a:t>13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BF33127-BCE1-4915-BCAF-BE511767D173}"/>
              </a:ext>
            </a:extLst>
          </p:cNvPr>
          <p:cNvSpPr>
            <a:spLocks noChangeAspect="1"/>
          </p:cNvSpPr>
          <p:nvPr/>
        </p:nvSpPr>
        <p:spPr>
          <a:xfrm>
            <a:off x="1397514" y="3490199"/>
            <a:ext cx="3000867" cy="30008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平行四辺形 13">
            <a:extLst>
              <a:ext uri="{FF2B5EF4-FFF2-40B4-BE49-F238E27FC236}">
                <a16:creationId xmlns:a16="http://schemas.microsoft.com/office/drawing/2014/main" id="{A444E972-D3A5-4DAB-A778-E10EF8137CF2}"/>
              </a:ext>
            </a:extLst>
          </p:cNvPr>
          <p:cNvSpPr>
            <a:spLocks noChangeAspect="1"/>
          </p:cNvSpPr>
          <p:nvPr/>
        </p:nvSpPr>
        <p:spPr>
          <a:xfrm rot="5400000" flipV="1">
            <a:off x="2943139" y="3316642"/>
            <a:ext cx="4609222" cy="1734829"/>
          </a:xfrm>
          <a:prstGeom prst="parallelogram">
            <a:avLst>
              <a:gd name="adj" fmla="val 9253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773E516-2470-4F7C-932D-4D5947BF47EC}"/>
              </a:ext>
            </a:extLst>
          </p:cNvPr>
          <p:cNvSpPr txBox="1"/>
          <p:nvPr/>
        </p:nvSpPr>
        <p:spPr>
          <a:xfrm>
            <a:off x="4519226" y="6275996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  <a:r>
              <a:rPr kumimoji="1" lang="ja-JP" altLang="en-US" dirty="0"/>
              <a:t>、</a:t>
            </a:r>
            <a:r>
              <a:rPr kumimoji="1" lang="en-US" altLang="ja-JP" dirty="0"/>
              <a:t>12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3939F08-F962-407F-A969-E316EC7EA9DF}"/>
              </a:ext>
            </a:extLst>
          </p:cNvPr>
          <p:cNvSpPr txBox="1"/>
          <p:nvPr/>
        </p:nvSpPr>
        <p:spPr>
          <a:xfrm>
            <a:off x="1466483" y="6488668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7</a:t>
            </a:r>
            <a:r>
              <a:rPr kumimoji="1" lang="ja-JP" altLang="en-US" dirty="0"/>
              <a:t>、</a:t>
            </a:r>
            <a:r>
              <a:rPr lang="en-US" altLang="ja-JP" dirty="0"/>
              <a:t>15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45BCF09-B7FE-48F3-88AE-9E9734F95160}"/>
              </a:ext>
            </a:extLst>
          </p:cNvPr>
          <p:cNvSpPr txBox="1"/>
          <p:nvPr/>
        </p:nvSpPr>
        <p:spPr>
          <a:xfrm>
            <a:off x="2145969" y="4678437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kumimoji="1" lang="ja-JP" altLang="en-US" dirty="0"/>
              <a:t>、</a:t>
            </a:r>
            <a:r>
              <a:rPr kumimoji="1" lang="en-US" altLang="ja-JP" dirty="0"/>
              <a:t>14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17487FE-FA43-4223-8C5F-5C58FD945A83}"/>
              </a:ext>
            </a:extLst>
          </p:cNvPr>
          <p:cNvSpPr txBox="1"/>
          <p:nvPr/>
        </p:nvSpPr>
        <p:spPr>
          <a:xfrm>
            <a:off x="6191494" y="1700272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kumimoji="1" lang="ja-JP" altLang="en-US" dirty="0"/>
              <a:t>、</a:t>
            </a:r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23080E3-A669-44B4-BA6C-69ED3C3D0B7A}"/>
              </a:ext>
            </a:extLst>
          </p:cNvPr>
          <p:cNvSpPr txBox="1"/>
          <p:nvPr/>
        </p:nvSpPr>
        <p:spPr>
          <a:xfrm>
            <a:off x="2276275" y="1795003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kumimoji="1" lang="ja-JP" altLang="en-US" dirty="0"/>
              <a:t>、</a:t>
            </a:r>
            <a:r>
              <a:rPr lang="en-US" altLang="ja-JP" dirty="0"/>
              <a:t>9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4C994DA-A7BB-4DE9-B154-99155864C1A8}"/>
              </a:ext>
            </a:extLst>
          </p:cNvPr>
          <p:cNvSpPr txBox="1"/>
          <p:nvPr/>
        </p:nvSpPr>
        <p:spPr>
          <a:xfrm>
            <a:off x="4509351" y="3416787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kumimoji="1" lang="ja-JP" altLang="en-US" dirty="0"/>
              <a:t>、</a:t>
            </a:r>
            <a:r>
              <a:rPr kumimoji="1" lang="en-US" altLang="ja-JP" dirty="0"/>
              <a:t>10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0835112-1C45-4403-B5B0-FE5EE9B520A1}"/>
              </a:ext>
            </a:extLst>
          </p:cNvPr>
          <p:cNvSpPr txBox="1"/>
          <p:nvPr/>
        </p:nvSpPr>
        <p:spPr>
          <a:xfrm>
            <a:off x="495697" y="3283487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</a:t>
            </a:r>
            <a:r>
              <a:rPr kumimoji="1" lang="ja-JP" altLang="en-US" dirty="0"/>
              <a:t>、</a:t>
            </a:r>
            <a:r>
              <a:rPr kumimoji="1" lang="en-US" altLang="ja-JP" dirty="0"/>
              <a:t>11</a:t>
            </a:r>
            <a:endParaRPr kumimoji="1" lang="ja-JP" altLang="en-US" dirty="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4839EDF-6EF9-4B0D-9A64-42129334A10C}"/>
              </a:ext>
            </a:extLst>
          </p:cNvPr>
          <p:cNvCxnSpPr>
            <a:cxnSpLocks/>
          </p:cNvCxnSpPr>
          <p:nvPr/>
        </p:nvCxnSpPr>
        <p:spPr>
          <a:xfrm flipV="1">
            <a:off x="1395734" y="1869317"/>
            <a:ext cx="4700266" cy="15851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A158E1A-9451-487C-A2F8-E135EE0326F3}"/>
              </a:ext>
            </a:extLst>
          </p:cNvPr>
          <p:cNvCxnSpPr>
            <a:cxnSpLocks/>
          </p:cNvCxnSpPr>
          <p:nvPr/>
        </p:nvCxnSpPr>
        <p:spPr>
          <a:xfrm>
            <a:off x="4398381" y="3490199"/>
            <a:ext cx="1730456" cy="13741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A9F5502F-2B94-4D96-9026-B454D239B530}"/>
              </a:ext>
            </a:extLst>
          </p:cNvPr>
          <p:cNvCxnSpPr>
            <a:cxnSpLocks/>
          </p:cNvCxnSpPr>
          <p:nvPr/>
        </p:nvCxnSpPr>
        <p:spPr>
          <a:xfrm flipH="1" flipV="1">
            <a:off x="3135847" y="4864302"/>
            <a:ext cx="1244488" cy="162436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196DD858-E4D5-4923-B0DB-589A7D913F4F}"/>
              </a:ext>
            </a:extLst>
          </p:cNvPr>
          <p:cNvCxnSpPr>
            <a:cxnSpLocks/>
          </p:cNvCxnSpPr>
          <p:nvPr/>
        </p:nvCxnSpPr>
        <p:spPr>
          <a:xfrm flipH="1">
            <a:off x="1395736" y="1879443"/>
            <a:ext cx="1718561" cy="460922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B8D3CDF-FE10-4E43-AA24-260A974194CC}"/>
              </a:ext>
            </a:extLst>
          </p:cNvPr>
          <p:cNvCxnSpPr>
            <a:cxnSpLocks/>
          </p:cNvCxnSpPr>
          <p:nvPr/>
        </p:nvCxnSpPr>
        <p:spPr>
          <a:xfrm flipV="1">
            <a:off x="6729690" y="2120251"/>
            <a:ext cx="18340" cy="1644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E4A5BF1A-4284-48DC-962D-707B786E62A2}"/>
              </a:ext>
            </a:extLst>
          </p:cNvPr>
          <p:cNvCxnSpPr>
            <a:cxnSpLocks/>
          </p:cNvCxnSpPr>
          <p:nvPr/>
        </p:nvCxnSpPr>
        <p:spPr>
          <a:xfrm flipH="1">
            <a:off x="6322859" y="3376555"/>
            <a:ext cx="1172413" cy="68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9876E90-4C5B-43EB-8226-785D3EED5983}"/>
              </a:ext>
            </a:extLst>
          </p:cNvPr>
          <p:cNvSpPr txBox="1"/>
          <p:nvPr/>
        </p:nvSpPr>
        <p:spPr>
          <a:xfrm>
            <a:off x="6738861" y="2023727"/>
            <a:ext cx="31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</a:t>
            </a:r>
            <a:endParaRPr kumimoji="1" lang="ja-JP" altLang="en-US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2F70A28-D1B1-4B15-A78E-6D958CA58F98}"/>
              </a:ext>
            </a:extLst>
          </p:cNvPr>
          <p:cNvSpPr txBox="1"/>
          <p:nvPr/>
        </p:nvSpPr>
        <p:spPr>
          <a:xfrm>
            <a:off x="7566683" y="2353875"/>
            <a:ext cx="31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endParaRPr kumimoji="1" lang="ja-JP" altLang="en-US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40E9B39-0AE7-4407-A7EC-43EFB3A65169}"/>
              </a:ext>
            </a:extLst>
          </p:cNvPr>
          <p:cNvSpPr txBox="1"/>
          <p:nvPr/>
        </p:nvSpPr>
        <p:spPr>
          <a:xfrm>
            <a:off x="7431176" y="3156503"/>
            <a:ext cx="30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z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6D940F09-3657-4CAF-877B-73168DAEA1C4}"/>
              </a:ext>
            </a:extLst>
          </p:cNvPr>
          <p:cNvSpPr txBox="1"/>
          <p:nvPr/>
        </p:nvSpPr>
        <p:spPr>
          <a:xfrm>
            <a:off x="8261296" y="1820805"/>
            <a:ext cx="10333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(1,3,0)</a:t>
            </a:r>
          </a:p>
          <a:p>
            <a:r>
              <a:rPr lang="en-US" altLang="ja-JP" dirty="0"/>
              <a:t>(3,2,0)</a:t>
            </a:r>
          </a:p>
          <a:p>
            <a:r>
              <a:rPr lang="en-US" altLang="ja-JP" dirty="0"/>
              <a:t> </a:t>
            </a:r>
          </a:p>
          <a:p>
            <a:r>
              <a:rPr lang="en-US" altLang="ja-JP" dirty="0"/>
              <a:t>(7,6,4)</a:t>
            </a:r>
          </a:p>
          <a:p>
            <a:r>
              <a:rPr lang="en-US" altLang="ja-JP" dirty="0"/>
              <a:t>(5,7,4)</a:t>
            </a:r>
          </a:p>
          <a:p>
            <a:endParaRPr lang="en-US" altLang="ja-JP" dirty="0"/>
          </a:p>
          <a:p>
            <a:r>
              <a:rPr lang="en-US" altLang="ja-JP" dirty="0"/>
              <a:t>(2,4,0) </a:t>
            </a:r>
          </a:p>
          <a:p>
            <a:r>
              <a:rPr lang="en-US" altLang="ja-JP" dirty="0"/>
              <a:t>(4,6,0) </a:t>
            </a:r>
          </a:p>
          <a:p>
            <a:endParaRPr lang="en-US" altLang="ja-JP" dirty="0"/>
          </a:p>
          <a:p>
            <a:r>
              <a:rPr lang="en-US" altLang="ja-JP" dirty="0"/>
              <a:t>(7,3,1) </a:t>
            </a:r>
          </a:p>
          <a:p>
            <a:r>
              <a:rPr lang="en-US" altLang="ja-JP" dirty="0"/>
              <a:t>(5,3,7)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35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5A72AD-4605-4F09-8B68-C81F6D1C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トーラス</a:t>
            </a:r>
            <a:br>
              <a:rPr kumimoji="1" lang="en-US" altLang="ja-JP" dirty="0"/>
            </a:br>
            <a:r>
              <a:rPr kumimoji="1" lang="ja-JP" altLang="en-US" dirty="0"/>
              <a:t>頂点情報 及び </a:t>
            </a:r>
            <a:r>
              <a:rPr lang="ja-JP" altLang="en-US" dirty="0"/>
              <a:t>面当たりの割り当て頂点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6D940F09-3657-4CAF-877B-73168DAEA1C4}"/>
              </a:ext>
            </a:extLst>
          </p:cNvPr>
          <p:cNvSpPr txBox="1"/>
          <p:nvPr/>
        </p:nvSpPr>
        <p:spPr>
          <a:xfrm>
            <a:off x="5544930" y="2394376"/>
            <a:ext cx="10333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(1,3,0)</a:t>
            </a:r>
          </a:p>
          <a:p>
            <a:r>
              <a:rPr lang="en-US" altLang="ja-JP" dirty="0"/>
              <a:t>(3,2,0)</a:t>
            </a:r>
          </a:p>
          <a:p>
            <a:r>
              <a:rPr lang="en-US" altLang="ja-JP" dirty="0"/>
              <a:t> </a:t>
            </a:r>
          </a:p>
          <a:p>
            <a:r>
              <a:rPr lang="en-US" altLang="ja-JP" dirty="0"/>
              <a:t>(7,6,4)</a:t>
            </a:r>
          </a:p>
          <a:p>
            <a:r>
              <a:rPr lang="en-US" altLang="ja-JP" dirty="0"/>
              <a:t>(5,7,4)</a:t>
            </a:r>
          </a:p>
          <a:p>
            <a:endParaRPr lang="en-US" altLang="ja-JP" dirty="0"/>
          </a:p>
          <a:p>
            <a:r>
              <a:rPr lang="en-US" altLang="ja-JP" dirty="0"/>
              <a:t>(2,4,0) </a:t>
            </a:r>
          </a:p>
          <a:p>
            <a:r>
              <a:rPr lang="en-US" altLang="ja-JP" dirty="0"/>
              <a:t>(4,6,0) </a:t>
            </a:r>
          </a:p>
          <a:p>
            <a:endParaRPr lang="en-US" altLang="ja-JP" dirty="0"/>
          </a:p>
          <a:p>
            <a:r>
              <a:rPr lang="en-US" altLang="ja-JP" dirty="0"/>
              <a:t>(7,3,1) </a:t>
            </a:r>
          </a:p>
          <a:p>
            <a:r>
              <a:rPr lang="en-US" altLang="ja-JP" dirty="0"/>
              <a:t>(5,3,7)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3B182ED-F046-451E-89D5-2CFF8A93D7EE}"/>
              </a:ext>
            </a:extLst>
          </p:cNvPr>
          <p:cNvSpPr txBox="1"/>
          <p:nvPr/>
        </p:nvSpPr>
        <p:spPr>
          <a:xfrm>
            <a:off x="5544930" y="1730074"/>
            <a:ext cx="1250418" cy="664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見かけの</a:t>
            </a:r>
            <a:br>
              <a:rPr lang="en-US" altLang="ja-JP" dirty="0"/>
            </a:br>
            <a:r>
              <a:rPr lang="ja-JP" altLang="en-US" dirty="0"/>
              <a:t>割り当て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4CB4E27-0B3E-4248-B836-8D874A14CA68}"/>
              </a:ext>
            </a:extLst>
          </p:cNvPr>
          <p:cNvSpPr txBox="1"/>
          <p:nvPr/>
        </p:nvSpPr>
        <p:spPr>
          <a:xfrm>
            <a:off x="9129028" y="1690688"/>
            <a:ext cx="1222381" cy="664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実際の</a:t>
            </a:r>
            <a:br>
              <a:rPr lang="en-US" altLang="ja-JP" dirty="0"/>
            </a:br>
            <a:r>
              <a:rPr lang="ja-JP" altLang="en-US" dirty="0"/>
              <a:t>割り当て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B987176-6F68-44CE-8199-9D0EEF123DEB}"/>
              </a:ext>
            </a:extLst>
          </p:cNvPr>
          <p:cNvSpPr txBox="1"/>
          <p:nvPr/>
        </p:nvSpPr>
        <p:spPr>
          <a:xfrm>
            <a:off x="6742713" y="1731215"/>
            <a:ext cx="1942717" cy="664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重複を考慮した</a:t>
            </a:r>
            <a:br>
              <a:rPr lang="en-US" altLang="ja-JP" dirty="0"/>
            </a:br>
            <a:r>
              <a:rPr lang="ja-JP" altLang="en-US" dirty="0"/>
              <a:t>割り当て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391AA2C-7893-4FC0-BB7B-BB7EE0D0B7F5}"/>
              </a:ext>
            </a:extLst>
          </p:cNvPr>
          <p:cNvSpPr txBox="1"/>
          <p:nvPr/>
        </p:nvSpPr>
        <p:spPr>
          <a:xfrm>
            <a:off x="6795348" y="2394376"/>
            <a:ext cx="18900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(1,3,0)</a:t>
            </a:r>
          </a:p>
          <a:p>
            <a:r>
              <a:rPr lang="en-US" altLang="ja-JP" dirty="0"/>
              <a:t>(3,2,0)</a:t>
            </a:r>
          </a:p>
          <a:p>
            <a:r>
              <a:rPr lang="en-US" altLang="ja-JP" dirty="0"/>
              <a:t> </a:t>
            </a:r>
          </a:p>
          <a:p>
            <a:r>
              <a:rPr lang="en-US" altLang="ja-JP" dirty="0"/>
              <a:t>(7,6,4)</a:t>
            </a:r>
          </a:p>
          <a:p>
            <a:r>
              <a:rPr lang="en-US" altLang="ja-JP" dirty="0"/>
              <a:t>(5,7,4)</a:t>
            </a:r>
          </a:p>
          <a:p>
            <a:endParaRPr lang="en-US" altLang="ja-JP" dirty="0"/>
          </a:p>
          <a:p>
            <a:r>
              <a:rPr lang="en-US" altLang="ja-JP" dirty="0"/>
              <a:t>(2+8,4+8,0+8) </a:t>
            </a:r>
          </a:p>
          <a:p>
            <a:r>
              <a:rPr lang="en-US" altLang="ja-JP" dirty="0"/>
              <a:t>(4+8,6+8,0+8) </a:t>
            </a:r>
          </a:p>
          <a:p>
            <a:endParaRPr lang="en-US" altLang="ja-JP" dirty="0"/>
          </a:p>
          <a:p>
            <a:r>
              <a:rPr lang="en-US" altLang="ja-JP" dirty="0"/>
              <a:t>(7+8,3+8,1+8) </a:t>
            </a:r>
          </a:p>
          <a:p>
            <a:r>
              <a:rPr lang="en-US" altLang="ja-JP" dirty="0"/>
              <a:t>(5+8,3+8,7+8)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556D507-F144-42BD-8A0D-E1D2570E1F52}"/>
              </a:ext>
            </a:extLst>
          </p:cNvPr>
          <p:cNvSpPr txBox="1"/>
          <p:nvPr/>
        </p:nvSpPr>
        <p:spPr>
          <a:xfrm>
            <a:off x="8902456" y="2394375"/>
            <a:ext cx="18900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(1,3,0)</a:t>
            </a:r>
          </a:p>
          <a:p>
            <a:r>
              <a:rPr lang="en-US" altLang="ja-JP" dirty="0"/>
              <a:t>(3,2,0)</a:t>
            </a:r>
          </a:p>
          <a:p>
            <a:r>
              <a:rPr lang="en-US" altLang="ja-JP" dirty="0"/>
              <a:t> </a:t>
            </a:r>
          </a:p>
          <a:p>
            <a:r>
              <a:rPr lang="en-US" altLang="ja-JP" dirty="0"/>
              <a:t>(7,6,4)</a:t>
            </a:r>
          </a:p>
          <a:p>
            <a:r>
              <a:rPr lang="en-US" altLang="ja-JP" dirty="0"/>
              <a:t>(5,7,4)</a:t>
            </a:r>
          </a:p>
          <a:p>
            <a:endParaRPr lang="en-US" altLang="ja-JP" dirty="0"/>
          </a:p>
          <a:p>
            <a:r>
              <a:rPr lang="en-US" altLang="ja-JP" dirty="0"/>
              <a:t>(10,12,8) </a:t>
            </a:r>
          </a:p>
          <a:p>
            <a:r>
              <a:rPr lang="en-US" altLang="ja-JP" dirty="0"/>
              <a:t>(12,14,8) </a:t>
            </a:r>
          </a:p>
          <a:p>
            <a:endParaRPr lang="en-US" altLang="ja-JP" dirty="0"/>
          </a:p>
          <a:p>
            <a:r>
              <a:rPr lang="en-US" altLang="ja-JP" dirty="0"/>
              <a:t>(15,11,9) </a:t>
            </a:r>
          </a:p>
          <a:p>
            <a:r>
              <a:rPr lang="en-US" altLang="ja-JP" dirty="0"/>
              <a:t>(13,11,15)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FDE7D59-AA9D-4F6E-8BA6-9E9D01D69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7" y="1851557"/>
            <a:ext cx="5395944" cy="376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6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340</Words>
  <Application>Microsoft Office PowerPoint</Application>
  <PresentationFormat>ワイド画面</PresentationFormat>
  <Paragraphs>146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RadiallyInterface 台形の設計</vt:lpstr>
      <vt:lpstr>頂点情報 及び 面当たりの割り当て頂点1</vt:lpstr>
      <vt:lpstr>頂点情報 及び 面当たりの割り当て頂点2</vt:lpstr>
      <vt:lpstr>トーラス 頂点情報 及び 面当たりの割り当て頂点1</vt:lpstr>
      <vt:lpstr>トーラス 頂点情報 及び 面当たりの割り当て頂点2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RadiallyInterface 台形の設計</dc:title>
  <dc:creator>takaya kouno</dc:creator>
  <cp:lastModifiedBy>takaya kouno</cp:lastModifiedBy>
  <cp:revision>14</cp:revision>
  <dcterms:created xsi:type="dcterms:W3CDTF">2019-08-05T04:59:29Z</dcterms:created>
  <dcterms:modified xsi:type="dcterms:W3CDTF">2019-08-07T06:50:27Z</dcterms:modified>
</cp:coreProperties>
</file>