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F1682-A39E-42B8-9A68-10149F435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923621-2C02-4EC3-A937-EFA2957E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9AABB-609D-415B-BAF1-7A60E54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FC0E4-F49B-4080-9EE8-B4906937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A0C37-A42A-4E7D-AD5B-75804A49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0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6CCC6-4750-4DA8-88AC-3B92858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28056-F217-4817-B943-198C3D55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B26C3-A3D7-435F-A350-A576ADB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AD3D2-4EDF-4D0F-B7F4-E7A54B2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6C03D-F397-4B5F-8981-5BE3F065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5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FBB750-60E6-4678-8733-9D3052897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C2829B-8A6A-4864-A6A3-3F05CFE3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7495B-8255-4877-BFDC-7268B9C8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C2E54-480A-48BF-95A9-CAC7EF7C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90C1E-C84F-4A20-A5E3-469C30B7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0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C34C0-7C3C-4D35-A1A7-A3AD4A07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E3E2B9-6C16-4FE2-BF73-C7E40CB1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0FE1B-6552-4095-9A41-05789A8B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43DEC6-3560-4E7E-802E-B6506DFC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8ACEA0-1944-4FE2-840B-40885B06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74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F5CD6-7A96-4832-A6AA-39F3812B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BA3D9-F1E7-461D-A82F-86C8788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4DBE4-A727-453B-9D74-44280CB0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FB7D1-05A0-434C-9BC8-AA794D29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14D05-4740-4A54-BB90-A71B154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8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A3F5-B9F6-4BB4-B23A-4C10D9D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5BCA4-58BA-422B-A0AC-648B6FB7B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B5F065-FC94-4C8F-BA03-6050C6C1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20918-EECC-4B08-8581-3BBB3C3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6E3ACB-D1E4-4229-82B8-660A8FC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E6819-B837-43A9-BF1B-EE365EE3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C413D-A4B5-4A84-B885-347E16C3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C8886-5FD4-4F29-9DDA-49F15F05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720FDF-EE68-43D9-A064-CEFC4DDC1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B1AC19-A790-4C8B-A674-FDCC2DF7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65AAF8-E624-4086-9CD0-FAAAC42E7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B4A6AF-830C-4D90-8BA4-C4CD2B73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014FAA-AF20-4CF1-9563-765FEC15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CA180-48F2-4E22-B79C-C184B9B7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61561-C9AC-4974-B148-31F4A2D1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EB5D9-6A26-4C81-88C7-F7668A6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C40877-80BD-48BA-8544-63039439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5BDC75-9F6D-4753-85B6-09C6421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58FEDC-BED1-44AA-AAF5-B50C1EE6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9E8381-B722-49B5-96A2-52306BA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3A6D89-9FE7-49BA-86C8-84BBE3D7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CE232-6532-404F-B8DC-8F9278E4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D5830-0423-4784-8677-2D8DD310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BBEAE-2E58-4E74-9D6B-6CB0D5955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8D9384-E203-4670-B9CE-487D641C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B78FB6-4783-4671-8975-4BEB38FD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AA729B-AEE1-4F3F-8BFF-869BDA03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708FB-B668-48ED-93CF-7FA0C518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5E4B21-C285-444B-8C07-796056903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64D15-0F17-4D08-A6A6-217881DE7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984A7-4BA2-4E29-BBEA-A9887DE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AAE027-FB7C-44FB-80D9-49455B5C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19E0B-1BCD-40BC-A4A7-83EB53B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572B88-62F2-45DE-9EC2-66AFE9C2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22A4B-AB17-4F9B-A5D0-430B628E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1C681-3A9D-43B1-AC56-E3BF063E4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0C99-7338-47DF-B239-2565181B53BE}" type="datetimeFigureOut">
              <a:rPr kumimoji="1" lang="ja-JP" altLang="en-US" smtClean="0"/>
              <a:t>2018/7/19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2DC6C-5325-4167-9FC9-92FF0EF05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08A7F-2AE9-4805-87D4-ECEC1D653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84F8-2636-475F-9746-01E58BCF1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0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八角形 3">
            <a:extLst>
              <a:ext uri="{FF2B5EF4-FFF2-40B4-BE49-F238E27FC236}">
                <a16:creationId xmlns:a16="http://schemas.microsoft.com/office/drawing/2014/main" id="{52D19732-2005-490F-9ABF-0313DD09D649}"/>
              </a:ext>
            </a:extLst>
          </p:cNvPr>
          <p:cNvSpPr>
            <a:spLocks noChangeAspect="1"/>
          </p:cNvSpPr>
          <p:nvPr/>
        </p:nvSpPr>
        <p:spPr>
          <a:xfrm rot="1320000">
            <a:off x="3409056" y="1062689"/>
            <a:ext cx="4732622" cy="4732622"/>
          </a:xfrm>
          <a:prstGeom prst="octag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97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746F52C-0F68-4BFA-8C17-6E850027F40E}"/>
              </a:ext>
            </a:extLst>
          </p:cNvPr>
          <p:cNvSpPr>
            <a:spLocks noChangeAspect="1"/>
          </p:cNvSpPr>
          <p:nvPr/>
        </p:nvSpPr>
        <p:spPr>
          <a:xfrm>
            <a:off x="1744824" y="704461"/>
            <a:ext cx="1785196" cy="17851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FA0B4F-32FC-4700-A196-4BEB9ADCDB25}"/>
              </a:ext>
            </a:extLst>
          </p:cNvPr>
          <p:cNvGrpSpPr/>
          <p:nvPr/>
        </p:nvGrpSpPr>
        <p:grpSpPr>
          <a:xfrm>
            <a:off x="6379028" y="1261188"/>
            <a:ext cx="1785196" cy="1785196"/>
            <a:chOff x="6379028" y="1261188"/>
            <a:chExt cx="1785196" cy="1785196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0388B53-6DD2-4717-8C14-A9610DBBD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9028" y="1261188"/>
              <a:ext cx="1785196" cy="17851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006EF72D-A5F4-4744-93B9-277C4C1AAF2B}"/>
                </a:ext>
              </a:extLst>
            </p:cNvPr>
            <p:cNvSpPr/>
            <p:nvPr/>
          </p:nvSpPr>
          <p:spPr>
            <a:xfrm>
              <a:off x="6557818" y="1358382"/>
              <a:ext cx="1427615" cy="1590808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4B77CA-6CFD-4020-8F4B-ABD121F93DA2}"/>
              </a:ext>
            </a:extLst>
          </p:cNvPr>
          <p:cNvGrpSpPr/>
          <p:nvPr/>
        </p:nvGrpSpPr>
        <p:grpSpPr>
          <a:xfrm>
            <a:off x="2942253" y="3870648"/>
            <a:ext cx="1785196" cy="1785196"/>
            <a:chOff x="2942253" y="3870648"/>
            <a:chExt cx="1785196" cy="178519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36D2DD4-A451-4F2B-8DD0-7616EF356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2253" y="3870648"/>
              <a:ext cx="1785196" cy="178519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7AF6BB9D-E933-4E72-9154-99772E9D40D2}"/>
                </a:ext>
              </a:extLst>
            </p:cNvPr>
            <p:cNvSpPr/>
            <p:nvPr/>
          </p:nvSpPr>
          <p:spPr>
            <a:xfrm rot="10800000">
              <a:off x="3121043" y="3967842"/>
              <a:ext cx="1427615" cy="1590808"/>
            </a:xfrm>
            <a:prstGeom prst="downArrow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6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kouno takaya</dc:creator>
  <cp:lastModifiedBy>kouno takaya</cp:lastModifiedBy>
  <cp:revision>4</cp:revision>
  <dcterms:created xsi:type="dcterms:W3CDTF">2018-07-18T15:56:36Z</dcterms:created>
  <dcterms:modified xsi:type="dcterms:W3CDTF">2018-07-20T14:59:09Z</dcterms:modified>
</cp:coreProperties>
</file>