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28803600"/>
  <p:notesSz cx="6858000" cy="9144000"/>
  <p:defaultTextStyle>
    <a:defPPr>
      <a:defRPr lang="ko-KR"/>
    </a:defPPr>
    <a:lvl1pPr marL="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3840480" rtl="0" eaLnBrk="1" latinLnBrk="1" hangingPunct="1">
      <a:defRPr sz="7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21" d="100"/>
          <a:sy n="21" d="100"/>
        </p:scale>
        <p:origin x="494" y="58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2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9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0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8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1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1A7A-28F8-4B30-A6FE-C36468926C5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919C-BCDA-4589-A3FF-D70220EF6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3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1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170589" y="6359824"/>
            <a:ext cx="7560000" cy="20513884"/>
            <a:chOff x="1918820" y="6359824"/>
            <a:chExt cx="7560000" cy="2051388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18820" y="8729708"/>
              <a:ext cx="7560000" cy="18144000"/>
            </a:xfrm>
            <a:prstGeom prst="roundRect">
              <a:avLst>
                <a:gd name="adj" fmla="val 4216"/>
              </a:avLst>
            </a:prstGeom>
            <a:noFill/>
            <a:ln w="1016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2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5045">
              <a:off x="2191730" y="6359824"/>
              <a:ext cx="4403015" cy="374345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4998739" y="9444301"/>
              <a:ext cx="4232184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Demi" panose="020B0703020102020204" pitchFamily="34" charset="0"/>
                </a:rPr>
                <a:t>INFORMATION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13016" y="10601005"/>
              <a:ext cx="5715026" cy="1643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중립적 </a:t>
              </a:r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객관적</a:t>
              </a:r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사실</a:t>
              </a:r>
              <a:endParaRPr lang="en-US" altLang="ko-KR" sz="504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검증된</a:t>
              </a:r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정보</a:t>
              </a:r>
              <a:r>
                <a:rPr lang="en-US" altLang="ko-KR" sz="50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제시</a:t>
              </a:r>
              <a:endParaRPr lang="en-US" altLang="ko-KR" sz="504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423113" y="6359828"/>
            <a:ext cx="7560000" cy="20513880"/>
            <a:chOff x="9877749" y="6359828"/>
            <a:chExt cx="7560000" cy="205138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877749" y="8729708"/>
              <a:ext cx="7560000" cy="18144000"/>
            </a:xfrm>
            <a:prstGeom prst="roundRect">
              <a:avLst>
                <a:gd name="adj" fmla="val 3778"/>
              </a:avLst>
            </a:prstGeom>
            <a:noFill/>
            <a:ln w="101600">
              <a:solidFill>
                <a:srgbClr val="A4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5045">
              <a:off x="10150659" y="6359828"/>
              <a:ext cx="4403015" cy="374345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3369054" y="9444301"/>
              <a:ext cx="3111749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40" dirty="0">
                  <a:solidFill>
                    <a:srgbClr val="760000"/>
                  </a:solidFill>
                  <a:latin typeface="Franklin Gothic Demi" panose="020B0703020102020204" pitchFamily="34" charset="0"/>
                </a:rPr>
                <a:t>   FEELING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707932" y="10647646"/>
              <a:ext cx="5876930" cy="1643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직관적 반응 </a:t>
              </a:r>
              <a:r>
                <a:rPr lang="en-US" altLang="ko-KR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감정</a:t>
              </a:r>
              <a:endParaRPr lang="en-US" altLang="ko-KR" sz="5040" dirty="0">
                <a:solidFill>
                  <a:srgbClr val="76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en-US" altLang="ko-KR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정서 </a:t>
              </a:r>
              <a:r>
                <a:rPr lang="en-US" altLang="ko-KR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rgbClr val="760000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근거 필요 없음</a:t>
              </a:r>
              <a:endParaRPr lang="en-US" altLang="ko-KR" sz="5040" dirty="0">
                <a:solidFill>
                  <a:srgbClr val="76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675637" y="6359840"/>
            <a:ext cx="7637910" cy="20513868"/>
            <a:chOff x="17836678" y="6359840"/>
            <a:chExt cx="7637910" cy="2051386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836678" y="8729708"/>
              <a:ext cx="7560000" cy="18144000"/>
            </a:xfrm>
            <a:prstGeom prst="roundRect">
              <a:avLst>
                <a:gd name="adj" fmla="val 3718"/>
              </a:avLst>
            </a:prstGeom>
            <a:noFill/>
            <a:ln w="1016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5045">
              <a:off x="18117631" y="6359840"/>
              <a:ext cx="4403015" cy="3743454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1352451" y="9444301"/>
              <a:ext cx="3108543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Franklin Gothic Demi" panose="020B0703020102020204" pitchFamily="34" charset="0"/>
                </a:rPr>
                <a:t>   BENEFIT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558847" y="10625511"/>
              <a:ext cx="6915741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긍정적 </a:t>
              </a:r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낙관적 </a:t>
              </a:r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장점</a:t>
              </a:r>
              <a:endParaRPr lang="en-US" altLang="ko-KR" sz="5040" dirty="0">
                <a:solidFill>
                  <a:schemeClr val="accent4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타당성</a:t>
              </a:r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검토 </a:t>
              </a:r>
              <a:r>
                <a:rPr lang="en-US" altLang="ko-KR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4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논리적</a:t>
              </a:r>
              <a:endParaRPr lang="en-US" altLang="ko-KR" sz="5040" dirty="0">
                <a:solidFill>
                  <a:schemeClr val="accent4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003424" y="6359832"/>
            <a:ext cx="7560000" cy="20513876"/>
            <a:chOff x="25795606" y="6359832"/>
            <a:chExt cx="7560000" cy="2051387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5795606" y="8729708"/>
              <a:ext cx="7560000" cy="18144000"/>
            </a:xfrm>
            <a:prstGeom prst="roundRect">
              <a:avLst>
                <a:gd name="adj" fmla="val 3220"/>
              </a:avLst>
            </a:prstGeom>
            <a:noFill/>
            <a:ln w="10160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200" dirty="0">
                <a:solidFill>
                  <a:schemeClr val="tx1"/>
                </a:solidFill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5045">
              <a:off x="26014844" y="6359832"/>
              <a:ext cx="4403015" cy="3743454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29468279" y="9444305"/>
              <a:ext cx="2597185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40" dirty="0">
                  <a:latin typeface="Franklin Gothic Demi" panose="020B0703020102020204" pitchFamily="34" charset="0"/>
                </a:rPr>
                <a:t>   CRITIC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706580" y="10607704"/>
              <a:ext cx="5715026" cy="1643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비판적</a:t>
              </a:r>
              <a:r>
                <a:rPr lang="en-US" altLang="ko-KR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제시 </a:t>
              </a:r>
              <a:r>
                <a:rPr lang="en-US" altLang="ko-KR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부정적</a:t>
              </a:r>
              <a:endParaRPr lang="en-US" altLang="ko-KR" sz="504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en-US" altLang="ko-KR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위험 </a:t>
              </a:r>
              <a:r>
                <a:rPr lang="en-US" altLang="ko-KR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문제 </a:t>
              </a:r>
              <a:r>
                <a:rPr lang="en-US" altLang="ko-KR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장애물</a:t>
              </a:r>
              <a:endParaRPr lang="en-US" altLang="ko-KR" sz="504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4253301" y="6359828"/>
            <a:ext cx="7560000" cy="20513880"/>
            <a:chOff x="34045483" y="6359828"/>
            <a:chExt cx="7560000" cy="2051388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045483" y="8729708"/>
              <a:ext cx="7560000" cy="18144000"/>
            </a:xfrm>
            <a:prstGeom prst="roundRect">
              <a:avLst>
                <a:gd name="adj" fmla="val 2722"/>
              </a:avLst>
            </a:prstGeom>
            <a:noFill/>
            <a:ln w="101600">
              <a:solidFill>
                <a:schemeClr val="accent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200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5045">
              <a:off x="34317624" y="6359828"/>
              <a:ext cx="4403015" cy="3743454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7357042" y="9444301"/>
              <a:ext cx="3475695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40" dirty="0">
                  <a:solidFill>
                    <a:srgbClr val="003300"/>
                  </a:solidFill>
                  <a:latin typeface="Franklin Gothic Demi" panose="020B0703020102020204" pitchFamily="34" charset="0"/>
                </a:rPr>
                <a:t>CREATIVITY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720486" y="10601005"/>
              <a:ext cx="6271269" cy="1643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창의적 </a:t>
              </a:r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새로운</a:t>
              </a:r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가능성</a:t>
              </a:r>
              <a:endParaRPr lang="en-US" altLang="ko-KR" sz="5040" dirty="0">
                <a:solidFill>
                  <a:schemeClr val="accent6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다른</a:t>
              </a:r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방향 </a:t>
              </a:r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추가</a:t>
              </a:r>
              <a:r>
                <a:rPr lang="en-US" altLang="ko-KR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6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대안</a:t>
              </a:r>
              <a:endParaRPr lang="en-US" altLang="ko-KR" sz="5040" dirty="0">
                <a:solidFill>
                  <a:schemeClr val="accent6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2503178" y="6359836"/>
            <a:ext cx="7560000" cy="20513872"/>
            <a:chOff x="42004411" y="6359836"/>
            <a:chExt cx="7560000" cy="205138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2004411" y="8729708"/>
              <a:ext cx="7560000" cy="18144000"/>
            </a:xfrm>
            <a:prstGeom prst="roundRect">
              <a:avLst>
                <a:gd name="adj" fmla="val 3718"/>
              </a:avLst>
            </a:prstGeom>
            <a:noFill/>
            <a:ln w="1016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200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5045">
              <a:off x="42318540" y="6359836"/>
              <a:ext cx="4403015" cy="3743454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45492728" y="9456922"/>
              <a:ext cx="3367460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Franklin Gothic Demi" panose="020B0703020102020204" pitchFamily="34" charset="0"/>
                </a:rPr>
                <a:t>MANAGING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555191" y="10601000"/>
              <a:ext cx="6433171" cy="1643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다른</a:t>
              </a:r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모자의</a:t>
              </a:r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사고</a:t>
              </a:r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정리</a:t>
              </a:r>
              <a:endParaRPr lang="en-US" altLang="ko-KR" sz="5040" dirty="0">
                <a:solidFill>
                  <a:schemeClr val="accent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전체적</a:t>
              </a:r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조절 </a:t>
              </a:r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#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계획</a:t>
              </a:r>
              <a:r>
                <a:rPr lang="en-US" altLang="ko-KR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</a:t>
              </a:r>
              <a:r>
                <a:rPr lang="ko-KR" altLang="en-US" sz="5040" dirty="0">
                  <a:solidFill>
                    <a:schemeClr val="accent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전략</a:t>
              </a:r>
              <a:endParaRPr lang="en-US" altLang="ko-KR" sz="5040" dirty="0">
                <a:solidFill>
                  <a:schemeClr val="accent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147800" y="1291662"/>
            <a:ext cx="22922685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1000" dirty="0">
                <a:solidFill>
                  <a:schemeClr val="bg2"/>
                </a:solidFill>
                <a:latin typeface="Cooper Black" panose="0208090404030B020404" pitchFamily="18" charset="0"/>
              </a:rPr>
              <a:t> </a:t>
            </a:r>
            <a:r>
              <a:rPr lang="en-US" altLang="ko-KR" sz="21000" dirty="0">
                <a:latin typeface="Cooper Black" panose="0208090404030B020404" pitchFamily="18" charset="0"/>
              </a:rPr>
              <a:t>Write your Idea </a:t>
            </a:r>
          </a:p>
        </p:txBody>
      </p:sp>
    </p:spTree>
    <p:extLst>
      <p:ext uri="{BB962C8B-B14F-4D97-AF65-F5344CB8AC3E}">
        <p14:creationId xmlns:p14="http://schemas.microsoft.com/office/powerpoint/2010/main" val="23047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77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나눔스퀘어OTF_ac</vt:lpstr>
      <vt:lpstr>맑은 고딕</vt:lpstr>
      <vt:lpstr>Arial</vt:lpstr>
      <vt:lpstr>Calibri</vt:lpstr>
      <vt:lpstr>Calibri Light</vt:lpstr>
      <vt:lpstr>Cooper Black</vt:lpstr>
      <vt:lpstr>Franklin Gothic Demi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2024-02-06T04:08:03Z</dcterms:created>
  <dcterms:modified xsi:type="dcterms:W3CDTF">2024-02-07T03:39:05Z</dcterms:modified>
</cp:coreProperties>
</file>